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3200-B7B7-0AE8-0703-5917CB076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F088D-2C56-D5CB-4C52-E4CF1CBB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84D4-6179-81EA-C5A9-4CEBA142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F06A-89E8-8D74-B3B1-EDA3268B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69E2-A33E-79EB-530A-FA843BC7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0482-1E3F-31F1-32E2-A39C857B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1D955-1DAC-0BFB-9912-5CEF5B15A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96F2-0532-648F-B7F1-9F148670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25FF-F90D-0BF6-5D81-811C25A1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1133-17A2-614C-666E-3D47917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682E3-92AC-344B-207B-E34FAEE3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D2104-57FC-29B9-8911-813C540E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F69B-1A5B-73A5-7A84-6BE3EC6E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38E8-9F1F-3BA2-58D9-DB21E9FD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3B3A-2EFA-5CF6-4239-6FC21CD5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9F65-1C67-61B6-0365-04A407D1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1E89-93C7-BCD0-7E46-8EB00BF1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7742-934A-05FC-C79F-283A53B4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97E2-16FC-1FD6-3E66-2E2B4A4E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5D31-5AF2-E841-DDF6-9540653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E8FC-464A-1DEF-58C7-F8323913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02557-2187-5FDF-2646-6DCD3FD6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BB36-7201-F169-E118-47653D6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466C-26A3-61B7-544D-48FA80B4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0926-C78F-DA1D-507B-B47E0FA3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8417-AA26-C64C-5CA2-D5229D78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AEDF-1856-A4A6-9199-0B2DF6A9E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3B8E-BC8A-2B1F-0981-53F159454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1582B-F253-3D58-EC04-0DE3047D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0DE15-5E5B-D1CA-57BE-3A2E111B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838C-8830-3B8B-8708-0D17AE47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88D0-22C9-D6CF-301F-6706C22F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3B5F-E27B-FC53-60DB-F2469AF28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97F00-E05A-C8FA-59E6-EB347F5B9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53D13-7ACC-AB33-0798-F6B206F5F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0611C-3218-496D-94C2-8D509CA8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F8D6F-792E-F643-71E4-06125E10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374EF-DA97-20B3-9F80-6D7731D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1178A-7896-B451-D8FF-08298EFC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4905-8CD2-3DDE-01AF-CD30962A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A1A37-4E39-99CA-0B6B-DF538AFD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7434A-9E86-6267-8AB5-8B15480D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2FAF-1A37-1263-1BE5-AC2A8D16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11B79-16DF-41F3-A62C-1518D9A6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5123E-A6AA-CCB4-4745-FB002D8F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B82C1-D4DB-BA7F-70B6-FDD7466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C44-71AF-7444-5908-0627A981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D82A-0CD9-2FCF-F74B-A5795461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F96BE-E896-36C9-88D8-0332DF320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7071C-4E90-8C3D-9126-29FFEC0D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FD87A-9286-79DC-93A5-29D10B23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4F934-2507-54C1-6687-945C51D7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827-AB6C-18E1-5CF8-A80AB8B6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604E3-1424-C104-81CE-251D5017C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3822-BCE5-3FF5-55FC-3337D2319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B1E1-D25D-BAA8-AE8E-039200C0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C40E-8124-D6A8-6F44-77DC9130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4345-6210-D823-2543-905FECB6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C5E4C-0017-4B01-007F-0F72DAAA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394F-87C0-D052-7747-322DB0B4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1510-DB2C-06AA-51BF-B2D42D039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9CF0-871E-471B-90CC-F04B64600124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7217-F5C4-AC28-2955-0CCBF1D37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B0F6-8C6E-690C-0F8A-392FCB8DF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2CCD-7967-4C43-85F4-52527FC2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1911-553B-8DC7-B8A8-49252DF35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365760">
              <a:spcBef>
                <a:spcPts val="1200"/>
              </a:spcBef>
              <a:spcAft>
                <a:spcPts val="1200"/>
              </a:spcAft>
            </a:pPr>
            <a:r>
              <a:rPr lang="en-US" sz="5400" dirty="0">
                <a:cs typeface="Archivo" panose="020B0604020202020204" charset="0"/>
              </a:rPr>
              <a:t>Presentation On</a:t>
            </a:r>
            <a:br>
              <a:rPr lang="en-US" sz="5400" dirty="0">
                <a:cs typeface="Archivo" panose="020B0604020202020204" charset="0"/>
              </a:rPr>
            </a:br>
            <a:r>
              <a:rPr lang="en-US" sz="5400" dirty="0">
                <a:cs typeface="Archivo" panose="020B0604020202020204" charset="0"/>
              </a:rPr>
              <a:t>A Field Visit </a:t>
            </a:r>
            <a:br>
              <a:rPr lang="en-US" sz="5400" dirty="0">
                <a:cs typeface="Archivo" panose="020B0604020202020204" charset="0"/>
              </a:rPr>
            </a:br>
            <a:r>
              <a:rPr lang="en-US" sz="5400" dirty="0">
                <a:cs typeface="Archivo" panose="020B0604020202020204" charset="0"/>
              </a:rPr>
              <a:t>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48B3C-E806-047B-D6F1-B2B848B23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586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L="365760">
              <a:spcBef>
                <a:spcPts val="1200"/>
              </a:spcBef>
              <a:spcAft>
                <a:spcPts val="1200"/>
              </a:spcAft>
            </a:pPr>
            <a:r>
              <a:rPr lang="en-US" sz="6600" dirty="0">
                <a:latin typeface="Archivo" panose="020B0604020202020204" charset="0"/>
                <a:cs typeface="Archivo" panose="020B0604020202020204" charset="0"/>
              </a:rPr>
              <a:t>Devighat Hydropower Station</a:t>
            </a:r>
          </a:p>
        </p:txBody>
      </p:sp>
    </p:spTree>
    <p:extLst>
      <p:ext uri="{BB962C8B-B14F-4D97-AF65-F5344CB8AC3E}">
        <p14:creationId xmlns:p14="http://schemas.microsoft.com/office/powerpoint/2010/main" val="293286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B36-6FF7-AD58-EBF1-36D31D0C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Presented by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CEB6-9692-19D9-7BB0-9147ADF0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Prasanna Sapkota KAT076BEL014</a:t>
            </a:r>
          </a:p>
          <a:p>
            <a:pPr marL="0" indent="0" algn="ctr">
              <a:buNone/>
            </a:pPr>
            <a:r>
              <a:rPr lang="en-US" dirty="0" err="1"/>
              <a:t>Sachin</a:t>
            </a:r>
            <a:r>
              <a:rPr lang="en-US" dirty="0"/>
              <a:t> Yadav KAT076BEL0</a:t>
            </a:r>
          </a:p>
          <a:p>
            <a:pPr marL="0" indent="0" algn="ctr">
              <a:buNone/>
            </a:pPr>
            <a:r>
              <a:rPr lang="en-US" dirty="0"/>
              <a:t>Pawan Sapkota KAT076BEL0</a:t>
            </a:r>
          </a:p>
          <a:p>
            <a:pPr marL="0" indent="0" algn="ctr">
              <a:buNone/>
            </a:pPr>
            <a:r>
              <a:rPr lang="en-US" dirty="0"/>
              <a:t>Mukesh Yadav KAT076BEL0</a:t>
            </a:r>
          </a:p>
          <a:p>
            <a:pPr marL="0" indent="0" algn="ctr">
              <a:buNone/>
            </a:pPr>
            <a:r>
              <a:rPr lang="en-US" dirty="0"/>
              <a:t>Sundar Thapa KAT076BEL0</a:t>
            </a:r>
          </a:p>
          <a:p>
            <a:pPr marL="0" indent="0" algn="ctr">
              <a:buNone/>
            </a:pPr>
            <a:r>
              <a:rPr lang="en-US" dirty="0"/>
              <a:t>Gaurav Bhandari KAT076BEL0</a:t>
            </a:r>
          </a:p>
          <a:p>
            <a:pPr marL="0" indent="0" algn="ctr">
              <a:buNone/>
            </a:pPr>
            <a:r>
              <a:rPr lang="en-US" dirty="0"/>
              <a:t> Sabin Pudasaini KAT076BEL0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6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FC61-0064-7D8E-1D94-8210C564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78F4-F10D-84E0-A7E9-94E685C0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CIVIL COMPONENTS</a:t>
            </a:r>
          </a:p>
          <a:p>
            <a:r>
              <a:rPr lang="en-US" dirty="0"/>
              <a:t>ELECTRO-MECHANICAL COMPONENTS</a:t>
            </a:r>
          </a:p>
          <a:p>
            <a:r>
              <a:rPr lang="en-US" dirty="0"/>
              <a:t>ANNUAL ENERGY PRODUCTIOIN</a:t>
            </a:r>
          </a:p>
          <a:p>
            <a:r>
              <a:rPr lang="en-US" dirty="0"/>
              <a:t>DIAGRAMS AND CURVES</a:t>
            </a:r>
          </a:p>
          <a:p>
            <a:r>
              <a:rPr lang="en-US" dirty="0"/>
              <a:t>PROBLEMS AND PROPOSED SOLUTIONS</a:t>
            </a:r>
          </a:p>
        </p:txBody>
      </p:sp>
    </p:spTree>
    <p:extLst>
      <p:ext uri="{BB962C8B-B14F-4D97-AF65-F5344CB8AC3E}">
        <p14:creationId xmlns:p14="http://schemas.microsoft.com/office/powerpoint/2010/main" val="172889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Archivo</vt:lpstr>
      <vt:lpstr>Arial</vt:lpstr>
      <vt:lpstr>Calibri</vt:lpstr>
      <vt:lpstr>Calibri Light</vt:lpstr>
      <vt:lpstr>Office Theme</vt:lpstr>
      <vt:lpstr>Presentation On A Field Visit  TO</vt:lpstr>
      <vt:lpstr>Presented by :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 Field Visit  TO</dc:title>
  <dc:creator>Prasanna Sapkota</dc:creator>
  <cp:lastModifiedBy>Prasanna Sapkota</cp:lastModifiedBy>
  <cp:revision>1</cp:revision>
  <dcterms:created xsi:type="dcterms:W3CDTF">2023-06-04T14:36:08Z</dcterms:created>
  <dcterms:modified xsi:type="dcterms:W3CDTF">2023-06-04T14:37:12Z</dcterms:modified>
</cp:coreProperties>
</file>