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rPr>
              <a:t>Prasannaa kumar V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 -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Calibri</vt:lpstr>
      <vt:lpstr>Libre Franklin</vt:lpstr>
      <vt:lpstr>Arial</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prasannaa kumar</dc:creator>
  <cp:lastModifiedBy>prasannaa kumar</cp:lastModifiedBy>
  <cp:revision>2</cp:revision>
  <dcterms:modified xsi:type="dcterms:W3CDTF">2024-04-04T13:04:12Z</dcterms:modified>
</cp:coreProperties>
</file>