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runa\Downloads\KAVYA%20M%20EXCEL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308473681282664"/>
          <c:y val="0.2736557335455063"/>
          <c:w val="0.9225534273196802"/>
          <c:h val="0.568741189012614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  <c:pt idx="8">
                  <c:v>1.0</c:v>
                </c:pt>
                <c:pt idx="9">
                  <c:v>1.0</c:v>
                </c:pt>
                <c:pt idx="10">
                  <c:v>3.0</c:v>
                </c:pt>
                <c:pt idx="11">
                  <c:v>3.0</c:v>
                </c:pt>
                <c:pt idx="12">
                  <c:v>5.0</c:v>
                </c:pt>
              </c:numCache>
            </c:numRef>
          </c:val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13.0</c:v>
                </c:pt>
                <c:pt idx="1">
                  <c:v>15.0</c:v>
                </c:pt>
                <c:pt idx="2">
                  <c:v>6.0</c:v>
                </c:pt>
                <c:pt idx="3">
                  <c:v>6.0</c:v>
                </c:pt>
                <c:pt idx="4">
                  <c:v>12.0</c:v>
                </c:pt>
                <c:pt idx="5">
                  <c:v>8.0</c:v>
                </c:pt>
                <c:pt idx="6">
                  <c:v>7.0</c:v>
                </c:pt>
                <c:pt idx="7">
                  <c:v>12.0</c:v>
                </c:pt>
                <c:pt idx="8">
                  <c:v>11.0</c:v>
                </c:pt>
                <c:pt idx="9">
                  <c:v>7.0</c:v>
                </c:pt>
                <c:pt idx="10">
                  <c:v>11.0</c:v>
                </c:pt>
                <c:pt idx="11">
                  <c:v>11.0</c:v>
                </c:pt>
                <c:pt idx="12">
                  <c:v>8.0</c:v>
                </c:pt>
              </c:numCache>
            </c:numRef>
          </c:val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3.0</c:v>
                </c:pt>
                <c:pt idx="1">
                  <c:v>2.0</c:v>
                </c:pt>
                <c:pt idx="2">
                  <c:v>4.0</c:v>
                </c:pt>
                <c:pt idx="3">
                  <c:v>2.0</c:v>
                </c:pt>
                <c:pt idx="4">
                  <c:v>4.0</c:v>
                </c:pt>
                <c:pt idx="5">
                  <c:v>1.0</c:v>
                </c:pt>
                <c:pt idx="7">
                  <c:v>3.0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3.0</c:v>
                </c:pt>
                <c:pt idx="12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altLang="en" dirty="0" sz="2400" lang="en-US"/>
              <a:t>PRASANNAKUMAR</a:t>
            </a:r>
            <a:r>
              <a:rPr altLang="en" dirty="0" sz="2400" lang="en-US"/>
              <a:t> </a:t>
            </a:r>
            <a:r>
              <a:rPr altLang="en" dirty="0" sz="2400" lang="en-US"/>
              <a:t>S</a:t>
            </a:r>
            <a:endParaRPr altLang="en-US" lang="zh-CN"/>
          </a:p>
          <a:p>
            <a:r>
              <a:rPr dirty="0" sz="2400" lang="en-US"/>
              <a:t>REGISTER NO:  </a:t>
            </a:r>
            <a:r>
              <a:rPr altLang="en" dirty="0" sz="2400" lang="en-US"/>
              <a:t>3</a:t>
            </a:r>
            <a:r>
              <a:rPr altLang="en" dirty="0" sz="2400" lang="en-US"/>
              <a:t>1</a:t>
            </a:r>
            <a:r>
              <a:rPr altLang="en" dirty="0" sz="2400" lang="en-US"/>
              <a:t>2</a:t>
            </a:r>
            <a:r>
              <a:rPr altLang="en" dirty="0" sz="2400" lang="en-US"/>
              <a:t>2</a:t>
            </a:r>
            <a:r>
              <a:rPr altLang="en" dirty="0" sz="2400" lang="en-US"/>
              <a:t>1</a:t>
            </a:r>
            <a:r>
              <a:rPr altLang="en" dirty="0" sz="2400" lang="en-US"/>
              <a:t>3</a:t>
            </a:r>
            <a:r>
              <a:rPr altLang="en" dirty="0" sz="2400" lang="en-US"/>
              <a:t>8</a:t>
            </a:r>
            <a:r>
              <a:rPr altLang="en" dirty="0" sz="2400" lang="en-US"/>
              <a:t>4</a:t>
            </a:r>
            <a:r>
              <a:rPr altLang="en" dirty="0" sz="2400" lang="en-US"/>
              <a:t>4</a:t>
            </a:r>
            <a:endParaRPr altLang="en-US" lang="zh-CN"/>
          </a:p>
          <a:p>
            <a:r>
              <a:rPr dirty="0" sz="2400" lang="en-US"/>
              <a:t>DEPARTMENT: B.COM (ACCOUNTING AND FINANCE)</a:t>
            </a:r>
          </a:p>
          <a:p>
            <a:r>
              <a:rPr dirty="0" sz="2400" lang="en-US"/>
              <a:t>COLLEGE: ST. THOMAS COLLEGE OF ART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/>
              <a:t>Potential 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625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Data 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92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1"/>
          <p:cNvSpPr txBox="1"/>
          <p:nvPr/>
        </p:nvSpPr>
        <p:spPr>
          <a:xfrm>
            <a:off x="4324218" y="1216666"/>
            <a:ext cx="2748280" cy="3581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2019301"/>
          <a:ext cx="7217095" cy="3876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748280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Analyzing 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Framework.</a:t>
            </a:r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g karuna</cp:lastModifiedBy>
  <dcterms:created xsi:type="dcterms:W3CDTF">2024-03-29T04:07:22Z</dcterms:created>
  <dcterms:modified xsi:type="dcterms:W3CDTF">2024-09-05T05:31:18Z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40ac9f6a711e474fa5b94abeab5e7d9a</vt:lpwstr>
  </property>
</Properties>
</file>