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772F8-66CD-4022-AFD7-C23727AE14C5}">
          <p14:sldIdLst>
            <p14:sldId id="256"/>
            <p14:sldId id="257"/>
            <p14:sldId id="258"/>
          </p14:sldIdLst>
        </p14:section>
        <p14:section name="Untitled Section" id="{44346E1D-E2C6-4BEE-811D-6986D60AE4CE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28C87-1076-44AC-8588-77F8C7E473EF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7D0-6AD5-4BF2-923C-B0ED4FD15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5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3158173"/>
            <a:ext cx="56388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PRESENTED </a:t>
            </a:r>
            <a:r>
              <a:rPr lang="en-IN" sz="2400" b="1" spc="10">
                <a:solidFill>
                  <a:srgbClr val="2D936B"/>
                </a:solidFill>
                <a:latin typeface="Trebuchet MS"/>
                <a:cs typeface="Trebuchet MS"/>
              </a:rPr>
              <a:t>BY:G.R.PRASANNAKUMAR</a:t>
            </a:r>
            <a:endParaRPr lang="en-IN" sz="2400" b="1" spc="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       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ADE7889-E9FD-C336-8671-91E62CEF3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262" y="457200"/>
            <a:ext cx="4352926" cy="492443"/>
          </a:xfrm>
        </p:spPr>
        <p:txBody>
          <a:bodyPr/>
          <a:lstStyle/>
          <a:p>
            <a:r>
              <a:rPr lang="en-IN" dirty="0"/>
              <a:t>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6F56C-6CF8-0B42-211C-19F101DB0F26}"/>
              </a:ext>
            </a:extLst>
          </p:cNvPr>
          <p:cNvSpPr txBox="1"/>
          <p:nvPr/>
        </p:nvSpPr>
        <p:spPr>
          <a:xfrm>
            <a:off x="533400" y="2133600"/>
            <a:ext cx="9001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Fandango Movie Rating Analysis 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project delves into the movie ratings provided by Fandango, scrutinizing the accuracy and fairness of their rating system. </a:t>
            </a:r>
            <a:r>
              <a:rPr lang="en-US" dirty="0">
                <a:latin typeface="-apple-system"/>
              </a:rPr>
              <a:t>The analysis encompasses data collection, cleaning, exploratory data analysis, statistical analysis, and visualization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 By examining Fandango’s movie ratings, this project aims to uncover insights into their practices and provide transparency to users.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     </a:t>
            </a:r>
            <a:r>
              <a:rPr lang="en-IN" sz="4400" dirty="0">
                <a:latin typeface="Trebuchet MS" panose="020B0603020202020204" pitchFamily="34" charset="0"/>
              </a:rPr>
              <a:t>FANDANGO MOVIE RATING ANALYSIS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PROJECT OVERVIEW 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WHO ARE THE END USERS 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YOUR SOLUTION AND ITS VALUE PROPOSITION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PROBLEM STATEMENT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THE WOW IN YOUR SOLUTION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MODELLING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RESULTS </a:t>
            </a:r>
            <a:r>
              <a:rPr lang="en-IN" dirty="0">
                <a:latin typeface="Trebuchet MS" panose="020B0603020202020204" pitchFamily="34" charset="0"/>
              </a:rPr>
              <a:t>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21068-B61E-9CDE-F9C0-D7359D70B2A6}"/>
              </a:ext>
            </a:extLst>
          </p:cNvPr>
          <p:cNvSpPr txBox="1"/>
          <p:nvPr/>
        </p:nvSpPr>
        <p:spPr>
          <a:xfrm>
            <a:off x="739775" y="2019300"/>
            <a:ext cx="72516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Trebuchet MS" panose="020B0603020202020204" pitchFamily="34" charset="0"/>
              </a:rPr>
              <a:t>Back in 2015, FiveThirtyEight published an article entitled "Be Suspicious Of Online Movie Ratings, Especially Fandango’s". The article concluded that Fandango tends to overrate </a:t>
            </a:r>
            <a:r>
              <a:rPr lang="en-US" b="0" i="0" dirty="0" err="1">
                <a:effectLst/>
                <a:latin typeface="Trebuchet MS" panose="020B0603020202020204" pitchFamily="34" charset="0"/>
              </a:rPr>
              <a:t>thier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 movies. In other words, the number of stars that the website shows for a certain movie is often higher than the true rating for the same movie.</a:t>
            </a:r>
          </a:p>
          <a:p>
            <a:pPr algn="l"/>
            <a:r>
              <a:rPr lang="en-US" b="0" i="0" dirty="0">
                <a:effectLst/>
                <a:latin typeface="Trebuchet MS" panose="020B0603020202020204" pitchFamily="34" charset="0"/>
              </a:rPr>
              <a:t>Our goal in this notebook is validate these results through a detailed EDA for the given data set.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BA8A1-1FF0-155A-CB89-499B4F61D0F3}"/>
              </a:ext>
            </a:extLst>
          </p:cNvPr>
          <p:cNvSpPr txBox="1"/>
          <p:nvPr/>
        </p:nvSpPr>
        <p:spPr>
          <a:xfrm>
            <a:off x="582612" y="2591216"/>
            <a:ext cx="8861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02214"/>
                </a:solidFill>
                <a:latin typeface="Trebuchet MS" panose="020B0603020202020204" pitchFamily="34" charset="0"/>
              </a:rPr>
              <a:t>D</a:t>
            </a:r>
            <a:r>
              <a:rPr lang="en-US" sz="2000" b="1" i="0" dirty="0">
                <a:solidFill>
                  <a:srgbClr val="202214"/>
                </a:solidFill>
                <a:effectLst/>
                <a:latin typeface="Trebuchet MS" panose="020B0603020202020204" pitchFamily="34" charset="0"/>
              </a:rPr>
              <a:t>etermine if Fandango's ratings in 2015 had a bias towards rating movies better to sell more tickets.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000" b="1" i="0" dirty="0">
                <a:effectLst/>
                <a:latin typeface="Trebuchet MS" panose="020B0603020202020204" pitchFamily="34" charset="0"/>
              </a:rPr>
              <a:t>there are two csv files, one with Fandango Stars and Displayed Ratings, and the other with aggregate data for movie ratings from other sites, like </a:t>
            </a:r>
            <a:r>
              <a:rPr lang="en-US" sz="2000" b="1" i="0" dirty="0" err="1">
                <a:effectLst/>
                <a:latin typeface="Trebuchet MS" panose="020B0603020202020204" pitchFamily="34" charset="0"/>
              </a:rPr>
              <a:t>Metacritic,IMDB</a:t>
            </a:r>
            <a:r>
              <a:rPr lang="en-US" sz="2000" b="1" i="0" dirty="0">
                <a:effectLst/>
                <a:latin typeface="Trebuchet MS" panose="020B0603020202020204" pitchFamily="34" charset="0"/>
              </a:rPr>
              <a:t>, and Rotten Tomatoes</a:t>
            </a:r>
            <a:r>
              <a:rPr lang="en-US" sz="1800" b="1" i="0" dirty="0">
                <a:effectLst/>
                <a:latin typeface="Inter"/>
              </a:rPr>
              <a:t>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1E0FEAC-D612-76BF-8AB5-D4C5EC37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11E-BD93-B0C4-3199-ABAAAB25530C}"/>
              </a:ext>
            </a:extLst>
          </p:cNvPr>
          <p:cNvSpPr txBox="1"/>
          <p:nvPr/>
        </p:nvSpPr>
        <p:spPr>
          <a:xfrm>
            <a:off x="699453" y="1711089"/>
            <a:ext cx="8835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In the </a:t>
            </a:r>
            <a:r>
              <a:rPr lang="en-US" sz="200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Fandango movie rating analysis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, the end users are moviegoers and consumers who rely on Fandango’s ratings to make informed decisions about which movies to watch.</a:t>
            </a:r>
            <a:r>
              <a:rPr lang="en-US" sz="2000" b="0" i="0" u="sng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2000" u="sng" dirty="0">
                <a:latin typeface="Trebuchet MS" panose="020B0603020202020204" pitchFamily="34" charset="0"/>
              </a:rPr>
              <a:t>The analysis aims to investigate the accuracy and fairness of Fandango’s rating system, shedding light on their practices and providing transparency to users</a:t>
            </a:r>
            <a:r>
              <a:rPr lang="en-US" sz="2000" b="0" i="0" u="sng" dirty="0">
                <a:effectLst/>
                <a:latin typeface="Trebuchet MS" panose="020B0603020202020204" pitchFamily="34" charset="0"/>
              </a:rPr>
              <a:t>. </a:t>
            </a:r>
            <a:r>
              <a:rPr lang="en-US" sz="2000" u="sng" dirty="0">
                <a:latin typeface="Trebuchet MS" panose="020B0603020202020204" pitchFamily="34" charset="0"/>
              </a:rPr>
              <a:t>Specifically, the project explores the movie ratings provided by Fandango, involving data collection, cleaning, exploratory data analysis, statistical analysis, and visualization</a:t>
            </a:r>
            <a:r>
              <a:rPr lang="en-US" sz="2000" u="sng" baseline="30000" dirty="0">
                <a:latin typeface="Trebuchet MS" panose="020B0603020202020204" pitchFamily="34" charset="0"/>
              </a:rPr>
              <a:t>1</a:t>
            </a:r>
            <a:r>
              <a:rPr lang="en-US" sz="2000" b="0" i="0" u="sng" dirty="0">
                <a:effectLst/>
                <a:latin typeface="Trebuchet MS" panose="020B0603020202020204" pitchFamily="34" charset="0"/>
              </a:rPr>
              <a:t>.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By examining Fandango’s movie ratings, the analysis seeks to uncover insights that benefit the end users—those seeking reliable information about film quality and enjoyment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37183-562D-EB31-9DD4-4D9C4E5403E9}"/>
              </a:ext>
            </a:extLst>
          </p:cNvPr>
          <p:cNvSpPr txBox="1"/>
          <p:nvPr/>
        </p:nvSpPr>
        <p:spPr>
          <a:xfrm>
            <a:off x="2882900" y="1476375"/>
            <a:ext cx="8189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solution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project investigates Fandango’s movie ratings and ticket sales practices.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It aims to uncover any discrepancies or biases in the ratings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Data from multiple sources, including Fandango and external articles, are analyzed.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Techniques such as data cleaning, exploratory data analysis, and statistical modeling are employed.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ultimate solution involves shedding light on Fandango’s practices and providing transparency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Value Propositions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Transparency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Informed Decisions.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Accountability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Trust.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79083-5124-8703-DF47-8292B18C76EB}"/>
              </a:ext>
            </a:extLst>
          </p:cNvPr>
          <p:cNvSpPr txBox="1"/>
          <p:nvPr/>
        </p:nvSpPr>
        <p:spPr>
          <a:xfrm>
            <a:off x="2533650" y="1695451"/>
            <a:ext cx="7752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1.Empowering Users with Clarity Crystals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Transparency enables informed decisions.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Users trust unbiased ratings like they trust their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favorite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spellbook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2.Unlocking Accountability Chests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Fandango may enhance its magical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Users hold Fandango accountable, like knights guarding a treasure.</a:t>
            </a:r>
          </a:p>
          <a:p>
            <a:pPr algn="l"/>
            <a:r>
              <a:rPr lang="en-US" b="1" dirty="0">
                <a:solidFill>
                  <a:srgbClr val="111111"/>
                </a:solidFill>
                <a:latin typeface="-apple-system"/>
              </a:rPr>
              <a:t>3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.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Fair Movie Choices Enchantment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Users benefit from accurate ratings—no more dragon-sized disappointments!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They embark on cinematic quests with confidence.</a:t>
            </a:r>
          </a:p>
          <a:p>
            <a:pPr algn="l"/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52800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9D7E56-2592-B596-74CE-48BB68A37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 t="37398" r="31875" b="21705"/>
          <a:stretch/>
        </p:blipFill>
        <p:spPr>
          <a:xfrm>
            <a:off x="796636" y="1801242"/>
            <a:ext cx="3699164" cy="1816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F3D7DC-09AD-082D-1ADE-AA00AADBEB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8" t="45251" r="31250" b="13492"/>
          <a:stretch/>
        </p:blipFill>
        <p:spPr>
          <a:xfrm>
            <a:off x="4703158" y="291147"/>
            <a:ext cx="3889664" cy="192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D39939-C060-2AE1-8946-0E7BF5C51D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6" t="36523" r="31707" b="20723"/>
          <a:stretch/>
        </p:blipFill>
        <p:spPr>
          <a:xfrm>
            <a:off x="533400" y="3706888"/>
            <a:ext cx="3352800" cy="1649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F54B71-AC65-DDF0-1902-42CFC6C6E4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40163" r="30000" b="17206"/>
          <a:stretch/>
        </p:blipFill>
        <p:spPr>
          <a:xfrm>
            <a:off x="4682376" y="2681810"/>
            <a:ext cx="3727239" cy="1816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F2542F-E355-ABBD-49E8-014941EB1C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49682" r="32943" b="7919"/>
          <a:stretch/>
        </p:blipFill>
        <p:spPr>
          <a:xfrm>
            <a:off x="4438190" y="4431785"/>
            <a:ext cx="4419600" cy="2318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581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Inter</vt:lpstr>
      <vt:lpstr>Trebuchet MS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yuvashree Natarajan</dc:creator>
  <cp:lastModifiedBy>natarajanyuvashree1@gmail.com</cp:lastModifiedBy>
  <cp:revision>4</cp:revision>
  <dcterms:created xsi:type="dcterms:W3CDTF">2024-04-01T12:33:22Z</dcterms:created>
  <dcterms:modified xsi:type="dcterms:W3CDTF">2024-04-01T15:37:54Z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