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3" r:id="rId7"/>
    <p:sldId id="269" r:id="rId8"/>
    <p:sldId id="258" r:id="rId9"/>
    <p:sldId id="270" r:id="rId10"/>
    <p:sldId id="27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7D89-12EF-4A88-9474-CF0F7888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C2705-BB7A-6CB0-F844-E13494EBE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1DF9-CF10-D0D7-A98B-3045C53D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60B9-F8DF-7B57-56B6-7F0AE268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F4B6-A2C3-CD13-C461-B0CD0574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5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E0B2-6C11-D361-32B9-A7CD4BAA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B2425-0D6D-5B46-65DB-8138A45BD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7833-8C8B-E926-4314-E4B3AE9D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771E-E4EA-9EE1-0A6F-BCD57602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DC1A-8A3F-1273-839F-1457FBBB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9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A7A5C-6C7C-68AA-0EA0-DA400BAEC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2FF81-F482-313C-8E7F-AD21E5996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80CD-70F6-6AAE-7EF6-ACF049A4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6501-347E-60F1-5FF2-E16278E5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E24F-37F4-CC5F-928C-CFA15CD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E347-1394-A876-4BC7-123C16B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7BCC-99E1-8700-FCCE-90C51310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E3C7-9B9B-A5DE-F191-629EF88C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E068-8EF2-D115-8A37-654B37E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C282-D682-9411-D462-C90D6BB0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DD44-6369-E630-0FAA-50D1012B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3C918-DD78-55C6-D37F-D978E6F9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D11B-9BD6-7D8A-6E18-9EAB42B1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8023-0128-1EF2-1990-1A704684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F183-2334-B2C7-BA2E-9FC50314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BD68-BBB0-2BD7-2150-91C8518C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E814-374D-74EB-9D99-A89BC74D9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4C98-4C81-7EDB-641C-734C77328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8225-5908-B1BB-132F-23CEE9A6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5DFD6-C575-86BC-21E0-D9D03A7C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4AD6C-A19A-65FC-C207-AF91F2AF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9038-B151-A2DF-2B5E-83649843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F33A-A109-E359-6779-357B7341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058C1-3217-D519-4049-4234E6AD0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E63C-4109-4537-6D7D-92EECA56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864E1-F9E8-7228-F58D-617C02B92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0023A-C6FB-E6C0-294C-C697E21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576FE-9582-573A-F3B6-6AF40C69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07AB4-0A8F-CF15-BD2F-F65F1E85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9E33-4515-BAEE-8A6B-F9A27BC7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EA3EE-4B03-750C-9961-369E049A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BD97D-0288-603B-4492-BC5373B8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F7EC0-6C0B-3926-3F95-4FFA5C2A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2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694C6-A610-D6A0-4C4F-EDDCAF77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2B19B-AE54-5171-C000-DDC4C967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C4FA-6BBF-941F-44A9-D29B73E9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0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4E6B-5FB5-4E3C-EDE6-FA8188A6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2585-6F84-BD29-3173-85AC6846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7FE35-CE6A-DB10-67AA-143E5F39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3A2-FAFB-4FC3-1713-402DC1C7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5ECBC-8CB5-E58C-11EA-EC2F03C4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1355-F657-46C1-40B6-20E0489B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06FC-F7D0-5648-819A-3E47902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66570-5B00-A154-6A6C-03BD1899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5E4E-7229-2AC7-F14B-F00D580B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3CFC-DE03-873C-C4FA-3FC83004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22FCE-D79E-317D-44C4-E8E64631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764A-96B5-D0BE-3C76-EB6C8479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FD56F-5A0F-5FD6-B987-A64C53CB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DD7D-6DB7-2715-58AD-599B98BC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63BC-6C98-EB31-EC69-82298128D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2654-DBBF-4283-83B0-F0256419210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F1F5-C01E-DA21-95F6-ADF0667B5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1DC3-EE04-E4F2-C1B5-E7C3EDDDD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E76F-530F-4A86-912E-A939F951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BC58-9ED8-CEBF-89E3-350F83F58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5313"/>
            <a:ext cx="8821271" cy="168367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PLANNER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6E54D-9B1D-5020-BA5C-5C089594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753" y="4033837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fi-FI" dirty="0"/>
              <a:t>1.RA2311027010109 PRASANNA LAKSHMI </a:t>
            </a:r>
          </a:p>
          <a:p>
            <a:r>
              <a:rPr lang="fi-FI" dirty="0"/>
              <a:t>2.RA2311027010110 SAI TULASI ASRITHA SRI</a:t>
            </a: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13F9A-1D23-F3BA-BE23-B83DD2E65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778F1D-0584-9C3F-221B-9EEAF81820CB}"/>
              </a:ext>
            </a:extLst>
          </p:cNvPr>
          <p:cNvSpPr txBox="1"/>
          <p:nvPr/>
        </p:nvSpPr>
        <p:spPr>
          <a:xfrm>
            <a:off x="3110753" y="161646"/>
            <a:ext cx="78261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&amp; Technology | School of Computing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D8FBE-097C-1EBA-E7A5-0CD09DFD9F6C}"/>
              </a:ext>
            </a:extLst>
          </p:cNvPr>
          <p:cNvSpPr txBox="1"/>
          <p:nvPr/>
        </p:nvSpPr>
        <p:spPr>
          <a:xfrm>
            <a:off x="2643447" y="1591201"/>
            <a:ext cx="7198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Google Sans"/>
              </a:rPr>
              <a:t>21CSC206P-  Advanced Object Oriented Programming-Project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7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147E-E086-DF25-05D6-65629317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Introduction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3FB2E-560E-D890-6058-EA035DDCB3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834BA1-81D1-B019-BCA9-5449ACC1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→ The application's data persistence feature ensures that meal plans are saved and can be accessed later, providing continuity and ease of use. </a:t>
            </a:r>
          </a:p>
          <a:p>
            <a:r>
              <a:rPr lang="en-US" dirty="0"/>
              <a:t>→ In summary, the Java Meal Planner project is an innovative solution to the everyday challenge of meal planning. </a:t>
            </a:r>
          </a:p>
          <a:p>
            <a:r>
              <a:rPr lang="en-US" dirty="0"/>
              <a:t>→ It aims to enhance the user experience by simplifying the process, promoting organized eating habits, and supporting users in maintaining a balanced and healthy diet. </a:t>
            </a:r>
          </a:p>
          <a:p>
            <a:r>
              <a:rPr lang="en-US" dirty="0"/>
              <a:t>→ the project lays the groundwork for future enhancements, such as the inclusion of meal suggestions based on user preferences, nutritional goals, or seasonal ingredients.</a:t>
            </a:r>
          </a:p>
        </p:txBody>
      </p:sp>
    </p:spTree>
    <p:extLst>
      <p:ext uri="{BB962C8B-B14F-4D97-AF65-F5344CB8AC3E}">
        <p14:creationId xmlns:p14="http://schemas.microsoft.com/office/powerpoint/2010/main" val="190035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71B73-F4C1-C090-D2BB-EE268460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102C45-4C35-14B6-4F6C-CD096491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 </a:t>
            </a:r>
            <a:r>
              <a:rPr lang="en-US" sz="1700" b="1" i="1" u="sng"/>
              <a:t>PROBLEM STATEMENT: </a:t>
            </a:r>
          </a:p>
          <a:p>
            <a:pPr marL="0" indent="0">
              <a:buNone/>
            </a:pPr>
            <a:r>
              <a:rPr lang="en-US" sz="1700"/>
              <a:t>Build a java application that assists users in planning their meals for the week</a:t>
            </a:r>
          </a:p>
          <a:p>
            <a:pPr marL="0" indent="0">
              <a:buNone/>
            </a:pPr>
            <a:r>
              <a:rPr lang="en-US" sz="1700"/>
              <a:t>  </a:t>
            </a:r>
            <a:r>
              <a:rPr lang="en-US" sz="1700" b="1" i="1" u="sng"/>
              <a:t>DESCRIPTION:</a:t>
            </a:r>
          </a:p>
          <a:p>
            <a:pPr marL="0" indent="0">
              <a:buNone/>
            </a:pPr>
            <a:r>
              <a:rPr lang="en-US" sz="1700"/>
              <a:t>It Create a weekly meal plan with breakfast, lunch, dinner, and snacks,Generate a shopping list based on the meal plan,Suggest recipes based on available ingredients,Track nutritional information for meals,Allow users to save and share meal plans</a:t>
            </a:r>
            <a:endParaRPr lang="en-IN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D86B2-780C-2FE7-AA50-31B7D73F9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6800986" y="2463589"/>
            <a:ext cx="4747547" cy="1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7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54119-E46A-EECB-2FD4-2EEAE644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354A-0110-F0A1-8457-4E9F7B4D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/>
              <a:t>→ Purpose: </a:t>
            </a:r>
            <a:r>
              <a:rPr lang="en-US" sz="1400"/>
              <a:t>The project aims to create a Java-based application that assists users in planning their meals for a week. </a:t>
            </a:r>
          </a:p>
          <a:p>
            <a:pPr marL="0" indent="0">
              <a:buNone/>
            </a:pPr>
            <a:r>
              <a:rPr lang="en-US" sz="1400" b="1" u="sng"/>
              <a:t>→</a:t>
            </a:r>
            <a:r>
              <a:rPr lang="en-US" sz="1400"/>
              <a:t> The application allows users to input meal details, organize meals into a weekly plan, and generate shopping lists based on the planned meals.</a:t>
            </a:r>
          </a:p>
          <a:p>
            <a:pPr marL="0" indent="0">
              <a:buNone/>
            </a:pPr>
            <a:r>
              <a:rPr lang="en-US" sz="1400"/>
              <a:t> </a:t>
            </a:r>
            <a:r>
              <a:rPr lang="en-US" sz="1400" b="1" u="sng"/>
              <a:t>→ Scope: </a:t>
            </a:r>
            <a:r>
              <a:rPr lang="en-US" sz="1400"/>
              <a:t>The application covers meal entry, weekly meal planning, viewing and editing of the meal plan, and shopping list generation, with an emphasis on simplicity and user friendliness</a:t>
            </a:r>
          </a:p>
          <a:p>
            <a:pPr marL="0" indent="0">
              <a:buNone/>
            </a:pPr>
            <a:r>
              <a:rPr lang="en-US" sz="1400"/>
              <a:t> </a:t>
            </a:r>
            <a:r>
              <a:rPr lang="en-US" sz="1400" b="1" u="sng"/>
              <a:t>→ Meal Entry: </a:t>
            </a:r>
            <a:r>
              <a:rPr lang="en-US" sz="1400"/>
              <a:t>Users can enter meal details such as name, type, ingredients, preparation time, and calories.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C54D8-4A2F-36C0-B1A5-8021B939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6800986" y="2463589"/>
            <a:ext cx="4747547" cy="1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9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CFAF9-ED8F-5133-5BE5-E408D39C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anchor="b"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Abstract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3D386-6A42-3F70-A1B7-E51047332C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638338" y="2601693"/>
            <a:ext cx="4015954" cy="16572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6C94-22DD-EB97-D492-52723278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3243151"/>
            <a:ext cx="3978442" cy="241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u="sng"/>
              <a:t>→ Weekly Meal Planning: </a:t>
            </a:r>
            <a:r>
              <a:rPr lang="en-US" sz="1300"/>
              <a:t>Users can assign meals to specific days of the week and meal times (e.g., Breakfast, Lunch, Dinner) </a:t>
            </a:r>
          </a:p>
          <a:p>
            <a:pPr marL="0" indent="0">
              <a:buNone/>
            </a:pPr>
            <a:r>
              <a:rPr lang="en-US" sz="1300" b="1" u="sng"/>
              <a:t>→ Viewing the Meal Plan: </a:t>
            </a:r>
            <a:r>
              <a:rPr lang="en-US" sz="1300"/>
              <a:t>Users can view the complete meal plan for the week or filter by specific days.</a:t>
            </a:r>
          </a:p>
          <a:p>
            <a:pPr marL="0" indent="0">
              <a:buNone/>
            </a:pPr>
            <a:r>
              <a:rPr lang="en-US" sz="1300"/>
              <a:t> </a:t>
            </a:r>
            <a:r>
              <a:rPr lang="en-US" sz="1300" b="1" u="sng"/>
              <a:t>→ Editing the Meal Plan: </a:t>
            </a:r>
            <a:r>
              <a:rPr lang="en-US" sz="1300"/>
              <a:t>Users can update, remove, or replace meals in the weekly plan.</a:t>
            </a:r>
          </a:p>
          <a:p>
            <a:pPr marL="0" indent="0">
              <a:buNone/>
            </a:pPr>
            <a:r>
              <a:rPr lang="en-US" sz="1300"/>
              <a:t> </a:t>
            </a:r>
            <a:r>
              <a:rPr lang="en-US" sz="1300" b="1" u="sng"/>
              <a:t>→ Shopping List Generation: </a:t>
            </a:r>
            <a:r>
              <a:rPr lang="en-US" sz="1300"/>
              <a:t>The application generates a shopping list based on the ingredients required for the weekly meal plan. </a:t>
            </a:r>
          </a:p>
        </p:txBody>
      </p:sp>
    </p:spTree>
    <p:extLst>
      <p:ext uri="{BB962C8B-B14F-4D97-AF65-F5344CB8AC3E}">
        <p14:creationId xmlns:p14="http://schemas.microsoft.com/office/powerpoint/2010/main" val="266765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FB76-3416-6C40-9FEA-30507039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Abstract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30B6-7323-B2D3-3484-FEA0786E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/>
              <a:t>→Design: </a:t>
            </a:r>
          </a:p>
          <a:p>
            <a:pPr marL="0" indent="0">
              <a:buNone/>
            </a:pPr>
            <a:r>
              <a:rPr lang="en-US" sz="1400"/>
              <a:t>• </a:t>
            </a:r>
            <a:r>
              <a:rPr lang="en-US" sz="1400" b="1"/>
              <a:t>Class Structure: </a:t>
            </a:r>
          </a:p>
          <a:p>
            <a:r>
              <a:rPr lang="en-US" sz="1400" b="1" i="1"/>
              <a:t>Meal Class:  </a:t>
            </a:r>
            <a:r>
              <a:rPr lang="en-US" sz="1400"/>
              <a:t>Represents a meal with attributes like name, type, ingredients, preparation time, and calories.</a:t>
            </a:r>
          </a:p>
          <a:p>
            <a:r>
              <a:rPr lang="en-US" sz="1400"/>
              <a:t>  </a:t>
            </a:r>
            <a:r>
              <a:rPr lang="en-US" sz="1400" b="1" i="1"/>
              <a:t>MealPlan Class: </a:t>
            </a:r>
            <a:r>
              <a:rPr lang="en-US" sz="1400"/>
              <a:t>Manages the weekly meal plan, including assigning meals to specific days and meal times. </a:t>
            </a:r>
          </a:p>
          <a:p>
            <a:pPr marL="0" indent="0">
              <a:buNone/>
            </a:pPr>
            <a:r>
              <a:rPr lang="en-US" sz="1400" b="1" i="1"/>
              <a:t>• Data Storage: </a:t>
            </a:r>
            <a:r>
              <a:rPr lang="en-US" sz="1400"/>
              <a:t>Implement data persistence using file I/O or a simple database.</a:t>
            </a:r>
          </a:p>
          <a:p>
            <a:pPr marL="0" indent="0">
              <a:buNone/>
            </a:pPr>
            <a:r>
              <a:rPr lang="en-US" sz="1400"/>
              <a:t> • </a:t>
            </a:r>
            <a:r>
              <a:rPr lang="en-US" sz="1400" b="1" i="1"/>
              <a:t>User Interface: </a:t>
            </a:r>
            <a:r>
              <a:rPr lang="en-US" sz="1400"/>
              <a:t>Console-based or GUI-based interface for interacting with the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A2FAA-739F-24E2-9B66-A9E8D689F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6800986" y="2463589"/>
            <a:ext cx="4747547" cy="1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2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04681-F148-CB4E-D06A-CB245409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Abstract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104EB9DC-2251-E9A0-88C2-5B2CC9FA4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601134" y="2856429"/>
            <a:ext cx="3195204" cy="1318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551F-33A1-7D9A-B22F-87539D44C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2040057"/>
            <a:ext cx="5105398" cy="3679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u="sng" dirty="0"/>
              <a:t>→Future Enhancements:</a:t>
            </a:r>
          </a:p>
          <a:p>
            <a:pPr marL="0" indent="0">
              <a:buNone/>
            </a:pPr>
            <a:r>
              <a:rPr lang="en-US" sz="2000" b="1" i="1" dirty="0"/>
              <a:t>• User Profiles: </a:t>
            </a:r>
            <a:r>
              <a:rPr lang="en-US" sz="2000" dirty="0"/>
              <a:t>Allowing multiple users to maintain separate meal plans. </a:t>
            </a:r>
          </a:p>
          <a:p>
            <a:pPr marL="0" indent="0">
              <a:buNone/>
            </a:pPr>
            <a:r>
              <a:rPr lang="en-US" sz="2000" b="1" i="1" dirty="0"/>
              <a:t>• Nutritional Analysis: </a:t>
            </a:r>
            <a:r>
              <a:rPr lang="en-US" sz="2000" dirty="0"/>
              <a:t>Providing a summary of daily or weekly nutritional intake. </a:t>
            </a:r>
          </a:p>
          <a:p>
            <a:pPr marL="0" indent="0">
              <a:buNone/>
            </a:pPr>
            <a:r>
              <a:rPr lang="en-US" sz="2000" b="1" i="1" dirty="0"/>
              <a:t>• Meal Suggestions: </a:t>
            </a:r>
            <a:r>
              <a:rPr lang="en-US" sz="2000" dirty="0"/>
              <a:t>Suggesting meals based on user preferences and previous plans. </a:t>
            </a:r>
          </a:p>
          <a:p>
            <a:pPr marL="0" indent="0">
              <a:buNone/>
            </a:pPr>
            <a:r>
              <a:rPr lang="en-US" sz="2000" b="1" u="sng" dirty="0"/>
              <a:t>→ Challenges :</a:t>
            </a:r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000" b="1" i="1" dirty="0"/>
              <a:t>Data Management: </a:t>
            </a:r>
            <a:r>
              <a:rPr lang="en-US" sz="2000" dirty="0"/>
              <a:t>Efficiently handling and storing meal data and user plans.</a:t>
            </a:r>
          </a:p>
          <a:p>
            <a:pPr marL="0" indent="0">
              <a:buNone/>
            </a:pPr>
            <a:r>
              <a:rPr lang="en-US" sz="2000" b="1" i="1" dirty="0"/>
              <a:t>• User Experience: </a:t>
            </a:r>
            <a:r>
              <a:rPr lang="en-US" sz="2000" dirty="0"/>
              <a:t>Ensuring that the interface is intuitive and easy to use, especially when managing a large number of meals.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55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54119-E46A-EECB-2FD4-2EEAE644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Objectives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354A-0110-F0A1-8457-4E9F7B4D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1900" b="1" u="sng"/>
              <a:t>Simplify Meal Planning:  </a:t>
            </a:r>
            <a:r>
              <a:rPr lang="en-US" sz="1900"/>
              <a:t>To provide a user-friendly platform where users can easily plan their meals for a week, assigning specific meals to different days and meal times. </a:t>
            </a:r>
          </a:p>
          <a:p>
            <a:pPr marL="0" indent="0">
              <a:buNone/>
            </a:pPr>
            <a:r>
              <a:rPr lang="en-US" sz="1900" b="1" u="sng"/>
              <a:t>2. Efficient Meal Management: </a:t>
            </a:r>
            <a:r>
              <a:rPr lang="en-US" sz="1900"/>
              <a:t> To allow users to enter and manage meal details, including ingredients, preparation time, and calories, making it easy to organize and reuse meal data. </a:t>
            </a:r>
          </a:p>
          <a:p>
            <a:pPr marL="0" indent="0">
              <a:buNone/>
            </a:pPr>
            <a:r>
              <a:rPr lang="en-US" sz="1900" b="1" u="sng"/>
              <a:t>3. Automate Shopping List Creation: </a:t>
            </a:r>
            <a:r>
              <a:rPr lang="en-US" sz="1900"/>
              <a:t> To generate a comprehensive shopping list based on the planned meals for the week, ensuring that users have all the necessary ingredients without manual calculations.</a:t>
            </a:r>
            <a:endParaRPr lang="en-IN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C54D8-4A2F-36C0-B1A5-8021B939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7075967" y="2584422"/>
            <a:ext cx="4170530" cy="17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5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D9DC8-9456-CD33-ADDF-B5C1DCFF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                               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F048-E60A-BF08-7EB0-423D9B0B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1700" b="1" u="sng"/>
              <a:t>4. Enhance Nutritional Awareness:  </a:t>
            </a:r>
            <a:r>
              <a:rPr lang="en-US" sz="1700"/>
              <a:t>To enable users to track the calorie content of their meals, helping them make informed decisions about their diet and nutritional intake.</a:t>
            </a:r>
          </a:p>
          <a:p>
            <a:r>
              <a:rPr lang="en-US" sz="1700" b="1" u="sng"/>
              <a:t> 5. Improve Meal Planning Flexibility: </a:t>
            </a:r>
            <a:r>
              <a:rPr lang="en-US" sz="1700"/>
              <a:t>o To provide options for viewing, updating, and editing the meal plan, allowing users to make adjustments as needed based on changes in their schedule or preferences. </a:t>
            </a:r>
          </a:p>
          <a:p>
            <a:r>
              <a:rPr lang="en-US" sz="1700" b="1" u="sng"/>
              <a:t>6. Promote Organized Eating Habits: </a:t>
            </a:r>
            <a:r>
              <a:rPr lang="en-US" sz="1700"/>
              <a:t>o To encourage users to plan their meals ahead of time, leading to more organized eating habits, reduced food waste, and better overall meal management.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CC3F7-C67A-0204-16E2-18D4C0284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6512442" y="2148971"/>
            <a:ext cx="5201023" cy="21463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4260D-4EE7-9850-601A-15EECD33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70091-7157-46C4-7EBC-9E193342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703182" y="2358389"/>
            <a:ext cx="4777381" cy="197147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1C081D-2C8D-A1DB-9C9C-1C258913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→ Meal planning is a crucial aspect of maintaining a healthy and organized lifestyle. </a:t>
            </a:r>
          </a:p>
          <a:p>
            <a:pPr marL="0" indent="0">
              <a:buNone/>
            </a:pPr>
            <a:r>
              <a:rPr lang="en-US" sz="1800"/>
              <a:t>→ It can be time-consuming and challenging to manage meals for an entire week, especially when considering nutritional balance, ingredient availability, and personal preferences. </a:t>
            </a:r>
          </a:p>
          <a:p>
            <a:pPr marL="0" indent="0">
              <a:buNone/>
            </a:pPr>
            <a:r>
              <a:rPr lang="en-US" sz="1800"/>
              <a:t>→ The Java Meal Planner project aims to simplify this process by providing an easy-to-use application that allows users to plan their meals, organize them into a weekly schedule, and generate a shopping list based on their planned meals. </a:t>
            </a:r>
          </a:p>
          <a:p>
            <a:pPr marL="0" indent="0">
              <a:buNone/>
            </a:pPr>
            <a:r>
              <a:rPr lang="en-US" sz="1800"/>
              <a:t>→ This project leverages the power of Java programming to create a tool that not only helps users plan their meals but also ensures they have all the necessary ingredients for their recipes. </a:t>
            </a:r>
          </a:p>
        </p:txBody>
      </p:sp>
    </p:spTree>
    <p:extLst>
      <p:ext uri="{BB962C8B-B14F-4D97-AF65-F5344CB8AC3E}">
        <p14:creationId xmlns:p14="http://schemas.microsoft.com/office/powerpoint/2010/main" val="109147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8185-0409-DD95-0383-576ADFCA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F09D-48A4-3176-29B7-DBC3C2AD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→ By automating the meal planning and shopping list creation process, the application reduces the time and effort required to manage weekly meals.</a:t>
            </a:r>
          </a:p>
          <a:p>
            <a:r>
              <a:rPr lang="en-US"/>
              <a:t> → Additionally, it promotes better dietary habits by allowing users to track the nutritional content of their meals, leading to more informed food choices. </a:t>
            </a:r>
          </a:p>
          <a:p>
            <a:r>
              <a:rPr lang="en-US"/>
              <a:t>→ The Java Meal Planner is designed with flexibility and user convenience in mind.</a:t>
            </a:r>
          </a:p>
          <a:p>
            <a:r>
              <a:rPr lang="en-US"/>
              <a:t> → Users can easily input meal details, assign meals to specific days and times, and make adjustments as needed.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4EAA1-E6CE-81EE-DD6B-B8E51AD53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1046" r="60106" b="86928"/>
          <a:stretch/>
        </p:blipFill>
        <p:spPr>
          <a:xfrm>
            <a:off x="226359" y="161646"/>
            <a:ext cx="2595282" cy="10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1012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Times New Roman</vt:lpstr>
      <vt:lpstr>Office Theme</vt:lpstr>
      <vt:lpstr>MEAL PLANNER</vt:lpstr>
      <vt:lpstr>Abstract</vt:lpstr>
      <vt:lpstr>                             Abstract</vt:lpstr>
      <vt:lpstr>                             Abstract</vt:lpstr>
      <vt:lpstr>                               Abstract</vt:lpstr>
      <vt:lpstr>Objectives</vt:lpstr>
      <vt:lpstr>                                Objectives</vt:lpstr>
      <vt:lpstr>Introduction</vt:lpstr>
      <vt:lpstr>                       Introduction</vt:lpstr>
      <vt:lpstr>                            Introduction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Project(Imprecise your title)</dc:title>
  <dc:creator>Karthikeyan Udaichi</dc:creator>
  <cp:lastModifiedBy>SAI KOWSHIK JAMI (RA2311056010068)</cp:lastModifiedBy>
  <cp:revision>28</cp:revision>
  <dcterms:created xsi:type="dcterms:W3CDTF">2024-03-13T02:51:36Z</dcterms:created>
  <dcterms:modified xsi:type="dcterms:W3CDTF">2024-08-11T18:36:52Z</dcterms:modified>
</cp:coreProperties>
</file>