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26"/>
  </p:notesMasterIdLst>
  <p:handoutMasterIdLst>
    <p:handoutMasterId r:id="rId27"/>
  </p:handoutMasterIdLst>
  <p:sldIdLst>
    <p:sldId id="256" r:id="rId2"/>
    <p:sldId id="273" r:id="rId3"/>
    <p:sldId id="274" r:id="rId4"/>
    <p:sldId id="257" r:id="rId5"/>
    <p:sldId id="258" r:id="rId6"/>
    <p:sldId id="266" r:id="rId7"/>
    <p:sldId id="267" r:id="rId8"/>
    <p:sldId id="260" r:id="rId9"/>
    <p:sldId id="259" r:id="rId10"/>
    <p:sldId id="261" r:id="rId11"/>
    <p:sldId id="272" r:id="rId12"/>
    <p:sldId id="275" r:id="rId13"/>
    <p:sldId id="276" r:id="rId14"/>
    <p:sldId id="277" r:id="rId15"/>
    <p:sldId id="278" r:id="rId16"/>
    <p:sldId id="279" r:id="rId17"/>
    <p:sldId id="280" r:id="rId18"/>
    <p:sldId id="281" r:id="rId19"/>
    <p:sldId id="282" r:id="rId20"/>
    <p:sldId id="284" r:id="rId21"/>
    <p:sldId id="283" r:id="rId22"/>
    <p:sldId id="285" r:id="rId23"/>
    <p:sldId id="270"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D4FA7F-A3DC-45FE-97AE-737DDB484323}" v="26" dt="2023-11-04T12:10:48.481"/>
  </p1510:revLst>
</p1510:revInfo>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anna Nimmani" userId="d77a8f1cba6fba60" providerId="LiveId" clId="{DB6C3EBC-FD14-4284-8154-1ECB38D39B96}"/>
    <pc:docChg chg="undo custSel addSld delSld modSld">
      <pc:chgData name="Prasanna Nimmani" userId="d77a8f1cba6fba60" providerId="LiveId" clId="{DB6C3EBC-FD14-4284-8154-1ECB38D39B96}" dt="2023-09-25T03:26:20.875" v="427" actId="14100"/>
      <pc:docMkLst>
        <pc:docMk/>
      </pc:docMkLst>
      <pc:sldChg chg="modSp mod">
        <pc:chgData name="Prasanna Nimmani" userId="d77a8f1cba6fba60" providerId="LiveId" clId="{DB6C3EBC-FD14-4284-8154-1ECB38D39B96}" dt="2023-09-24T17:35:15.923" v="333" actId="20577"/>
        <pc:sldMkLst>
          <pc:docMk/>
          <pc:sldMk cId="2578687163" sldId="258"/>
        </pc:sldMkLst>
        <pc:spChg chg="mod">
          <ac:chgData name="Prasanna Nimmani" userId="d77a8f1cba6fba60" providerId="LiveId" clId="{DB6C3EBC-FD14-4284-8154-1ECB38D39B96}" dt="2023-09-24T17:35:15.923" v="333" actId="20577"/>
          <ac:spMkLst>
            <pc:docMk/>
            <pc:sldMk cId="2578687163" sldId="258"/>
            <ac:spMk id="2" creationId="{00000000-0000-0000-0000-000000000000}"/>
          </ac:spMkLst>
        </pc:spChg>
      </pc:sldChg>
      <pc:sldChg chg="modSp mod">
        <pc:chgData name="Prasanna Nimmani" userId="d77a8f1cba6fba60" providerId="LiveId" clId="{DB6C3EBC-FD14-4284-8154-1ECB38D39B96}" dt="2023-09-24T17:37:00.393" v="337" actId="20577"/>
        <pc:sldMkLst>
          <pc:docMk/>
          <pc:sldMk cId="1441075798" sldId="259"/>
        </pc:sldMkLst>
        <pc:spChg chg="mod">
          <ac:chgData name="Prasanna Nimmani" userId="d77a8f1cba6fba60" providerId="LiveId" clId="{DB6C3EBC-FD14-4284-8154-1ECB38D39B96}" dt="2023-09-24T17:37:00.393" v="337" actId="20577"/>
          <ac:spMkLst>
            <pc:docMk/>
            <pc:sldMk cId="1441075798" sldId="259"/>
            <ac:spMk id="3" creationId="{00000000-0000-0000-0000-000000000000}"/>
          </ac:spMkLst>
        </pc:spChg>
      </pc:sldChg>
      <pc:sldChg chg="modSp mod">
        <pc:chgData name="Prasanna Nimmani" userId="d77a8f1cba6fba60" providerId="LiveId" clId="{DB6C3EBC-FD14-4284-8154-1ECB38D39B96}" dt="2023-09-24T17:37:18.882" v="344" actId="20577"/>
        <pc:sldMkLst>
          <pc:docMk/>
          <pc:sldMk cId="2255057593" sldId="261"/>
        </pc:sldMkLst>
        <pc:spChg chg="mod">
          <ac:chgData name="Prasanna Nimmani" userId="d77a8f1cba6fba60" providerId="LiveId" clId="{DB6C3EBC-FD14-4284-8154-1ECB38D39B96}" dt="2023-09-24T17:37:18.882" v="344" actId="20577"/>
          <ac:spMkLst>
            <pc:docMk/>
            <pc:sldMk cId="2255057593" sldId="261"/>
            <ac:spMk id="4" creationId="{00000000-0000-0000-0000-000000000000}"/>
          </ac:spMkLst>
        </pc:spChg>
      </pc:sldChg>
      <pc:sldChg chg="del">
        <pc:chgData name="Prasanna Nimmani" userId="d77a8f1cba6fba60" providerId="LiveId" clId="{DB6C3EBC-FD14-4284-8154-1ECB38D39B96}" dt="2023-09-24T14:55:12.469" v="59" actId="2696"/>
        <pc:sldMkLst>
          <pc:docMk/>
          <pc:sldMk cId="212726890" sldId="262"/>
        </pc:sldMkLst>
      </pc:sldChg>
      <pc:sldChg chg="del">
        <pc:chgData name="Prasanna Nimmani" userId="d77a8f1cba6fba60" providerId="LiveId" clId="{DB6C3EBC-FD14-4284-8154-1ECB38D39B96}" dt="2023-09-24T14:55:58.859" v="61" actId="2696"/>
        <pc:sldMkLst>
          <pc:docMk/>
          <pc:sldMk cId="1689357796" sldId="263"/>
        </pc:sldMkLst>
      </pc:sldChg>
      <pc:sldChg chg="del">
        <pc:chgData name="Prasanna Nimmani" userId="d77a8f1cba6fba60" providerId="LiveId" clId="{DB6C3EBC-FD14-4284-8154-1ECB38D39B96}" dt="2023-09-24T14:56:10.328" v="62" actId="2696"/>
        <pc:sldMkLst>
          <pc:docMk/>
          <pc:sldMk cId="428241947" sldId="264"/>
        </pc:sldMkLst>
      </pc:sldChg>
      <pc:sldChg chg="del">
        <pc:chgData name="Prasanna Nimmani" userId="d77a8f1cba6fba60" providerId="LiveId" clId="{DB6C3EBC-FD14-4284-8154-1ECB38D39B96}" dt="2023-09-24T14:55:52.572" v="60" actId="2696"/>
        <pc:sldMkLst>
          <pc:docMk/>
          <pc:sldMk cId="161801657" sldId="265"/>
        </pc:sldMkLst>
      </pc:sldChg>
      <pc:sldChg chg="modSp mod">
        <pc:chgData name="Prasanna Nimmani" userId="d77a8f1cba6fba60" providerId="LiveId" clId="{DB6C3EBC-FD14-4284-8154-1ECB38D39B96}" dt="2023-09-24T17:42:32.981" v="370" actId="20577"/>
        <pc:sldMkLst>
          <pc:docMk/>
          <pc:sldMk cId="361883921" sldId="266"/>
        </pc:sldMkLst>
        <pc:spChg chg="mod">
          <ac:chgData name="Prasanna Nimmani" userId="d77a8f1cba6fba60" providerId="LiveId" clId="{DB6C3EBC-FD14-4284-8154-1ECB38D39B96}" dt="2023-09-24T17:42:32.981" v="370" actId="20577"/>
          <ac:spMkLst>
            <pc:docMk/>
            <pc:sldMk cId="361883921" sldId="266"/>
            <ac:spMk id="2" creationId="{00000000-0000-0000-0000-000000000000}"/>
          </ac:spMkLst>
        </pc:spChg>
      </pc:sldChg>
      <pc:sldChg chg="addSp delSp modSp new mod">
        <pc:chgData name="Prasanna Nimmani" userId="d77a8f1cba6fba60" providerId="LiveId" clId="{DB6C3EBC-FD14-4284-8154-1ECB38D39B96}" dt="2023-09-24T14:50:13.326" v="56" actId="14100"/>
        <pc:sldMkLst>
          <pc:docMk/>
          <pc:sldMk cId="1363394821" sldId="267"/>
        </pc:sldMkLst>
        <pc:spChg chg="mod">
          <ac:chgData name="Prasanna Nimmani" userId="d77a8f1cba6fba60" providerId="LiveId" clId="{DB6C3EBC-FD14-4284-8154-1ECB38D39B96}" dt="2023-09-24T14:49:57.701" v="54" actId="14100"/>
          <ac:spMkLst>
            <pc:docMk/>
            <pc:sldMk cId="1363394821" sldId="267"/>
            <ac:spMk id="2" creationId="{756C97A5-3EAD-1800-D249-83681EC923F3}"/>
          </ac:spMkLst>
        </pc:spChg>
        <pc:spChg chg="del">
          <ac:chgData name="Prasanna Nimmani" userId="d77a8f1cba6fba60" providerId="LiveId" clId="{DB6C3EBC-FD14-4284-8154-1ECB38D39B96}" dt="2023-09-24T14:49:43.716" v="52" actId="931"/>
          <ac:spMkLst>
            <pc:docMk/>
            <pc:sldMk cId="1363394821" sldId="267"/>
            <ac:spMk id="3" creationId="{ABEEAD3E-B069-6C7F-5ED4-E2386496ED3A}"/>
          </ac:spMkLst>
        </pc:spChg>
        <pc:picChg chg="add mod">
          <ac:chgData name="Prasanna Nimmani" userId="d77a8f1cba6fba60" providerId="LiveId" clId="{DB6C3EBC-FD14-4284-8154-1ECB38D39B96}" dt="2023-09-24T14:50:13.326" v="56" actId="14100"/>
          <ac:picMkLst>
            <pc:docMk/>
            <pc:sldMk cId="1363394821" sldId="267"/>
            <ac:picMk id="5" creationId="{426C97FC-F629-0895-62DC-B4F4D59D317E}"/>
          </ac:picMkLst>
        </pc:picChg>
      </pc:sldChg>
      <pc:sldChg chg="new del">
        <pc:chgData name="Prasanna Nimmani" userId="d77a8f1cba6fba60" providerId="LiveId" clId="{DB6C3EBC-FD14-4284-8154-1ECB38D39B96}" dt="2023-09-24T14:48:58.444" v="1" actId="680"/>
        <pc:sldMkLst>
          <pc:docMk/>
          <pc:sldMk cId="1476476938" sldId="267"/>
        </pc:sldMkLst>
      </pc:sldChg>
      <pc:sldChg chg="modSp new del mod">
        <pc:chgData name="Prasanna Nimmani" userId="d77a8f1cba6fba60" providerId="LiveId" clId="{DB6C3EBC-FD14-4284-8154-1ECB38D39B96}" dt="2023-09-25T03:25:17.676" v="371" actId="2696"/>
        <pc:sldMkLst>
          <pc:docMk/>
          <pc:sldMk cId="2730809986" sldId="268"/>
        </pc:sldMkLst>
        <pc:spChg chg="mod">
          <ac:chgData name="Prasanna Nimmani" userId="d77a8f1cba6fba60" providerId="LiveId" clId="{DB6C3EBC-FD14-4284-8154-1ECB38D39B96}" dt="2023-09-24T14:57:54.039" v="79" actId="27636"/>
          <ac:spMkLst>
            <pc:docMk/>
            <pc:sldMk cId="2730809986" sldId="268"/>
            <ac:spMk id="2" creationId="{5F57F4EB-34A8-59C9-8B53-1E9B3EE034D6}"/>
          </ac:spMkLst>
        </pc:spChg>
        <pc:spChg chg="mod">
          <ac:chgData name="Prasanna Nimmani" userId="d77a8f1cba6fba60" providerId="LiveId" clId="{DB6C3EBC-FD14-4284-8154-1ECB38D39B96}" dt="2023-09-24T14:58:10.951" v="82" actId="14100"/>
          <ac:spMkLst>
            <pc:docMk/>
            <pc:sldMk cId="2730809986" sldId="268"/>
            <ac:spMk id="3" creationId="{944E856B-F5AC-3CD1-8D1A-EBA438A09DD4}"/>
          </ac:spMkLst>
        </pc:spChg>
      </pc:sldChg>
      <pc:sldChg chg="modSp new mod">
        <pc:chgData name="Prasanna Nimmani" userId="d77a8f1cba6fba60" providerId="LiveId" clId="{DB6C3EBC-FD14-4284-8154-1ECB38D39B96}" dt="2023-09-24T16:12:40.816" v="299" actId="1076"/>
        <pc:sldMkLst>
          <pc:docMk/>
          <pc:sldMk cId="3599351079" sldId="269"/>
        </pc:sldMkLst>
        <pc:spChg chg="mod">
          <ac:chgData name="Prasanna Nimmani" userId="d77a8f1cba6fba60" providerId="LiveId" clId="{DB6C3EBC-FD14-4284-8154-1ECB38D39B96}" dt="2023-09-24T16:12:40.816" v="299" actId="1076"/>
          <ac:spMkLst>
            <pc:docMk/>
            <pc:sldMk cId="3599351079" sldId="269"/>
            <ac:spMk id="2" creationId="{4A17BBA0-9879-CE41-4902-A4BBF174AB93}"/>
          </ac:spMkLst>
        </pc:spChg>
        <pc:spChg chg="mod">
          <ac:chgData name="Prasanna Nimmani" userId="d77a8f1cba6fba60" providerId="LiveId" clId="{DB6C3EBC-FD14-4284-8154-1ECB38D39B96}" dt="2023-09-24T16:12:31.721" v="298" actId="1076"/>
          <ac:spMkLst>
            <pc:docMk/>
            <pc:sldMk cId="3599351079" sldId="269"/>
            <ac:spMk id="3" creationId="{B8FA12B6-2065-2BA4-0D79-BF42A5B0F90F}"/>
          </ac:spMkLst>
        </pc:spChg>
      </pc:sldChg>
      <pc:sldChg chg="modSp new mod">
        <pc:chgData name="Prasanna Nimmani" userId="d77a8f1cba6fba60" providerId="LiveId" clId="{DB6C3EBC-FD14-4284-8154-1ECB38D39B96}" dt="2023-09-24T16:30:50.916" v="317" actId="14100"/>
        <pc:sldMkLst>
          <pc:docMk/>
          <pc:sldMk cId="942212496" sldId="270"/>
        </pc:sldMkLst>
        <pc:spChg chg="mod">
          <ac:chgData name="Prasanna Nimmani" userId="d77a8f1cba6fba60" providerId="LiveId" clId="{DB6C3EBC-FD14-4284-8154-1ECB38D39B96}" dt="2023-09-24T16:14:42.166" v="314" actId="255"/>
          <ac:spMkLst>
            <pc:docMk/>
            <pc:sldMk cId="942212496" sldId="270"/>
            <ac:spMk id="2" creationId="{040AE96B-1E76-9A9B-3225-4B9FE80F759B}"/>
          </ac:spMkLst>
        </pc:spChg>
        <pc:spChg chg="mod">
          <ac:chgData name="Prasanna Nimmani" userId="d77a8f1cba6fba60" providerId="LiveId" clId="{DB6C3EBC-FD14-4284-8154-1ECB38D39B96}" dt="2023-09-24T16:30:50.916" v="317" actId="14100"/>
          <ac:spMkLst>
            <pc:docMk/>
            <pc:sldMk cId="942212496" sldId="270"/>
            <ac:spMk id="3" creationId="{4F2FDFA6-E4A7-8ECA-8455-77023597C175}"/>
          </ac:spMkLst>
        </pc:spChg>
      </pc:sldChg>
      <pc:sldChg chg="modSp new mod">
        <pc:chgData name="Prasanna Nimmani" userId="d77a8f1cba6fba60" providerId="LiveId" clId="{DB6C3EBC-FD14-4284-8154-1ECB38D39B96}" dt="2023-09-25T03:26:20.875" v="427" actId="14100"/>
        <pc:sldMkLst>
          <pc:docMk/>
          <pc:sldMk cId="227826444" sldId="271"/>
        </pc:sldMkLst>
        <pc:spChg chg="mod">
          <ac:chgData name="Prasanna Nimmani" userId="d77a8f1cba6fba60" providerId="LiveId" clId="{DB6C3EBC-FD14-4284-8154-1ECB38D39B96}" dt="2023-09-25T03:26:20.875" v="427" actId="14100"/>
          <ac:spMkLst>
            <pc:docMk/>
            <pc:sldMk cId="227826444" sldId="271"/>
            <ac:spMk id="2" creationId="{2057635C-DF63-5DDD-3244-7913ED25B976}"/>
          </ac:spMkLst>
        </pc:spChg>
      </pc:sldChg>
      <pc:sldChg chg="new del">
        <pc:chgData name="Prasanna Nimmani" userId="d77a8f1cba6fba60" providerId="LiveId" clId="{DB6C3EBC-FD14-4284-8154-1ECB38D39B96}" dt="2023-09-25T03:25:37.132" v="373" actId="2696"/>
        <pc:sldMkLst>
          <pc:docMk/>
          <pc:sldMk cId="714188319" sldId="271"/>
        </pc:sldMkLst>
      </pc:sldChg>
    </pc:docChg>
  </pc:docChgLst>
  <pc:docChgLst>
    <pc:chgData name="Prasanna Nimmani" userId="d77a8f1cba6fba60" providerId="LiveId" clId="{0CD4FA7F-A3DC-45FE-97AE-737DDB484323}"/>
    <pc:docChg chg="undo custSel addSld delSld modSld">
      <pc:chgData name="Prasanna Nimmani" userId="d77a8f1cba6fba60" providerId="LiveId" clId="{0CD4FA7F-A3DC-45FE-97AE-737DDB484323}" dt="2023-11-04T12:20:26.246" v="2778" actId="207"/>
      <pc:docMkLst>
        <pc:docMk/>
      </pc:docMkLst>
      <pc:sldChg chg="modSp mod">
        <pc:chgData name="Prasanna Nimmani" userId="d77a8f1cba6fba60" providerId="LiveId" clId="{0CD4FA7F-A3DC-45FE-97AE-737DDB484323}" dt="2023-11-02T15:04:02.416" v="2222" actId="20577"/>
        <pc:sldMkLst>
          <pc:docMk/>
          <pc:sldMk cId="1503902909" sldId="256"/>
        </pc:sldMkLst>
        <pc:spChg chg="mod">
          <ac:chgData name="Prasanna Nimmani" userId="d77a8f1cba6fba60" providerId="LiveId" clId="{0CD4FA7F-A3DC-45FE-97AE-737DDB484323}" dt="2023-11-02T15:04:02.416" v="2222" actId="20577"/>
          <ac:spMkLst>
            <pc:docMk/>
            <pc:sldMk cId="1503902909" sldId="256"/>
            <ac:spMk id="3" creationId="{00000000-0000-0000-0000-000000000000}"/>
          </ac:spMkLst>
        </pc:spChg>
      </pc:sldChg>
      <pc:sldChg chg="modSp mod">
        <pc:chgData name="Prasanna Nimmani" userId="d77a8f1cba6fba60" providerId="LiveId" clId="{0CD4FA7F-A3DC-45FE-97AE-737DDB484323}" dt="2023-11-02T03:42:30.197" v="536" actId="20577"/>
        <pc:sldMkLst>
          <pc:docMk/>
          <pc:sldMk cId="2255057593" sldId="261"/>
        </pc:sldMkLst>
        <pc:spChg chg="mod">
          <ac:chgData name="Prasanna Nimmani" userId="d77a8f1cba6fba60" providerId="LiveId" clId="{0CD4FA7F-A3DC-45FE-97AE-737DDB484323}" dt="2023-11-02T03:42:30.197" v="536" actId="20577"/>
          <ac:spMkLst>
            <pc:docMk/>
            <pc:sldMk cId="2255057593" sldId="261"/>
            <ac:spMk id="4" creationId="{00000000-0000-0000-0000-000000000000}"/>
          </ac:spMkLst>
        </pc:spChg>
      </pc:sldChg>
      <pc:sldChg chg="delSp modSp del mod">
        <pc:chgData name="Prasanna Nimmani" userId="d77a8f1cba6fba60" providerId="LiveId" clId="{0CD4FA7F-A3DC-45FE-97AE-737DDB484323}" dt="2023-11-04T12:13:12.357" v="2424" actId="2696"/>
        <pc:sldMkLst>
          <pc:docMk/>
          <pc:sldMk cId="3599351079" sldId="269"/>
        </pc:sldMkLst>
        <pc:spChg chg="del mod">
          <ac:chgData name="Prasanna Nimmani" userId="d77a8f1cba6fba60" providerId="LiveId" clId="{0CD4FA7F-A3DC-45FE-97AE-737DDB484323}" dt="2023-11-02T14:36:33.898" v="1446" actId="21"/>
          <ac:spMkLst>
            <pc:docMk/>
            <pc:sldMk cId="3599351079" sldId="269"/>
            <ac:spMk id="2" creationId="{4A17BBA0-9879-CE41-4902-A4BBF174AB93}"/>
          </ac:spMkLst>
        </pc:spChg>
        <pc:spChg chg="mod">
          <ac:chgData name="Prasanna Nimmani" userId="d77a8f1cba6fba60" providerId="LiveId" clId="{0CD4FA7F-A3DC-45FE-97AE-737DDB484323}" dt="2023-11-02T15:00:18.195" v="1639" actId="20577"/>
          <ac:spMkLst>
            <pc:docMk/>
            <pc:sldMk cId="3599351079" sldId="269"/>
            <ac:spMk id="3" creationId="{B8FA12B6-2065-2BA4-0D79-BF42A5B0F90F}"/>
          </ac:spMkLst>
        </pc:spChg>
      </pc:sldChg>
      <pc:sldChg chg="modSp new mod">
        <pc:chgData name="Prasanna Nimmani" userId="d77a8f1cba6fba60" providerId="LiveId" clId="{0CD4FA7F-A3DC-45FE-97AE-737DDB484323}" dt="2023-11-02T04:16:06.400" v="607" actId="20577"/>
        <pc:sldMkLst>
          <pc:docMk/>
          <pc:sldMk cId="1960898499" sldId="272"/>
        </pc:sldMkLst>
        <pc:spChg chg="mod">
          <ac:chgData name="Prasanna Nimmani" userId="d77a8f1cba6fba60" providerId="LiveId" clId="{0CD4FA7F-A3DC-45FE-97AE-737DDB484323}" dt="2023-11-02T03:43:53.841" v="557" actId="14100"/>
          <ac:spMkLst>
            <pc:docMk/>
            <pc:sldMk cId="1960898499" sldId="272"/>
            <ac:spMk id="2" creationId="{8AFC9186-3AB5-6893-B011-63D341A211E4}"/>
          </ac:spMkLst>
        </pc:spChg>
        <pc:spChg chg="mod">
          <ac:chgData name="Prasanna Nimmani" userId="d77a8f1cba6fba60" providerId="LiveId" clId="{0CD4FA7F-A3DC-45FE-97AE-737DDB484323}" dt="2023-11-02T04:16:06.400" v="607" actId="20577"/>
          <ac:spMkLst>
            <pc:docMk/>
            <pc:sldMk cId="1960898499" sldId="272"/>
            <ac:spMk id="3" creationId="{EF1FADB9-35CF-A0AD-4F3E-30C56219AFC4}"/>
          </ac:spMkLst>
        </pc:spChg>
      </pc:sldChg>
      <pc:sldChg chg="modSp new mod">
        <pc:chgData name="Prasanna Nimmani" userId="d77a8f1cba6fba60" providerId="LiveId" clId="{0CD4FA7F-A3DC-45FE-97AE-737DDB484323}" dt="2023-11-02T03:16:33.282" v="469" actId="14100"/>
        <pc:sldMkLst>
          <pc:docMk/>
          <pc:sldMk cId="3512360683" sldId="273"/>
        </pc:sldMkLst>
        <pc:spChg chg="mod">
          <ac:chgData name="Prasanna Nimmani" userId="d77a8f1cba6fba60" providerId="LiveId" clId="{0CD4FA7F-A3DC-45FE-97AE-737DDB484323}" dt="2023-11-02T03:16:33.282" v="469" actId="14100"/>
          <ac:spMkLst>
            <pc:docMk/>
            <pc:sldMk cId="3512360683" sldId="273"/>
            <ac:spMk id="2" creationId="{B256F58E-FE46-5562-9346-E4BDA875A759}"/>
          </ac:spMkLst>
        </pc:spChg>
        <pc:spChg chg="mod">
          <ac:chgData name="Prasanna Nimmani" userId="d77a8f1cba6fba60" providerId="LiveId" clId="{0CD4FA7F-A3DC-45FE-97AE-737DDB484323}" dt="2023-11-02T03:16:26.430" v="468" actId="14100"/>
          <ac:spMkLst>
            <pc:docMk/>
            <pc:sldMk cId="3512360683" sldId="273"/>
            <ac:spMk id="3" creationId="{8D9D6B14-0860-E575-1BE0-B461D4618BFA}"/>
          </ac:spMkLst>
        </pc:spChg>
      </pc:sldChg>
      <pc:sldChg chg="modSp new mod">
        <pc:chgData name="Prasanna Nimmani" userId="d77a8f1cba6fba60" providerId="LiveId" clId="{0CD4FA7F-A3DC-45FE-97AE-737DDB484323}" dt="2023-11-02T03:41:45.592" v="501" actId="14100"/>
        <pc:sldMkLst>
          <pc:docMk/>
          <pc:sldMk cId="2816767518" sldId="274"/>
        </pc:sldMkLst>
        <pc:spChg chg="mod">
          <ac:chgData name="Prasanna Nimmani" userId="d77a8f1cba6fba60" providerId="LiveId" clId="{0CD4FA7F-A3DC-45FE-97AE-737DDB484323}" dt="2023-11-02T03:41:39.489" v="500" actId="1076"/>
          <ac:spMkLst>
            <pc:docMk/>
            <pc:sldMk cId="2816767518" sldId="274"/>
            <ac:spMk id="2" creationId="{06F152A7-21B6-29A8-6B13-E2748FA04B5A}"/>
          </ac:spMkLst>
        </pc:spChg>
        <pc:spChg chg="mod">
          <ac:chgData name="Prasanna Nimmani" userId="d77a8f1cba6fba60" providerId="LiveId" clId="{0CD4FA7F-A3DC-45FE-97AE-737DDB484323}" dt="2023-11-02T03:41:45.592" v="501" actId="14100"/>
          <ac:spMkLst>
            <pc:docMk/>
            <pc:sldMk cId="2816767518" sldId="274"/>
            <ac:spMk id="3" creationId="{28278CB9-E4C3-5B40-4262-B394736676F2}"/>
          </ac:spMkLst>
        </pc:spChg>
      </pc:sldChg>
      <pc:sldChg chg="modSp new mod">
        <pc:chgData name="Prasanna Nimmani" userId="d77a8f1cba6fba60" providerId="LiveId" clId="{0CD4FA7F-A3DC-45FE-97AE-737DDB484323}" dt="2023-11-02T04:19:34.809" v="701" actId="20577"/>
        <pc:sldMkLst>
          <pc:docMk/>
          <pc:sldMk cId="1851226487" sldId="275"/>
        </pc:sldMkLst>
        <pc:spChg chg="mod">
          <ac:chgData name="Prasanna Nimmani" userId="d77a8f1cba6fba60" providerId="LiveId" clId="{0CD4FA7F-A3DC-45FE-97AE-737DDB484323}" dt="2023-11-02T04:19:34.809" v="701" actId="20577"/>
          <ac:spMkLst>
            <pc:docMk/>
            <pc:sldMk cId="1851226487" sldId="275"/>
            <ac:spMk id="2" creationId="{022B6C06-BF14-21F2-BC0D-3CF813A6B388}"/>
          </ac:spMkLst>
        </pc:spChg>
        <pc:spChg chg="mod">
          <ac:chgData name="Prasanna Nimmani" userId="d77a8f1cba6fba60" providerId="LiveId" clId="{0CD4FA7F-A3DC-45FE-97AE-737DDB484323}" dt="2023-11-02T04:19:31.061" v="696" actId="14100"/>
          <ac:spMkLst>
            <pc:docMk/>
            <pc:sldMk cId="1851226487" sldId="275"/>
            <ac:spMk id="3" creationId="{B3B0F1DD-22A5-E928-61F8-6C3F93943C92}"/>
          </ac:spMkLst>
        </pc:spChg>
      </pc:sldChg>
      <pc:sldChg chg="modSp new mod">
        <pc:chgData name="Prasanna Nimmani" userId="d77a8f1cba6fba60" providerId="LiveId" clId="{0CD4FA7F-A3DC-45FE-97AE-737DDB484323}" dt="2023-11-02T04:27:26.152" v="756" actId="21"/>
        <pc:sldMkLst>
          <pc:docMk/>
          <pc:sldMk cId="1865581860" sldId="276"/>
        </pc:sldMkLst>
        <pc:spChg chg="mod">
          <ac:chgData name="Prasanna Nimmani" userId="d77a8f1cba6fba60" providerId="LiveId" clId="{0CD4FA7F-A3DC-45FE-97AE-737DDB484323}" dt="2023-11-02T04:24:28.749" v="743" actId="20577"/>
          <ac:spMkLst>
            <pc:docMk/>
            <pc:sldMk cId="1865581860" sldId="276"/>
            <ac:spMk id="2" creationId="{CAA4C11A-1385-49BD-DA6F-422DC14D820A}"/>
          </ac:spMkLst>
        </pc:spChg>
        <pc:spChg chg="mod">
          <ac:chgData name="Prasanna Nimmani" userId="d77a8f1cba6fba60" providerId="LiveId" clId="{0CD4FA7F-A3DC-45FE-97AE-737DDB484323}" dt="2023-11-02T04:27:26.152" v="756" actId="21"/>
          <ac:spMkLst>
            <pc:docMk/>
            <pc:sldMk cId="1865581860" sldId="276"/>
            <ac:spMk id="3" creationId="{41193252-1D70-C669-DD64-57107F0EDBA4}"/>
          </ac:spMkLst>
        </pc:spChg>
      </pc:sldChg>
      <pc:sldChg chg="addSp modSp new mod">
        <pc:chgData name="Prasanna Nimmani" userId="d77a8f1cba6fba60" providerId="LiveId" clId="{0CD4FA7F-A3DC-45FE-97AE-737DDB484323}" dt="2023-11-02T04:30:35.024" v="795" actId="14100"/>
        <pc:sldMkLst>
          <pc:docMk/>
          <pc:sldMk cId="1721618199" sldId="277"/>
        </pc:sldMkLst>
        <pc:spChg chg="add mod">
          <ac:chgData name="Prasanna Nimmani" userId="d77a8f1cba6fba60" providerId="LiveId" clId="{0CD4FA7F-A3DC-45FE-97AE-737DDB484323}" dt="2023-11-02T04:30:35.024" v="795" actId="14100"/>
          <ac:spMkLst>
            <pc:docMk/>
            <pc:sldMk cId="1721618199" sldId="277"/>
            <ac:spMk id="3" creationId="{0F70DFF9-E055-487F-2D51-C4CD31CBCEA9}"/>
          </ac:spMkLst>
        </pc:spChg>
      </pc:sldChg>
      <pc:sldChg chg="modSp new del mod">
        <pc:chgData name="Prasanna Nimmani" userId="d77a8f1cba6fba60" providerId="LiveId" clId="{0CD4FA7F-A3DC-45FE-97AE-737DDB484323}" dt="2023-11-02T04:29:37.523" v="787" actId="2696"/>
        <pc:sldMkLst>
          <pc:docMk/>
          <pc:sldMk cId="1945235140" sldId="277"/>
        </pc:sldMkLst>
        <pc:spChg chg="mod">
          <ac:chgData name="Prasanna Nimmani" userId="d77a8f1cba6fba60" providerId="LiveId" clId="{0CD4FA7F-A3DC-45FE-97AE-737DDB484323}" dt="2023-11-02T04:29:19.316" v="785" actId="14100"/>
          <ac:spMkLst>
            <pc:docMk/>
            <pc:sldMk cId="1945235140" sldId="277"/>
            <ac:spMk id="2" creationId="{1124D10C-6F04-9DE9-CC47-C042791EEDBE}"/>
          </ac:spMkLst>
        </pc:spChg>
        <pc:spChg chg="mod">
          <ac:chgData name="Prasanna Nimmani" userId="d77a8f1cba6fba60" providerId="LiveId" clId="{0CD4FA7F-A3DC-45FE-97AE-737DDB484323}" dt="2023-11-02T04:29:31.085" v="786" actId="21"/>
          <ac:spMkLst>
            <pc:docMk/>
            <pc:sldMk cId="1945235140" sldId="277"/>
            <ac:spMk id="3" creationId="{88C00519-5D64-2E88-9F4D-0A61F4171EE6}"/>
          </ac:spMkLst>
        </pc:spChg>
      </pc:sldChg>
      <pc:sldChg chg="modSp new mod">
        <pc:chgData name="Prasanna Nimmani" userId="d77a8f1cba6fba60" providerId="LiveId" clId="{0CD4FA7F-A3DC-45FE-97AE-737DDB484323}" dt="2023-11-02T04:33:09.458" v="846" actId="27636"/>
        <pc:sldMkLst>
          <pc:docMk/>
          <pc:sldMk cId="4218502357" sldId="278"/>
        </pc:sldMkLst>
        <pc:spChg chg="mod">
          <ac:chgData name="Prasanna Nimmani" userId="d77a8f1cba6fba60" providerId="LiveId" clId="{0CD4FA7F-A3DC-45FE-97AE-737DDB484323}" dt="2023-11-02T04:33:04.826" v="844" actId="14100"/>
          <ac:spMkLst>
            <pc:docMk/>
            <pc:sldMk cId="4218502357" sldId="278"/>
            <ac:spMk id="2" creationId="{DC275EFC-C277-FEA8-5EA2-9739E00A1E76}"/>
          </ac:spMkLst>
        </pc:spChg>
        <pc:spChg chg="mod">
          <ac:chgData name="Prasanna Nimmani" userId="d77a8f1cba6fba60" providerId="LiveId" clId="{0CD4FA7F-A3DC-45FE-97AE-737DDB484323}" dt="2023-11-02T04:33:09.458" v="846" actId="27636"/>
          <ac:spMkLst>
            <pc:docMk/>
            <pc:sldMk cId="4218502357" sldId="278"/>
            <ac:spMk id="3" creationId="{CE13686D-8469-4E56-E377-F133095DFEE5}"/>
          </ac:spMkLst>
        </pc:spChg>
      </pc:sldChg>
      <pc:sldChg chg="modSp new mod">
        <pc:chgData name="Prasanna Nimmani" userId="d77a8f1cba6fba60" providerId="LiveId" clId="{0CD4FA7F-A3DC-45FE-97AE-737DDB484323}" dt="2023-11-02T04:35:25.083" v="869" actId="14100"/>
        <pc:sldMkLst>
          <pc:docMk/>
          <pc:sldMk cId="1738883847" sldId="279"/>
        </pc:sldMkLst>
        <pc:spChg chg="mod">
          <ac:chgData name="Prasanna Nimmani" userId="d77a8f1cba6fba60" providerId="LiveId" clId="{0CD4FA7F-A3DC-45FE-97AE-737DDB484323}" dt="2023-11-02T04:35:25.083" v="869" actId="14100"/>
          <ac:spMkLst>
            <pc:docMk/>
            <pc:sldMk cId="1738883847" sldId="279"/>
            <ac:spMk id="2" creationId="{D77C58DC-ACDC-6B10-6A4B-596D135F7655}"/>
          </ac:spMkLst>
        </pc:spChg>
        <pc:spChg chg="mod">
          <ac:chgData name="Prasanna Nimmani" userId="d77a8f1cba6fba60" providerId="LiveId" clId="{0CD4FA7F-A3DC-45FE-97AE-737DDB484323}" dt="2023-11-02T04:33:45.808" v="852" actId="27636"/>
          <ac:spMkLst>
            <pc:docMk/>
            <pc:sldMk cId="1738883847" sldId="279"/>
            <ac:spMk id="3" creationId="{7BF40B89-FAAF-27E7-F955-7F1220F930B5}"/>
          </ac:spMkLst>
        </pc:spChg>
      </pc:sldChg>
      <pc:sldChg chg="modSp new mod">
        <pc:chgData name="Prasanna Nimmani" userId="d77a8f1cba6fba60" providerId="LiveId" clId="{0CD4FA7F-A3DC-45FE-97AE-737DDB484323}" dt="2023-11-02T04:37:58.386" v="932" actId="27636"/>
        <pc:sldMkLst>
          <pc:docMk/>
          <pc:sldMk cId="463365823" sldId="280"/>
        </pc:sldMkLst>
        <pc:spChg chg="mod">
          <ac:chgData name="Prasanna Nimmani" userId="d77a8f1cba6fba60" providerId="LiveId" clId="{0CD4FA7F-A3DC-45FE-97AE-737DDB484323}" dt="2023-11-02T04:37:28.415" v="923" actId="14100"/>
          <ac:spMkLst>
            <pc:docMk/>
            <pc:sldMk cId="463365823" sldId="280"/>
            <ac:spMk id="2" creationId="{7056C0EB-BD41-E0EB-B560-C601485B6204}"/>
          </ac:spMkLst>
        </pc:spChg>
        <pc:spChg chg="mod">
          <ac:chgData name="Prasanna Nimmani" userId="d77a8f1cba6fba60" providerId="LiveId" clId="{0CD4FA7F-A3DC-45FE-97AE-737DDB484323}" dt="2023-11-02T04:37:58.386" v="932" actId="27636"/>
          <ac:spMkLst>
            <pc:docMk/>
            <pc:sldMk cId="463365823" sldId="280"/>
            <ac:spMk id="3" creationId="{D313A011-37D9-1F11-D192-DC76EB6088AA}"/>
          </ac:spMkLst>
        </pc:spChg>
      </pc:sldChg>
      <pc:sldChg chg="addSp modSp new mod">
        <pc:chgData name="Prasanna Nimmani" userId="d77a8f1cba6fba60" providerId="LiveId" clId="{0CD4FA7F-A3DC-45FE-97AE-737DDB484323}" dt="2023-11-02T04:44:43.756" v="950" actId="20577"/>
        <pc:sldMkLst>
          <pc:docMk/>
          <pc:sldMk cId="2234597815" sldId="281"/>
        </pc:sldMkLst>
        <pc:spChg chg="add mod">
          <ac:chgData name="Prasanna Nimmani" userId="d77a8f1cba6fba60" providerId="LiveId" clId="{0CD4FA7F-A3DC-45FE-97AE-737DDB484323}" dt="2023-11-02T04:44:43.756" v="950" actId="20577"/>
          <ac:spMkLst>
            <pc:docMk/>
            <pc:sldMk cId="2234597815" sldId="281"/>
            <ac:spMk id="3" creationId="{DBDAB3A3-70C0-62DE-F7B5-03DEC5539FDF}"/>
          </ac:spMkLst>
        </pc:spChg>
      </pc:sldChg>
      <pc:sldChg chg="addSp delSp modSp new mod">
        <pc:chgData name="Prasanna Nimmani" userId="d77a8f1cba6fba60" providerId="LiveId" clId="{0CD4FA7F-A3DC-45FE-97AE-737DDB484323}" dt="2023-11-04T12:12:44.326" v="2423" actId="20577"/>
        <pc:sldMkLst>
          <pc:docMk/>
          <pc:sldMk cId="335010934" sldId="282"/>
        </pc:sldMkLst>
        <pc:spChg chg="mod">
          <ac:chgData name="Prasanna Nimmani" userId="d77a8f1cba6fba60" providerId="LiveId" clId="{0CD4FA7F-A3DC-45FE-97AE-737DDB484323}" dt="2023-11-04T12:12:44.326" v="2423" actId="20577"/>
          <ac:spMkLst>
            <pc:docMk/>
            <pc:sldMk cId="335010934" sldId="282"/>
            <ac:spMk id="2" creationId="{DDC5283D-C68F-3871-C770-10B210709044}"/>
          </ac:spMkLst>
        </pc:spChg>
        <pc:spChg chg="mod">
          <ac:chgData name="Prasanna Nimmani" userId="d77a8f1cba6fba60" providerId="LiveId" clId="{0CD4FA7F-A3DC-45FE-97AE-737DDB484323}" dt="2023-11-04T12:11:49.104" v="2394" actId="20577"/>
          <ac:spMkLst>
            <pc:docMk/>
            <pc:sldMk cId="335010934" sldId="282"/>
            <ac:spMk id="3" creationId="{7139D10E-672C-99B5-6941-392F3CAA3E02}"/>
          </ac:spMkLst>
        </pc:spChg>
        <pc:picChg chg="add del mod">
          <ac:chgData name="Prasanna Nimmani" userId="d77a8f1cba6fba60" providerId="LiveId" clId="{0CD4FA7F-A3DC-45FE-97AE-737DDB484323}" dt="2023-11-04T12:09:00.519" v="2364" actId="21"/>
          <ac:picMkLst>
            <pc:docMk/>
            <pc:sldMk cId="335010934" sldId="282"/>
            <ac:picMk id="5" creationId="{705E6BF8-7460-26F6-EFB7-6879F11846CC}"/>
          </ac:picMkLst>
        </pc:picChg>
        <pc:picChg chg="add mod">
          <ac:chgData name="Prasanna Nimmani" userId="d77a8f1cba6fba60" providerId="LiveId" clId="{0CD4FA7F-A3DC-45FE-97AE-737DDB484323}" dt="2023-11-04T12:09:21.480" v="2368" actId="1076"/>
          <ac:picMkLst>
            <pc:docMk/>
            <pc:sldMk cId="335010934" sldId="282"/>
            <ac:picMk id="6" creationId="{A0BCD3D3-6CCF-7A02-EF2F-2CF439CF86FB}"/>
          </ac:picMkLst>
        </pc:picChg>
        <pc:picChg chg="add del mod">
          <ac:chgData name="Prasanna Nimmani" userId="d77a8f1cba6fba60" providerId="LiveId" clId="{0CD4FA7F-A3DC-45FE-97AE-737DDB484323}" dt="2023-11-02T14:32:46.311" v="1278" actId="21"/>
          <ac:picMkLst>
            <pc:docMk/>
            <pc:sldMk cId="335010934" sldId="282"/>
            <ac:picMk id="7" creationId="{9C2CD0EE-E6F6-0D18-3989-BEDF9580D2E5}"/>
          </ac:picMkLst>
        </pc:picChg>
        <pc:picChg chg="add mod">
          <ac:chgData name="Prasanna Nimmani" userId="d77a8f1cba6fba60" providerId="LiveId" clId="{0CD4FA7F-A3DC-45FE-97AE-737DDB484323}" dt="2023-11-04T12:11:13.755" v="2388" actId="1076"/>
          <ac:picMkLst>
            <pc:docMk/>
            <pc:sldMk cId="335010934" sldId="282"/>
            <ac:picMk id="8" creationId="{FD47C595-BB0B-2306-7696-DB3827F8C79A}"/>
          </ac:picMkLst>
        </pc:picChg>
        <pc:picChg chg="add del mod">
          <ac:chgData name="Prasanna Nimmani" userId="d77a8f1cba6fba60" providerId="LiveId" clId="{0CD4FA7F-A3DC-45FE-97AE-737DDB484323}" dt="2023-11-04T12:09:52.037" v="2373" actId="21"/>
          <ac:picMkLst>
            <pc:docMk/>
            <pc:sldMk cId="335010934" sldId="282"/>
            <ac:picMk id="9" creationId="{18DA85ED-BCAB-67D4-1398-66B4685ACE6B}"/>
          </ac:picMkLst>
        </pc:picChg>
        <pc:picChg chg="add mod">
          <ac:chgData name="Prasanna Nimmani" userId="d77a8f1cba6fba60" providerId="LiveId" clId="{0CD4FA7F-A3DC-45FE-97AE-737DDB484323}" dt="2023-11-04T12:10:37.871" v="2382" actId="14100"/>
          <ac:picMkLst>
            <pc:docMk/>
            <pc:sldMk cId="335010934" sldId="282"/>
            <ac:picMk id="11" creationId="{12F7E095-3372-096D-2E0E-FB738C17C901}"/>
          </ac:picMkLst>
        </pc:picChg>
        <pc:picChg chg="add del mod">
          <ac:chgData name="Prasanna Nimmani" userId="d77a8f1cba6fba60" providerId="LiveId" clId="{0CD4FA7F-A3DC-45FE-97AE-737DDB484323}" dt="2023-11-02T14:56:00.063" v="1464" actId="21"/>
          <ac:picMkLst>
            <pc:docMk/>
            <pc:sldMk cId="335010934" sldId="282"/>
            <ac:picMk id="11" creationId="{D5DB8E70-22AC-C7FD-87B1-67D439CA6E08}"/>
          </ac:picMkLst>
        </pc:picChg>
        <pc:picChg chg="add del mod">
          <ac:chgData name="Prasanna Nimmani" userId="d77a8f1cba6fba60" providerId="LiveId" clId="{0CD4FA7F-A3DC-45FE-97AE-737DDB484323}" dt="2023-11-02T14:56:25.445" v="1467" actId="21"/>
          <ac:picMkLst>
            <pc:docMk/>
            <pc:sldMk cId="335010934" sldId="282"/>
            <ac:picMk id="13" creationId="{1F8CED88-2A8F-2230-27B3-4E87831888E5}"/>
          </ac:picMkLst>
        </pc:picChg>
        <pc:picChg chg="add mod">
          <ac:chgData name="Prasanna Nimmani" userId="d77a8f1cba6fba60" providerId="LiveId" clId="{0CD4FA7F-A3DC-45FE-97AE-737DDB484323}" dt="2023-11-04T12:11:38.504" v="2392" actId="14100"/>
          <ac:picMkLst>
            <pc:docMk/>
            <pc:sldMk cId="335010934" sldId="282"/>
            <ac:picMk id="13" creationId="{E469E46D-B717-DDBF-5EC1-ED9A9F95B5AE}"/>
          </ac:picMkLst>
        </pc:picChg>
        <pc:picChg chg="add del mod">
          <ac:chgData name="Prasanna Nimmani" userId="d77a8f1cba6fba60" providerId="LiveId" clId="{0CD4FA7F-A3DC-45FE-97AE-737DDB484323}" dt="2023-11-04T12:09:47.576" v="2372" actId="21"/>
          <ac:picMkLst>
            <pc:docMk/>
            <pc:sldMk cId="335010934" sldId="282"/>
            <ac:picMk id="15" creationId="{1760A3A8-B9DB-809F-37C8-EA26C1ED24BC}"/>
          </ac:picMkLst>
        </pc:picChg>
        <pc:picChg chg="add del mod">
          <ac:chgData name="Prasanna Nimmani" userId="d77a8f1cba6fba60" providerId="LiveId" clId="{0CD4FA7F-A3DC-45FE-97AE-737DDB484323}" dt="2023-11-04T12:08:57.918" v="2363" actId="21"/>
          <ac:picMkLst>
            <pc:docMk/>
            <pc:sldMk cId="335010934" sldId="282"/>
            <ac:picMk id="17" creationId="{AE0B1941-3869-9716-B596-FBBC14EB42C6}"/>
          </ac:picMkLst>
        </pc:picChg>
      </pc:sldChg>
      <pc:sldChg chg="addSp delSp modSp new mod modClrScheme chgLayout">
        <pc:chgData name="Prasanna Nimmani" userId="d77a8f1cba6fba60" providerId="LiveId" clId="{0CD4FA7F-A3DC-45FE-97AE-737DDB484323}" dt="2023-11-04T12:05:51.356" v="2362" actId="1076"/>
        <pc:sldMkLst>
          <pc:docMk/>
          <pc:sldMk cId="1045923210" sldId="283"/>
        </pc:sldMkLst>
        <pc:spChg chg="add mod ord">
          <ac:chgData name="Prasanna Nimmani" userId="d77a8f1cba6fba60" providerId="LiveId" clId="{0CD4FA7F-A3DC-45FE-97AE-737DDB484323}" dt="2023-11-02T14:59:41.215" v="1616" actId="1076"/>
          <ac:spMkLst>
            <pc:docMk/>
            <pc:sldMk cId="1045923210" sldId="283"/>
            <ac:spMk id="4" creationId="{A1DE5AFD-7F9B-CE41-70CC-18BE3E0FA1F1}"/>
          </ac:spMkLst>
        </pc:spChg>
        <pc:spChg chg="add mod ord">
          <ac:chgData name="Prasanna Nimmani" userId="d77a8f1cba6fba60" providerId="LiveId" clId="{0CD4FA7F-A3DC-45FE-97AE-737DDB484323}" dt="2023-11-02T14:59:28.023" v="1613" actId="1076"/>
          <ac:spMkLst>
            <pc:docMk/>
            <pc:sldMk cId="1045923210" sldId="283"/>
            <ac:spMk id="5" creationId="{D38B012A-5B48-177C-46B9-DF034F6296FF}"/>
          </ac:spMkLst>
        </pc:spChg>
        <pc:picChg chg="add del mod">
          <ac:chgData name="Prasanna Nimmani" userId="d77a8f1cba6fba60" providerId="LiveId" clId="{0CD4FA7F-A3DC-45FE-97AE-737DDB484323}" dt="2023-11-04T12:04:51.155" v="2351" actId="21"/>
          <ac:picMkLst>
            <pc:docMk/>
            <pc:sldMk cId="1045923210" sldId="283"/>
            <ac:picMk id="2" creationId="{0C4C1B8C-A75D-076C-2158-B283D87B8353}"/>
          </ac:picMkLst>
        </pc:picChg>
        <pc:picChg chg="add del mod">
          <ac:chgData name="Prasanna Nimmani" userId="d77a8f1cba6fba60" providerId="LiveId" clId="{0CD4FA7F-A3DC-45FE-97AE-737DDB484323}" dt="2023-11-04T12:04:48.396" v="2350" actId="21"/>
          <ac:picMkLst>
            <pc:docMk/>
            <pc:sldMk cId="1045923210" sldId="283"/>
            <ac:picMk id="3" creationId="{EB0525C0-0138-C886-62F3-A92D0EC76A43}"/>
          </ac:picMkLst>
        </pc:picChg>
        <pc:picChg chg="add mod">
          <ac:chgData name="Prasanna Nimmani" userId="d77a8f1cba6fba60" providerId="LiveId" clId="{0CD4FA7F-A3DC-45FE-97AE-737DDB484323}" dt="2023-11-04T12:05:12.796" v="2355" actId="1076"/>
          <ac:picMkLst>
            <pc:docMk/>
            <pc:sldMk cId="1045923210" sldId="283"/>
            <ac:picMk id="7" creationId="{23627A67-703F-D225-2F94-3AE804B10268}"/>
          </ac:picMkLst>
        </pc:picChg>
        <pc:picChg chg="add mod">
          <ac:chgData name="Prasanna Nimmani" userId="d77a8f1cba6fba60" providerId="LiveId" clId="{0CD4FA7F-A3DC-45FE-97AE-737DDB484323}" dt="2023-11-04T12:05:51.356" v="2362" actId="1076"/>
          <ac:picMkLst>
            <pc:docMk/>
            <pc:sldMk cId="1045923210" sldId="283"/>
            <ac:picMk id="9" creationId="{EE0FFFC6-F038-D2B7-0EDA-EDEBA873CCD1}"/>
          </ac:picMkLst>
        </pc:picChg>
      </pc:sldChg>
      <pc:sldChg chg="addSp delSp modSp new mod">
        <pc:chgData name="Prasanna Nimmani" userId="d77a8f1cba6fba60" providerId="LiveId" clId="{0CD4FA7F-A3DC-45FE-97AE-737DDB484323}" dt="2023-11-04T12:03:31.338" v="2349" actId="20577"/>
        <pc:sldMkLst>
          <pc:docMk/>
          <pc:sldMk cId="2073381256" sldId="284"/>
        </pc:sldMkLst>
        <pc:spChg chg="mod">
          <ac:chgData name="Prasanna Nimmani" userId="d77a8f1cba6fba60" providerId="LiveId" clId="{0CD4FA7F-A3DC-45FE-97AE-737DDB484323}" dt="2023-11-04T11:56:07.007" v="2226" actId="14100"/>
          <ac:spMkLst>
            <pc:docMk/>
            <pc:sldMk cId="2073381256" sldId="284"/>
            <ac:spMk id="2" creationId="{7CFF5DCF-526C-DB84-57B9-5312EEA32F88}"/>
          </ac:spMkLst>
        </pc:spChg>
        <pc:spChg chg="mod">
          <ac:chgData name="Prasanna Nimmani" userId="d77a8f1cba6fba60" providerId="LiveId" clId="{0CD4FA7F-A3DC-45FE-97AE-737DDB484323}" dt="2023-11-04T12:03:31.338" v="2349" actId="20577"/>
          <ac:spMkLst>
            <pc:docMk/>
            <pc:sldMk cId="2073381256" sldId="284"/>
            <ac:spMk id="3" creationId="{A9EF6046-4869-4E2C-F0CC-C5EE3971D69C}"/>
          </ac:spMkLst>
        </pc:spChg>
        <pc:picChg chg="add mod">
          <ac:chgData name="Prasanna Nimmani" userId="d77a8f1cba6fba60" providerId="LiveId" clId="{0CD4FA7F-A3DC-45FE-97AE-737DDB484323}" dt="2023-11-04T11:57:41.727" v="2252" actId="1076"/>
          <ac:picMkLst>
            <pc:docMk/>
            <pc:sldMk cId="2073381256" sldId="284"/>
            <ac:picMk id="5" creationId="{166A3F42-9C70-8624-05FB-55F0666EC181}"/>
          </ac:picMkLst>
        </pc:picChg>
        <pc:picChg chg="add del mod">
          <ac:chgData name="Prasanna Nimmani" userId="d77a8f1cba6fba60" providerId="LiveId" clId="{0CD4FA7F-A3DC-45FE-97AE-737DDB484323}" dt="2023-11-04T11:59:09.632" v="2262" actId="21"/>
          <ac:picMkLst>
            <pc:docMk/>
            <pc:sldMk cId="2073381256" sldId="284"/>
            <ac:picMk id="7" creationId="{7E53F73C-D370-E63B-A16F-0265D793F49B}"/>
          </ac:picMkLst>
        </pc:picChg>
        <pc:picChg chg="add mod">
          <ac:chgData name="Prasanna Nimmani" userId="d77a8f1cba6fba60" providerId="LiveId" clId="{0CD4FA7F-A3DC-45FE-97AE-737DDB484323}" dt="2023-11-04T12:00:54.974" v="2266" actId="1076"/>
          <ac:picMkLst>
            <pc:docMk/>
            <pc:sldMk cId="2073381256" sldId="284"/>
            <ac:picMk id="9" creationId="{DE6CE326-B17B-EB12-3F7C-A1C4CAD88992}"/>
          </ac:picMkLst>
        </pc:picChg>
        <pc:picChg chg="add mod">
          <ac:chgData name="Prasanna Nimmani" userId="d77a8f1cba6fba60" providerId="LiveId" clId="{0CD4FA7F-A3DC-45FE-97AE-737DDB484323}" dt="2023-11-04T12:02:34.645" v="2268" actId="1076"/>
          <ac:picMkLst>
            <pc:docMk/>
            <pc:sldMk cId="2073381256" sldId="284"/>
            <ac:picMk id="11" creationId="{C6DC4378-2A00-AAF0-B4F7-0240819B64FB}"/>
          </ac:picMkLst>
        </pc:picChg>
        <pc:picChg chg="add mod">
          <ac:chgData name="Prasanna Nimmani" userId="d77a8f1cba6fba60" providerId="LiveId" clId="{0CD4FA7F-A3DC-45FE-97AE-737DDB484323}" dt="2023-11-04T12:03:03.711" v="2274" actId="14100"/>
          <ac:picMkLst>
            <pc:docMk/>
            <pc:sldMk cId="2073381256" sldId="284"/>
            <ac:picMk id="13" creationId="{C9A1C451-58C6-4C86-01CC-DAAA44BB511A}"/>
          </ac:picMkLst>
        </pc:picChg>
      </pc:sldChg>
      <pc:sldChg chg="modSp new mod">
        <pc:chgData name="Prasanna Nimmani" userId="d77a8f1cba6fba60" providerId="LiveId" clId="{0CD4FA7F-A3DC-45FE-97AE-737DDB484323}" dt="2023-11-04T12:20:26.246" v="2778" actId="207"/>
        <pc:sldMkLst>
          <pc:docMk/>
          <pc:sldMk cId="101576260" sldId="285"/>
        </pc:sldMkLst>
        <pc:spChg chg="mod">
          <ac:chgData name="Prasanna Nimmani" userId="d77a8f1cba6fba60" providerId="LiveId" clId="{0CD4FA7F-A3DC-45FE-97AE-737DDB484323}" dt="2023-11-04T12:13:45.706" v="2438" actId="1076"/>
          <ac:spMkLst>
            <pc:docMk/>
            <pc:sldMk cId="101576260" sldId="285"/>
            <ac:spMk id="2" creationId="{693EA97C-E390-CBB1-CF7B-8929F5D70F18}"/>
          </ac:spMkLst>
        </pc:spChg>
        <pc:spChg chg="mod">
          <ac:chgData name="Prasanna Nimmani" userId="d77a8f1cba6fba60" providerId="LiveId" clId="{0CD4FA7F-A3DC-45FE-97AE-737DDB484323}" dt="2023-11-04T12:20:26.246" v="2778" actId="207"/>
          <ac:spMkLst>
            <pc:docMk/>
            <pc:sldMk cId="101576260" sldId="285"/>
            <ac:spMk id="3" creationId="{4A5E3F9C-8E16-99FC-AD46-456080A8D689}"/>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052277347992485E-2"/>
          <c:y val="0.55048720628399184"/>
          <c:w val="0.93794772265200754"/>
          <c:h val="0.15753464697671604"/>
        </c:manualLayout>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2C2-4914-BA12-CBA812891BE4}"/>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2C2-4914-BA12-CBA812891BE4}"/>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2C2-4914-BA12-CBA812891BE4}"/>
            </c:ext>
          </c:extLst>
        </c:ser>
        <c:dLbls>
          <c:showLegendKey val="0"/>
          <c:showVal val="0"/>
          <c:showCatName val="0"/>
          <c:showSerName val="0"/>
          <c:showPercent val="0"/>
          <c:showBubbleSize val="0"/>
        </c:dLbls>
        <c:gapWidth val="100"/>
        <c:overlap val="-24"/>
        <c:axId val="830249424"/>
        <c:axId val="830249816"/>
      </c:barChart>
      <c:catAx>
        <c:axId val="83024942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830249816"/>
        <c:crosses val="autoZero"/>
        <c:auto val="1"/>
        <c:lblAlgn val="ctr"/>
        <c:lblOffset val="100"/>
        <c:noMultiLvlLbl val="0"/>
      </c:catAx>
      <c:valAx>
        <c:axId val="83024981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830249424"/>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1268B-8AC2-4239-8FAF-7C144C210720}" type="datetimeFigureOut">
              <a:rPr lang="en-US"/>
              <a:t>11/4/2023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2BA2C8-71FC-43D0-BD87-0547616971FA}" type="slidenum">
              <a:rPr/>
              <a:t>‹#›</a:t>
            </a:fld>
            <a:endParaRPr/>
          </a:p>
        </p:txBody>
      </p:sp>
    </p:spTree>
    <p:extLst>
      <p:ext uri="{BB962C8B-B14F-4D97-AF65-F5344CB8AC3E}">
        <p14:creationId xmlns:p14="http://schemas.microsoft.com/office/powerpoint/2010/main" val="3729213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D8362-6D63-40AC-BAA9-90C3AE6D5875}" type="datetimeFigureOut">
              <a:rPr lang="en-US"/>
              <a:t>11/4/2023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39446-6953-447E-A4E3-E7CFBF870046}" type="slidenum">
              <a:rPr/>
              <a:t>‹#›</a:t>
            </a:fld>
            <a:endParaRPr/>
          </a:p>
        </p:txBody>
      </p:sp>
    </p:spTree>
    <p:extLst>
      <p:ext uri="{BB962C8B-B14F-4D97-AF65-F5344CB8AC3E}">
        <p14:creationId xmlns:p14="http://schemas.microsoft.com/office/powerpoint/2010/main" val="142392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water3"/>
          <p:cNvSpPr/>
          <p:nvPr/>
        </p:nvSpPr>
        <p:spPr bwMode="gray">
          <a:xfrm>
            <a:off x="2552" y="5243129"/>
            <a:ext cx="12188952" cy="1614871"/>
          </a:xfrm>
          <a:prstGeom prst="rect">
            <a:avLst/>
          </a:prstGeom>
          <a:gradFill>
            <a:gsLst>
              <a:gs pos="833">
                <a:schemeClr val="accent2">
                  <a:lumMod val="60000"/>
                  <a:lumOff val="40000"/>
                  <a:alpha val="38000"/>
                </a:schemeClr>
              </a:gs>
              <a:gs pos="23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ky"/>
          <p:cNvSpPr/>
          <p:nvPr/>
        </p:nvSpPr>
        <p:spPr bwMode="white">
          <a:xfrm>
            <a:off x="2552" y="0"/>
            <a:ext cx="12188952" cy="5334000"/>
          </a:xfrm>
          <a:prstGeom prst="rect">
            <a:avLst/>
          </a:prstGeom>
          <a:gradFill>
            <a:gsLst>
              <a:gs pos="0">
                <a:schemeClr val="accent2">
                  <a:lumMod val="60000"/>
                  <a:lumOff val="40000"/>
                  <a:alpha val="80000"/>
                </a:schemeClr>
              </a:gs>
              <a:gs pos="99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water2"/>
          <p:cNvPicPr>
            <a:picLocks noChangeAspect="1"/>
          </p:cNvPicPr>
          <p:nvPr/>
        </p:nvPicPr>
        <p:blipFill rotWithShape="1">
          <a:blip r:embed="rId2" cstate="print">
            <a:extLst>
              <a:ext uri="{28A0092B-C50C-407E-A947-70E740481C1C}">
                <a14:useLocalDpi xmlns:a14="http://schemas.microsoft.com/office/drawing/2010/main" val="0"/>
              </a:ext>
            </a:extLst>
          </a:blip>
          <a:srcRect l="2674" r="9901"/>
          <a:stretch/>
        </p:blipFill>
        <p:spPr bwMode="ltGray">
          <a:xfrm>
            <a:off x="-1425" y="5497897"/>
            <a:ext cx="12188952" cy="463209"/>
          </a:xfrm>
          <a:prstGeom prst="rect">
            <a:avLst/>
          </a:prstGeom>
          <a:noFill/>
          <a:ln>
            <a:noFill/>
          </a:ln>
        </p:spPr>
      </p:pic>
      <p:pic>
        <p:nvPicPr>
          <p:cNvPr id="7" name="water1"/>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221111"/>
            <a:ext cx="12188952" cy="268288"/>
          </a:xfrm>
          <a:prstGeom prst="rect">
            <a:avLst/>
          </a:prstGeom>
          <a:noFill/>
          <a:ln>
            <a:noFill/>
          </a:ln>
        </p:spPr>
      </p:pic>
      <p:sp>
        <p:nvSpPr>
          <p:cNvPr id="8" name="Rectangle 7"/>
          <p:cNvSpPr/>
          <p:nvPr/>
        </p:nvSpPr>
        <p:spPr>
          <a:xfrm>
            <a:off x="-1425" y="5961106"/>
            <a:ext cx="12188952" cy="896846"/>
          </a:xfrm>
          <a:prstGeom prst="rect">
            <a:avLst/>
          </a:prstGeom>
          <a:gradFill>
            <a:gsLst>
              <a:gs pos="25000">
                <a:schemeClr val="accent6">
                  <a:lumMod val="60000"/>
                  <a:lumOff val="40000"/>
                  <a:alpha val="0"/>
                </a:schemeClr>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305872" y="1309047"/>
            <a:ext cx="9602789" cy="2667000"/>
          </a:xfrm>
        </p:spPr>
        <p:txBody>
          <a:bodyPr anchor="b">
            <a:noAutofit/>
          </a:bodyPr>
          <a:lstStyle>
            <a:lvl1pPr algn="ctr">
              <a:defRPr sz="6000"/>
            </a:lvl1pPr>
          </a:lstStyle>
          <a:p>
            <a:r>
              <a:rPr lang="en-US"/>
              <a:t>Click to edit Master title style</a:t>
            </a:r>
            <a:endParaRPr/>
          </a:p>
        </p:txBody>
      </p:sp>
      <p:sp>
        <p:nvSpPr>
          <p:cNvPr id="3" name="Subtitle 2"/>
          <p:cNvSpPr>
            <a:spLocks noGrp="1"/>
          </p:cNvSpPr>
          <p:nvPr>
            <p:ph type="subTitle" idx="1"/>
          </p:nvPr>
        </p:nvSpPr>
        <p:spPr>
          <a:xfrm>
            <a:off x="1305872" y="4038600"/>
            <a:ext cx="9601200" cy="990600"/>
          </a:xfrm>
        </p:spPr>
        <p:txBody>
          <a:bodyPr>
            <a:normAutofit/>
          </a:bodyPr>
          <a:lstStyle>
            <a:lvl1pPr marL="0" indent="0" algn="ctr">
              <a:spcBef>
                <a:spcPts val="0"/>
              </a:spcBef>
              <a:buNone/>
              <a:defRPr sz="1800" cap="all" baseline="0">
                <a:solidFill>
                  <a:schemeClr val="accent2">
                    <a:lumMod val="7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294236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5F4E5243-F52A-4D37-9694-EB26C6C31910}" type="datetime1">
              <a:rPr lang="en-US"/>
              <a:t>11/4/2023</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4403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440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A77B6E1-634A-48DC-9E8B-D894023267EF}" type="datetime1">
              <a:rPr lang="en-US"/>
              <a:t>11/4/2023</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7B2D3E9E-A95C-48F2-B4BF-A71542E0BE9A}" type="datetime1">
              <a:rPr lang="en-US"/>
              <a:t>11/4/2023</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2" name="Title 1"/>
          <p:cNvSpPr>
            <a:spLocks noGrp="1"/>
          </p:cNvSpPr>
          <p:nvPr>
            <p:ph type="title"/>
          </p:nvPr>
        </p:nvSpPr>
        <p:spPr>
          <a:xfrm>
            <a:off x="1293813" y="1309047"/>
            <a:ext cx="9601252" cy="2667000"/>
          </a:xfrm>
        </p:spPr>
        <p:txBody>
          <a:bodyPr anchor="b">
            <a:normAutofit/>
          </a:bodyPr>
          <a:lstStyle>
            <a:lvl1pPr algn="ctr">
              <a:defRPr sz="6000" b="0"/>
            </a:lvl1pPr>
          </a:lstStyle>
          <a:p>
            <a:r>
              <a:rPr lang="en-US"/>
              <a:t>Click to edit Master title style</a:t>
            </a:r>
            <a:endParaRPr/>
          </a:p>
        </p:txBody>
      </p:sp>
      <p:sp>
        <p:nvSpPr>
          <p:cNvPr id="3" name="Text Placeholder 2"/>
          <p:cNvSpPr>
            <a:spLocks noGrp="1"/>
          </p:cNvSpPr>
          <p:nvPr>
            <p:ph type="body" idx="1"/>
          </p:nvPr>
        </p:nvSpPr>
        <p:spPr>
          <a:xfrm>
            <a:off x="1293813" y="4038600"/>
            <a:ext cx="9601200" cy="1143000"/>
          </a:xfrm>
        </p:spPr>
        <p:txBody>
          <a:bodyPr anchor="t">
            <a:normAutofit/>
          </a:bodyPr>
          <a:lstStyle>
            <a:lvl1pPr marL="0" indent="0" algn="ctr">
              <a:spcBef>
                <a:spcPts val="0"/>
              </a:spcBef>
              <a:buNone/>
              <a:defRPr sz="2000" cap="all" baseline="0">
                <a:solidFill>
                  <a:schemeClr val="accent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A50F84E2-2D7A-43CF-AC90-352A289A783A}" type="datetime1">
              <a:rPr lang="en-US"/>
              <a:t>11/4/2023</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Content Placeholder 3"/>
          <p:cNvSpPr>
            <a:spLocks noGrp="1"/>
          </p:cNvSpPr>
          <p:nvPr>
            <p:ph sz="half" idx="2"/>
          </p:nvPr>
        </p:nvSpPr>
        <p:spPr>
          <a:xfrm>
            <a:off x="627888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34112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F12952B5-7A2F-4CC8-B7CE-9234E21C2837}" type="datetime1">
              <a:rPr lang="en-US"/>
              <a:t>11/4/2023</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CE1DA07A-9201-4B4B-BAF2-015AFA30F520}" type="datetime1">
              <a:rPr lang="en-US"/>
              <a:t>11/4/2023</a:t>
            </a:fld>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07237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73D7E00A-486F-4252-8B1D-E32645521F49}" type="datetime1">
              <a:rPr lang="en-US"/>
              <a:t>11/4/2023</a:t>
            </a:fld>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68188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8DDF5F92-E675-4B36-9A60-69A962A68675}" type="datetime1">
              <a:rPr lang="en-US"/>
              <a:t>11/4/2023</a:t>
            </a:fld>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200" b="0"/>
            </a:lvl1pPr>
          </a:lstStyle>
          <a:p>
            <a:r>
              <a:rPr lang="en-US"/>
              <a:t>Click to edit Master title style</a:t>
            </a:r>
            <a:endParaRPr/>
          </a:p>
        </p:txBody>
      </p:sp>
      <p:sp>
        <p:nvSpPr>
          <p:cNvPr id="3" name="Content Placeholder 2"/>
          <p:cNvSpPr>
            <a:spLocks noGrp="1"/>
          </p:cNvSpPr>
          <p:nvPr>
            <p:ph idx="1"/>
          </p:nvPr>
        </p:nvSpPr>
        <p:spPr>
          <a:xfrm>
            <a:off x="760413" y="685800"/>
            <a:ext cx="6858000" cy="4572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9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AF6E2C9B-5FA2-460D-9BE7-B0812FC2A6FF}" type="datetime1">
              <a:rPr lang="en-US"/>
              <a:t>11/4/2023</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760413" y="685800"/>
            <a:ext cx="6858000" cy="4572000"/>
          </a:xfrm>
          <a:solidFill>
            <a:schemeClr val="bg1">
              <a:lumMod val="9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10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1D374940-A916-4C8B-9648-02A2D3898F9E}" type="datetime1">
              <a:rPr lang="en-US"/>
              <a:t>11/4/2023</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58000"/>
                </a:schemeClr>
              </a:gs>
              <a:gs pos="88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8" name="water3"/>
          <p:cNvSpPr/>
          <p:nvPr/>
        </p:nvSpPr>
        <p:spPr bwMode="gray">
          <a:xfrm>
            <a:off x="2552" y="6064101"/>
            <a:ext cx="12188952" cy="793899"/>
          </a:xfrm>
          <a:prstGeom prst="rect">
            <a:avLst/>
          </a:prstGeom>
          <a:gradFill>
            <a:gsLst>
              <a:gs pos="833">
                <a:schemeClr val="accent2">
                  <a:lumMod val="60000"/>
                  <a:lumOff val="40000"/>
                  <a:alpha val="38000"/>
                </a:schemeClr>
              </a:gs>
              <a:gs pos="49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water2"/>
          <p:cNvPicPr>
            <a:picLocks noChangeAspect="1"/>
          </p:cNvPicPr>
          <p:nvPr/>
        </p:nvPicPr>
        <p:blipFill rotWithShape="1">
          <a:blip r:embed="rId13" cstate="print">
            <a:extLst>
              <a:ext uri="{28A0092B-C50C-407E-A947-70E740481C1C}">
                <a14:useLocalDpi xmlns:a14="http://schemas.microsoft.com/office/drawing/2010/main" val="0"/>
              </a:ext>
            </a:extLst>
          </a:blip>
          <a:srcRect l="2674" r="9901"/>
          <a:stretch/>
        </p:blipFill>
        <p:spPr bwMode="white">
          <a:xfrm>
            <a:off x="-1425" y="6256181"/>
            <a:ext cx="12188952" cy="463209"/>
          </a:xfrm>
          <a:prstGeom prst="rect">
            <a:avLst/>
          </a:prstGeom>
          <a:noFill/>
          <a:ln>
            <a:noFill/>
          </a:ln>
        </p:spPr>
      </p:pic>
      <p:pic>
        <p:nvPicPr>
          <p:cNvPr id="10" name="water1"/>
          <p:cNvPicPr>
            <a:picLocks noChangeAspect="1"/>
          </p:cNvPicPr>
          <p:nvPr/>
        </p:nvPicPr>
        <p:blipFill rotWithShape="1">
          <a:blip r:embed="rId14"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979395"/>
            <a:ext cx="12188952" cy="268288"/>
          </a:xfrm>
          <a:prstGeom prst="rect">
            <a:avLst/>
          </a:prstGeom>
          <a:noFill/>
          <a:ln>
            <a:noFill/>
          </a:ln>
        </p:spPr>
      </p:pic>
      <p:sp>
        <p:nvSpPr>
          <p:cNvPr id="2" name="Title Placeholder 1"/>
          <p:cNvSpPr>
            <a:spLocks noGrp="1"/>
          </p:cNvSpPr>
          <p:nvPr>
            <p:ph type="title"/>
          </p:nvPr>
        </p:nvSpPr>
        <p:spPr>
          <a:xfrm>
            <a:off x="1341120" y="265176"/>
            <a:ext cx="9509759" cy="1088136"/>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572768"/>
            <a:ext cx="9509760" cy="41422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l">
              <a:defRPr sz="1100" cap="all" baseline="0">
                <a:solidFill>
                  <a:schemeClr val="tx1"/>
                </a:solidFill>
              </a:defRPr>
            </a:lvl1pPr>
          </a:lstStyle>
          <a:p>
            <a:fld id="{5586B75A-687E-405C-8A0B-8D00578BA2C3}" type="datetime1">
              <a:rPr lang="en-US" smtClean="0"/>
              <a:pPr/>
              <a:t>11/4/2023</a:t>
            </a:fld>
            <a:endParaRPr lang="en-US"/>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cap="all" baseline="0">
                <a:solidFill>
                  <a:schemeClr val="tx1"/>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5873" y="755779"/>
            <a:ext cx="8967132" cy="1604865"/>
          </a:xfrm>
        </p:spPr>
        <p:txBody>
          <a:bodyPr/>
          <a:lstStyle/>
          <a:p>
            <a:r>
              <a:rPr lang="en-US" dirty="0"/>
              <a:t> </a:t>
            </a:r>
            <a:br>
              <a:rPr lang="en-US" dirty="0"/>
            </a:br>
            <a:r>
              <a:rPr lang="en-US" dirty="0"/>
              <a:t>RAINFALL PREDICTION</a:t>
            </a:r>
          </a:p>
        </p:txBody>
      </p:sp>
      <p:sp>
        <p:nvSpPr>
          <p:cNvPr id="3" name="Subtitle 2"/>
          <p:cNvSpPr>
            <a:spLocks noGrp="1"/>
          </p:cNvSpPr>
          <p:nvPr>
            <p:ph type="subTitle" idx="1"/>
          </p:nvPr>
        </p:nvSpPr>
        <p:spPr>
          <a:xfrm>
            <a:off x="1305872" y="2939143"/>
            <a:ext cx="10124128" cy="2967135"/>
          </a:xfrm>
        </p:spPr>
        <p:txBody>
          <a:bodyPr>
            <a:normAutofit/>
          </a:bodyPr>
          <a:lstStyle/>
          <a:p>
            <a:pPr algn="l"/>
            <a:r>
              <a:rPr lang="en-US" dirty="0"/>
              <a:t> </a:t>
            </a:r>
            <a:r>
              <a:rPr lang="en-US" b="1" dirty="0"/>
              <a:t>Presented by:                                                                                            Faculty:</a:t>
            </a:r>
          </a:p>
          <a:p>
            <a:pPr algn="l"/>
            <a:r>
              <a:rPr lang="en-US" b="1" dirty="0"/>
              <a:t>                                                                                   </a:t>
            </a:r>
          </a:p>
          <a:p>
            <a:pPr algn="l"/>
            <a:r>
              <a:rPr lang="en-US" dirty="0"/>
              <a:t>      Prasanna Nimmani                                                                                         </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Mr.Ramesh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dadi</a:t>
            </a:r>
            <a:endParaRPr lang="en-US" dirty="0"/>
          </a:p>
          <a:p>
            <a:pPr algn="l"/>
            <a:endParaRPr lang="en-US" dirty="0"/>
          </a:p>
          <a:p>
            <a:pPr algn="l"/>
            <a:r>
              <a:rPr lang="en-US" dirty="0">
                <a:latin typeface="Arial" panose="020B0604020202020204" pitchFamily="34" charset="0"/>
                <a:cs typeface="Arial" panose="020B0604020202020204" pitchFamily="34" charset="0"/>
              </a:rPr>
              <a:t>      2203a52114                                                                                                stat-ml(</a:t>
            </a:r>
            <a:r>
              <a:rPr lang="en-US" dirty="0" err="1">
                <a:latin typeface="Arial" panose="020B0604020202020204" pitchFamily="34" charset="0"/>
                <a:cs typeface="Arial" panose="020B0604020202020204" pitchFamily="34" charset="0"/>
              </a:rPr>
              <a:t>aiml</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p>
          <a:p>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50390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558801"/>
            <a:ext cx="9601252" cy="792479"/>
          </a:xfrm>
        </p:spPr>
        <p:txBody>
          <a:bodyPr>
            <a:normAutofit/>
          </a:bodyPr>
          <a:lstStyle/>
          <a:p>
            <a:r>
              <a:rPr lang="en-US" sz="4000" dirty="0"/>
              <a:t>IMPLEMENTATION</a:t>
            </a:r>
          </a:p>
        </p:txBody>
      </p:sp>
      <p:sp>
        <p:nvSpPr>
          <p:cNvPr id="4" name="Text Placeholder 3"/>
          <p:cNvSpPr>
            <a:spLocks noGrp="1"/>
          </p:cNvSpPr>
          <p:nvPr>
            <p:ph type="body" idx="1"/>
          </p:nvPr>
        </p:nvSpPr>
        <p:spPr>
          <a:xfrm>
            <a:off x="1293813" y="1879600"/>
            <a:ext cx="9601200" cy="3556000"/>
          </a:xfrm>
        </p:spPr>
        <p:txBody>
          <a:bodyPr>
            <a:normAutofit fontScale="92500" lnSpcReduction="20000"/>
          </a:bodyPr>
          <a:lstStyle/>
          <a:p>
            <a:pPr marL="342900" indent="-342900" algn="l">
              <a:buFont typeface="Wingdings" panose="05000000000000000000" pitchFamily="2" charset="2"/>
              <a:buChar char="Ø"/>
            </a:pPr>
            <a:r>
              <a:rPr lang="en-US" cap="small" dirty="0"/>
              <a:t>In the dataset the column named Annual is found as </a:t>
            </a:r>
            <a:r>
              <a:rPr lang="en-US" cap="small" dirty="0" err="1"/>
              <a:t>target.the</a:t>
            </a:r>
            <a:r>
              <a:rPr lang="en-US" cap="small" dirty="0"/>
              <a:t> values in the annual column are float values and they are quantitative as they are varying row to row.</a:t>
            </a:r>
          </a:p>
          <a:p>
            <a:pPr algn="l"/>
            <a:endParaRPr lang="en-US" cap="small" dirty="0"/>
          </a:p>
          <a:p>
            <a:pPr marL="342900" indent="-342900" algn="l">
              <a:buFont typeface="Wingdings" panose="05000000000000000000" pitchFamily="2" charset="2"/>
              <a:buChar char="Ø"/>
            </a:pPr>
            <a:r>
              <a:rPr lang="en-US" cap="small" dirty="0"/>
              <a:t>The algorithm to apply for this dataset is REGRESSION as the target values found to be  continuous. algorithms for </a:t>
            </a:r>
            <a:r>
              <a:rPr lang="en-US" cap="small" dirty="0" err="1"/>
              <a:t>regressioin</a:t>
            </a:r>
            <a:r>
              <a:rPr lang="en-US" cap="small" dirty="0"/>
              <a:t> are linear regression and </a:t>
            </a:r>
            <a:r>
              <a:rPr lang="en-US" cap="small" dirty="0" err="1"/>
              <a:t>svm</a:t>
            </a:r>
            <a:r>
              <a:rPr lang="en-US" cap="small" dirty="0"/>
              <a:t> </a:t>
            </a:r>
            <a:r>
              <a:rPr lang="en-US" cap="small" dirty="0" err="1"/>
              <a:t>interms</a:t>
            </a:r>
            <a:r>
              <a:rPr lang="en-US" cap="small" dirty="0"/>
              <a:t> of parametric method.</a:t>
            </a:r>
          </a:p>
          <a:p>
            <a:pPr algn="l"/>
            <a:endParaRPr lang="en-US" cap="small" dirty="0"/>
          </a:p>
          <a:p>
            <a:pPr marL="342900" indent="-342900" algn="l">
              <a:buFont typeface="Wingdings" panose="05000000000000000000" pitchFamily="2" charset="2"/>
              <a:buChar char="Ø"/>
            </a:pPr>
            <a:r>
              <a:rPr lang="en-US" cap="small" dirty="0"/>
              <a:t>Algorithms for regression with parametric method:</a:t>
            </a:r>
          </a:p>
          <a:p>
            <a:pPr algn="l"/>
            <a:endParaRPr lang="en-US" cap="small" dirty="0"/>
          </a:p>
          <a:p>
            <a:pPr marL="457200" indent="-457200" algn="l">
              <a:buFont typeface="+mj-lt"/>
              <a:buAutoNum type="arabicPeriod"/>
            </a:pPr>
            <a:r>
              <a:rPr lang="en-US" cap="small" dirty="0"/>
              <a:t>Linear regression</a:t>
            </a:r>
          </a:p>
          <a:p>
            <a:pPr marL="457200" indent="-457200" algn="l">
              <a:buFont typeface="+mj-lt"/>
              <a:buAutoNum type="arabicPeriod"/>
            </a:pPr>
            <a:r>
              <a:rPr lang="en-US" cap="small" dirty="0"/>
              <a:t>Support vector machine(</a:t>
            </a:r>
            <a:r>
              <a:rPr lang="en-US" cap="small" dirty="0" err="1"/>
              <a:t>sv</a:t>
            </a:r>
            <a:r>
              <a:rPr lang="en-US" sz="1800" cap="small" dirty="0" err="1"/>
              <a:t>R</a:t>
            </a:r>
            <a:r>
              <a:rPr lang="en-US" cap="small" dirty="0"/>
              <a:t>)</a:t>
            </a:r>
          </a:p>
          <a:p>
            <a:pPr marL="457200" indent="-457200" algn="l">
              <a:buFont typeface="+mj-lt"/>
              <a:buAutoNum type="arabicPeriod"/>
            </a:pPr>
            <a:r>
              <a:rPr lang="en-US" cap="small" dirty="0"/>
              <a:t>KNN</a:t>
            </a:r>
          </a:p>
          <a:p>
            <a:pPr marL="457200" indent="-457200" algn="l">
              <a:buFont typeface="+mj-lt"/>
              <a:buAutoNum type="arabicPeriod"/>
            </a:pPr>
            <a:r>
              <a:rPr lang="en-US" cap="small" dirty="0"/>
              <a:t>RIDGE REGRESSION</a:t>
            </a:r>
          </a:p>
          <a:p>
            <a:pPr marL="457200" indent="-457200" algn="l">
              <a:buFont typeface="+mj-lt"/>
              <a:buAutoNum type="arabicPeriod"/>
            </a:pPr>
            <a:r>
              <a:rPr lang="en-US" cap="small" dirty="0"/>
              <a:t>LASSO REGRESSION</a:t>
            </a:r>
          </a:p>
          <a:p>
            <a:r>
              <a:rPr lang="en-US" cap="small" dirty="0"/>
              <a:t> </a:t>
            </a:r>
          </a:p>
        </p:txBody>
      </p:sp>
    </p:spTree>
    <p:extLst>
      <p:ext uri="{BB962C8B-B14F-4D97-AF65-F5344CB8AC3E}">
        <p14:creationId xmlns:p14="http://schemas.microsoft.com/office/powerpoint/2010/main" val="2255057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C9186-3AB5-6893-B011-63D341A211E4}"/>
              </a:ext>
            </a:extLst>
          </p:cNvPr>
          <p:cNvSpPr>
            <a:spLocks noGrp="1"/>
          </p:cNvSpPr>
          <p:nvPr>
            <p:ph type="ctrTitle"/>
          </p:nvPr>
        </p:nvSpPr>
        <p:spPr>
          <a:xfrm>
            <a:off x="1305872" y="858417"/>
            <a:ext cx="9602789" cy="783772"/>
          </a:xfrm>
        </p:spPr>
        <p:txBody>
          <a:bodyPr/>
          <a:lstStyle/>
          <a:p>
            <a:r>
              <a:rPr lang="en-US" sz="4000" dirty="0"/>
              <a:t>LINEAR REGRESSION</a:t>
            </a:r>
            <a:endParaRPr lang="en-IN" sz="4000" dirty="0"/>
          </a:p>
        </p:txBody>
      </p:sp>
      <p:sp>
        <p:nvSpPr>
          <p:cNvPr id="3" name="Subtitle 2">
            <a:extLst>
              <a:ext uri="{FF2B5EF4-FFF2-40B4-BE49-F238E27FC236}">
                <a16:creationId xmlns:a16="http://schemas.microsoft.com/office/drawing/2014/main" id="{EF1FADB9-35CF-A0AD-4F3E-30C56219AFC4}"/>
              </a:ext>
            </a:extLst>
          </p:cNvPr>
          <p:cNvSpPr>
            <a:spLocks noGrp="1"/>
          </p:cNvSpPr>
          <p:nvPr>
            <p:ph type="subTitle" idx="1"/>
          </p:nvPr>
        </p:nvSpPr>
        <p:spPr>
          <a:xfrm>
            <a:off x="1305872" y="1996751"/>
            <a:ext cx="9601200" cy="3032449"/>
          </a:xfrm>
        </p:spPr>
        <p:txBody>
          <a:bodyPr/>
          <a:lstStyle/>
          <a:p>
            <a:pPr algn="l"/>
            <a:r>
              <a:rPr lang="en-US" b="0" i="0" dirty="0">
                <a:solidFill>
                  <a:srgbClr val="374151"/>
                </a:solidFill>
                <a:effectLst/>
                <a:latin typeface="Söhne"/>
              </a:rPr>
              <a:t>                Linear regression is a fundamental statistical and machine learning technique used to model the relationship between a dependent variable and one or more independent variables. It's called "linear" because it assumes a linear relationship between the variables.</a:t>
            </a:r>
          </a:p>
          <a:p>
            <a:pPr algn="l"/>
            <a:endParaRPr lang="en-US" dirty="0">
              <a:solidFill>
                <a:srgbClr val="374151"/>
              </a:solidFill>
              <a:latin typeface="Söhne"/>
            </a:endParaRPr>
          </a:p>
          <a:p>
            <a:pPr algn="l"/>
            <a:r>
              <a:rPr lang="en-US" b="0" i="0" dirty="0">
                <a:solidFill>
                  <a:srgbClr val="374151"/>
                </a:solidFill>
                <a:effectLst/>
                <a:latin typeface="Söhne"/>
              </a:rPr>
              <a:t>                In simple linear regression, you have one independent variable and one dependent variable. The goal is to fit a linear equation (a straight line) to the data points to make predictions. In multiple linear regression, you have more than one independent variable.</a:t>
            </a:r>
            <a:endParaRPr lang="en-IN" dirty="0"/>
          </a:p>
        </p:txBody>
      </p:sp>
    </p:spTree>
    <p:extLst>
      <p:ext uri="{BB962C8B-B14F-4D97-AF65-F5344CB8AC3E}">
        <p14:creationId xmlns:p14="http://schemas.microsoft.com/office/powerpoint/2010/main" val="196089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6C06-BF14-21F2-BC0D-3CF813A6B388}"/>
              </a:ext>
            </a:extLst>
          </p:cNvPr>
          <p:cNvSpPr>
            <a:spLocks noGrp="1"/>
          </p:cNvSpPr>
          <p:nvPr>
            <p:ph type="title"/>
          </p:nvPr>
        </p:nvSpPr>
        <p:spPr/>
        <p:txBody>
          <a:bodyPr/>
          <a:lstStyle/>
          <a:p>
            <a:r>
              <a:rPr lang="en-US" dirty="0"/>
              <a:t>            SUPPORT VECTOR MACHINE</a:t>
            </a:r>
            <a:endParaRPr lang="en-IN" dirty="0"/>
          </a:p>
        </p:txBody>
      </p:sp>
      <p:sp>
        <p:nvSpPr>
          <p:cNvPr id="3" name="Content Placeholder 2">
            <a:extLst>
              <a:ext uri="{FF2B5EF4-FFF2-40B4-BE49-F238E27FC236}">
                <a16:creationId xmlns:a16="http://schemas.microsoft.com/office/drawing/2014/main" id="{B3B0F1DD-22A5-E928-61F8-6C3F93943C92}"/>
              </a:ext>
            </a:extLst>
          </p:cNvPr>
          <p:cNvSpPr>
            <a:spLocks noGrp="1"/>
          </p:cNvSpPr>
          <p:nvPr>
            <p:ph idx="1"/>
          </p:nvPr>
        </p:nvSpPr>
        <p:spPr>
          <a:xfrm>
            <a:off x="1341120" y="1838130"/>
            <a:ext cx="9509760" cy="3876869"/>
          </a:xfrm>
        </p:spPr>
        <p:txBody>
          <a:bodyPr/>
          <a:lstStyle/>
          <a:p>
            <a:pPr marL="457200" indent="-457200" algn="just">
              <a:buFont typeface="Wingdings" panose="05000000000000000000" pitchFamily="2" charset="2"/>
              <a:buChar char="Ø"/>
            </a:pPr>
            <a:r>
              <a:rPr lang="en-US" sz="2000" b="0" i="0" dirty="0">
                <a:solidFill>
                  <a:srgbClr val="333333"/>
                </a:solidFill>
                <a:effectLst/>
                <a:latin typeface="inter-regular"/>
              </a:rPr>
              <a:t>SUPPORT VECTOR MACHINE OR SVM IS ONE OF THE MOST POPULAR SUPERVISED LEARNING ALGORITHMS, WHICH IS USED FOR REGRESSION AS WELL AS CLASSIFICATION PROBLEMS. HOWEVER, IT IS USED FOR BOTH REGRESSSION CLASSIFICATION PROBLEMS IN MACHINE LEARNING.</a:t>
            </a:r>
          </a:p>
          <a:p>
            <a:pPr algn="just"/>
            <a:endParaRPr lang="en-US" sz="2000" b="0" i="0" dirty="0">
              <a:solidFill>
                <a:srgbClr val="333333"/>
              </a:solidFill>
              <a:effectLst/>
              <a:latin typeface="inter-regular"/>
            </a:endParaRPr>
          </a:p>
          <a:p>
            <a:pPr marL="457200" indent="-457200" algn="just">
              <a:buFont typeface="Wingdings" panose="05000000000000000000" pitchFamily="2" charset="2"/>
              <a:buChar char="Ø"/>
            </a:pPr>
            <a:r>
              <a:rPr lang="en-US" sz="2000" b="0" i="0" dirty="0">
                <a:solidFill>
                  <a:srgbClr val="333333"/>
                </a:solidFill>
                <a:effectLst/>
                <a:latin typeface="inter-regular"/>
              </a:rPr>
              <a:t>THE GOAL OF THE SVM ALGORITHM IS TO CREATE THE BEST LINE OR DECISION BOUNDARY THAT CAN SEGREGATE N-DIMENSIONAL SPACE INTO CLASSES SO THAT WE CAN EASILY PUT THE NEW DATA POINT IN THE CORRECT CATEGORY IN THE FUTURE. THIS BEST DECISION BOUNDARY IS CALLED A HYPERPLANE.</a:t>
            </a:r>
          </a:p>
          <a:p>
            <a:endParaRPr lang="en-IN" dirty="0"/>
          </a:p>
        </p:txBody>
      </p:sp>
    </p:spTree>
    <p:extLst>
      <p:ext uri="{BB962C8B-B14F-4D97-AF65-F5344CB8AC3E}">
        <p14:creationId xmlns:p14="http://schemas.microsoft.com/office/powerpoint/2010/main" val="1851226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4C11A-1385-49BD-DA6F-422DC14D820A}"/>
              </a:ext>
            </a:extLst>
          </p:cNvPr>
          <p:cNvSpPr>
            <a:spLocks noGrp="1"/>
          </p:cNvSpPr>
          <p:nvPr>
            <p:ph type="ctrTitle"/>
          </p:nvPr>
        </p:nvSpPr>
        <p:spPr>
          <a:xfrm>
            <a:off x="1305872" y="791548"/>
            <a:ext cx="9602789" cy="673358"/>
          </a:xfrm>
        </p:spPr>
        <p:txBody>
          <a:bodyPr/>
          <a:lstStyle/>
          <a:p>
            <a:r>
              <a:rPr lang="en-US" sz="4400" dirty="0"/>
              <a:t>K-NEAREST NEIGHBORS(KNN)</a:t>
            </a:r>
            <a:endParaRPr lang="en-IN" sz="4400" dirty="0"/>
          </a:p>
        </p:txBody>
      </p:sp>
      <p:sp>
        <p:nvSpPr>
          <p:cNvPr id="3" name="Subtitle 2">
            <a:extLst>
              <a:ext uri="{FF2B5EF4-FFF2-40B4-BE49-F238E27FC236}">
                <a16:creationId xmlns:a16="http://schemas.microsoft.com/office/drawing/2014/main" id="{41193252-1D70-C669-DD64-57107F0EDBA4}"/>
              </a:ext>
            </a:extLst>
          </p:cNvPr>
          <p:cNvSpPr>
            <a:spLocks noGrp="1"/>
          </p:cNvSpPr>
          <p:nvPr>
            <p:ph type="subTitle" idx="1"/>
          </p:nvPr>
        </p:nvSpPr>
        <p:spPr>
          <a:xfrm>
            <a:off x="1305872" y="1856792"/>
            <a:ext cx="9601200" cy="3172408"/>
          </a:xfrm>
        </p:spPr>
        <p:txBody>
          <a:bodyPr>
            <a:noAutofit/>
          </a:bodyPr>
          <a:lstStyle/>
          <a:p>
            <a:pPr marL="0" algn="l" rtl="0" eaLnBrk="1" latinLnBrk="0" hangingPunct="1">
              <a:spcBef>
                <a:spcPts val="0"/>
              </a:spcBef>
              <a:spcAft>
                <a:spcPts val="0"/>
              </a:spcAft>
            </a:pPr>
            <a:r>
              <a:rPr lang="en-US" kern="1200" dirty="0">
                <a:solidFill>
                  <a:srgbClr val="000000"/>
                </a:solidFill>
                <a:effectLst/>
                <a:latin typeface="Calibri" panose="020F0502020204030204" pitchFamily="34" charset="0"/>
                <a:ea typeface="+mn-ea"/>
                <a:cs typeface="+mn-cs"/>
              </a:rPr>
              <a:t>K-Nearest Neighbors (K-NN) is a simple and effective machine learning algorithm used for both classification and regression tasks. It operates on the principle that similar data points are located near each other in a feature space. Here's how it works:</a:t>
            </a:r>
          </a:p>
          <a:p>
            <a:pPr marL="0" algn="l" rtl="0" eaLnBrk="1" latinLnBrk="0" hangingPunct="1">
              <a:spcBef>
                <a:spcPts val="0"/>
              </a:spcBef>
              <a:spcAft>
                <a:spcPts val="0"/>
              </a:spcAft>
            </a:pPr>
            <a:endParaRPr lang="en-IN" dirty="0">
              <a:effectLst/>
            </a:endParaRPr>
          </a:p>
          <a:p>
            <a:pPr marL="342900" indent="-342900" algn="l" rtl="0" eaLnBrk="1" latinLnBrk="0" hangingPunct="1">
              <a:spcBef>
                <a:spcPts val="0"/>
              </a:spcBef>
              <a:spcAft>
                <a:spcPts val="0"/>
              </a:spcAft>
              <a:buAutoNum type="arabicPeriod"/>
            </a:pPr>
            <a:r>
              <a:rPr lang="en-US" b="1" kern="1200" dirty="0">
                <a:solidFill>
                  <a:srgbClr val="000000"/>
                </a:solidFill>
                <a:effectLst/>
                <a:latin typeface="Calibri" panose="020F0502020204030204" pitchFamily="34" charset="0"/>
                <a:ea typeface="+mn-ea"/>
                <a:cs typeface="+mn-cs"/>
              </a:rPr>
              <a:t>Training:</a:t>
            </a:r>
            <a:r>
              <a:rPr lang="en-US" kern="1200" dirty="0">
                <a:solidFill>
                  <a:srgbClr val="000000"/>
                </a:solidFill>
                <a:effectLst/>
                <a:latin typeface="Calibri" panose="020F0502020204030204" pitchFamily="34" charset="0"/>
                <a:ea typeface="+mn-ea"/>
                <a:cs typeface="+mn-cs"/>
              </a:rPr>
              <a:t> K-NN doesn't have a traditional training phase. Instead, it memorizes the entire dataset, creating a reference for future predictions.</a:t>
            </a:r>
          </a:p>
          <a:p>
            <a:pPr marL="342900" indent="-342900" algn="l" rtl="0" eaLnBrk="1" latinLnBrk="0" hangingPunct="1">
              <a:spcBef>
                <a:spcPts val="0"/>
              </a:spcBef>
              <a:spcAft>
                <a:spcPts val="0"/>
              </a:spcAft>
              <a:buAutoNum type="arabicPeriod"/>
            </a:pPr>
            <a:endParaRPr lang="en-IN" dirty="0">
              <a:effectLst/>
            </a:endParaRPr>
          </a:p>
          <a:p>
            <a:pPr marL="0" algn="l" rtl="0" eaLnBrk="1" latinLnBrk="0" hangingPunct="1">
              <a:spcBef>
                <a:spcPts val="0"/>
              </a:spcBef>
              <a:spcAft>
                <a:spcPts val="0"/>
              </a:spcAft>
            </a:pPr>
            <a:r>
              <a:rPr lang="en-US" kern="1200" dirty="0">
                <a:solidFill>
                  <a:srgbClr val="000000"/>
                </a:solidFill>
                <a:effectLst/>
                <a:latin typeface="Calibri" panose="020F0502020204030204" pitchFamily="34" charset="0"/>
                <a:ea typeface="+mn-ea"/>
                <a:cs typeface="+mn-cs"/>
              </a:rPr>
              <a:t>2.</a:t>
            </a:r>
            <a:r>
              <a:rPr lang="en-US" b="1" kern="1200" dirty="0">
                <a:solidFill>
                  <a:srgbClr val="000000"/>
                </a:solidFill>
                <a:effectLst/>
                <a:latin typeface="Calibri" panose="020F0502020204030204" pitchFamily="34" charset="0"/>
                <a:ea typeface="+mn-ea"/>
                <a:cs typeface="+mn-cs"/>
              </a:rPr>
              <a:t> Prediction:</a:t>
            </a:r>
            <a:r>
              <a:rPr lang="en-US" kern="1200" dirty="0">
                <a:solidFill>
                  <a:srgbClr val="000000"/>
                </a:solidFill>
                <a:effectLst/>
                <a:latin typeface="Calibri" panose="020F0502020204030204" pitchFamily="34" charset="0"/>
                <a:ea typeface="+mn-ea"/>
                <a:cs typeface="+mn-cs"/>
              </a:rPr>
              <a:t> To classify a new data point, K-NN calculates the distance (typically Euclidean distance) between the point and its K nearest neighbors in the training dataset.</a:t>
            </a:r>
          </a:p>
          <a:p>
            <a:pPr marL="0" algn="l" rtl="0" eaLnBrk="1" latinLnBrk="0" hangingPunct="1">
              <a:spcBef>
                <a:spcPts val="0"/>
              </a:spcBef>
              <a:spcAft>
                <a:spcPts val="0"/>
              </a:spcAft>
            </a:pPr>
            <a:endParaRPr lang="en-IN" dirty="0">
              <a:effectLst/>
            </a:endParaRPr>
          </a:p>
          <a:p>
            <a:pPr marL="0" algn="l" rtl="0" eaLnBrk="1" latinLnBrk="0" hangingPunct="1">
              <a:spcBef>
                <a:spcPts val="0"/>
              </a:spcBef>
              <a:spcAft>
                <a:spcPts val="0"/>
              </a:spcAft>
            </a:pPr>
            <a:r>
              <a:rPr lang="en-US" kern="1200" dirty="0">
                <a:solidFill>
                  <a:srgbClr val="000000"/>
                </a:solidFill>
                <a:effectLst/>
                <a:latin typeface="Calibri" panose="020F0502020204030204" pitchFamily="34" charset="0"/>
                <a:ea typeface="+mn-ea"/>
                <a:cs typeface="+mn-cs"/>
              </a:rPr>
              <a:t>3. </a:t>
            </a:r>
            <a:r>
              <a:rPr lang="en-US" b="1" kern="1200" dirty="0">
                <a:solidFill>
                  <a:srgbClr val="000000"/>
                </a:solidFill>
                <a:effectLst/>
                <a:latin typeface="Calibri" panose="020F0502020204030204" pitchFamily="34" charset="0"/>
                <a:ea typeface="+mn-ea"/>
                <a:cs typeface="+mn-cs"/>
              </a:rPr>
              <a:t>Voting: </a:t>
            </a:r>
            <a:r>
              <a:rPr lang="en-US" kern="1200" dirty="0">
                <a:solidFill>
                  <a:srgbClr val="000000"/>
                </a:solidFill>
                <a:effectLst/>
                <a:latin typeface="Calibri" panose="020F0502020204030204" pitchFamily="34" charset="0"/>
                <a:ea typeface="+mn-ea"/>
                <a:cs typeface="+mn-cs"/>
              </a:rPr>
              <a:t>For classification, it counts the number of data points in each class among the K neighbors. The class with the highest count becomes the predicted class. For regression, it averages the values of the K nearest neighbors.</a:t>
            </a:r>
          </a:p>
          <a:p>
            <a:pPr marL="0" algn="l" rtl="0" eaLnBrk="1" latinLnBrk="0" hangingPunct="1">
              <a:spcBef>
                <a:spcPts val="0"/>
              </a:spcBef>
              <a:spcAft>
                <a:spcPts val="0"/>
              </a:spcAft>
            </a:pPr>
            <a:endParaRPr lang="en-IN" dirty="0">
              <a:effectLst/>
            </a:endParaRPr>
          </a:p>
          <a:p>
            <a:endParaRPr lang="en-IN" dirty="0"/>
          </a:p>
        </p:txBody>
      </p:sp>
    </p:spTree>
    <p:extLst>
      <p:ext uri="{BB962C8B-B14F-4D97-AF65-F5344CB8AC3E}">
        <p14:creationId xmlns:p14="http://schemas.microsoft.com/office/powerpoint/2010/main" val="186558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70DFF9-E055-487F-2D51-C4CD31CBCEA9}"/>
              </a:ext>
            </a:extLst>
          </p:cNvPr>
          <p:cNvSpPr txBox="1"/>
          <p:nvPr/>
        </p:nvSpPr>
        <p:spPr>
          <a:xfrm>
            <a:off x="1399592" y="1399591"/>
            <a:ext cx="9843796" cy="2308324"/>
          </a:xfrm>
          <a:prstGeom prst="rect">
            <a:avLst/>
          </a:prstGeom>
          <a:noFill/>
        </p:spPr>
        <p:txBody>
          <a:bodyPr wrap="square">
            <a:spAutoFit/>
          </a:bodyPr>
          <a:lstStyle/>
          <a:p>
            <a:pPr marL="0" indent="0">
              <a:spcBef>
                <a:spcPts val="0"/>
              </a:spcBef>
              <a:buNone/>
            </a:pPr>
            <a:r>
              <a:rPr lang="en-US" kern="1200" dirty="0">
                <a:solidFill>
                  <a:srgbClr val="000000"/>
                </a:solidFill>
                <a:effectLst/>
                <a:latin typeface="Calibri" panose="020F0502020204030204" pitchFamily="34" charset="0"/>
                <a:ea typeface="+mn-ea"/>
                <a:cs typeface="+mn-cs"/>
              </a:rPr>
              <a:t> 4. </a:t>
            </a:r>
            <a:r>
              <a:rPr lang="en-US" b="1" kern="1200" dirty="0">
                <a:solidFill>
                  <a:srgbClr val="000000"/>
                </a:solidFill>
                <a:effectLst/>
                <a:latin typeface="Calibri" panose="020F0502020204030204" pitchFamily="34" charset="0"/>
                <a:ea typeface="+mn-ea"/>
                <a:cs typeface="+mn-cs"/>
              </a:rPr>
              <a:t>CHOOSING K</a:t>
            </a:r>
            <a:r>
              <a:rPr lang="en-US" kern="1200" dirty="0">
                <a:solidFill>
                  <a:srgbClr val="000000"/>
                </a:solidFill>
                <a:effectLst/>
                <a:latin typeface="Calibri" panose="020F0502020204030204" pitchFamily="34" charset="0"/>
                <a:ea typeface="+mn-ea"/>
                <a:cs typeface="+mn-cs"/>
              </a:rPr>
              <a:t>:THE CHOICE OF K IS A CRITICAL HYPERPARAMETER. A SMALLER K MAKES THE MODEL SENSITIVE TO NOISE, WHILE A LARGER K MIGHT OVER SMOOTH THE DECISION BOUNDARIES.</a:t>
            </a:r>
            <a:endParaRPr lang="en-IN" dirty="0">
              <a:effectLst/>
            </a:endParaRPr>
          </a:p>
          <a:p>
            <a:pPr marL="0" indent="0" algn="l" rtl="0" eaLnBrk="1" latinLnBrk="0" hangingPunct="1">
              <a:spcBef>
                <a:spcPts val="0"/>
              </a:spcBef>
              <a:spcAft>
                <a:spcPts val="0"/>
              </a:spcAft>
              <a:buNone/>
            </a:pPr>
            <a:endParaRPr lang="en-US" dirty="0">
              <a:solidFill>
                <a:srgbClr val="000000"/>
              </a:solidFill>
              <a:latin typeface="Calibri" panose="020F0502020204030204" pitchFamily="34" charset="0"/>
            </a:endParaRPr>
          </a:p>
          <a:p>
            <a:pPr marL="0" indent="0" algn="l" rtl="0" eaLnBrk="1" latinLnBrk="0" hangingPunct="1">
              <a:spcBef>
                <a:spcPts val="0"/>
              </a:spcBef>
              <a:spcAft>
                <a:spcPts val="0"/>
              </a:spcAft>
              <a:buNone/>
            </a:pPr>
            <a:r>
              <a:rPr lang="en-US" kern="1200" dirty="0">
                <a:solidFill>
                  <a:srgbClr val="000000"/>
                </a:solidFill>
                <a:effectLst/>
                <a:latin typeface="Calibri" panose="020F0502020204030204" pitchFamily="34" charset="0"/>
                <a:ea typeface="+mn-ea"/>
                <a:cs typeface="+mn-cs"/>
              </a:rPr>
              <a:t>K-NN IS SIMPLE TO UNDERSTAND AND IMPLEMENT, BUT ITS PERFORMANCE DEPENDS HEAVILY ON THE CHOICE OF K, THE DISTANCE METRIC, AND THE QUALITY OF THE TRAINING DATA. IT'S A NON-PARAMETRIC AND INSTANCE-BASED ALGORITHM, MAKING IT ROBUST TO CHANGES IN THE DATA DISTRIBUTION. HOWEVER, IT CAN BE COMPUTATIONALLY EXPENSIVE FOR LARGE DATASETS SINCE IT REQUIRES CALCULATING DISTANCES TO ALL DATA POINTS DURING PREDICTION.</a:t>
            </a:r>
            <a:endParaRPr lang="en-IN" dirty="0">
              <a:effectLst/>
            </a:endParaRPr>
          </a:p>
        </p:txBody>
      </p:sp>
    </p:spTree>
    <p:extLst>
      <p:ext uri="{BB962C8B-B14F-4D97-AF65-F5344CB8AC3E}">
        <p14:creationId xmlns:p14="http://schemas.microsoft.com/office/powerpoint/2010/main" val="1721618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75EFC-C277-FEA8-5EA2-9739E00A1E76}"/>
              </a:ext>
            </a:extLst>
          </p:cNvPr>
          <p:cNvSpPr>
            <a:spLocks noGrp="1"/>
          </p:cNvSpPr>
          <p:nvPr>
            <p:ph type="ctrTitle"/>
          </p:nvPr>
        </p:nvSpPr>
        <p:spPr>
          <a:xfrm>
            <a:off x="1305872" y="559838"/>
            <a:ext cx="9602789" cy="793101"/>
          </a:xfrm>
        </p:spPr>
        <p:txBody>
          <a:bodyPr/>
          <a:lstStyle/>
          <a:p>
            <a:r>
              <a:rPr lang="en-US" sz="4000" dirty="0"/>
              <a:t>BOOT STRAPPING</a:t>
            </a:r>
            <a:endParaRPr lang="en-IN" sz="4000" dirty="0"/>
          </a:p>
        </p:txBody>
      </p:sp>
      <p:sp>
        <p:nvSpPr>
          <p:cNvPr id="3" name="Subtitle 2">
            <a:extLst>
              <a:ext uri="{FF2B5EF4-FFF2-40B4-BE49-F238E27FC236}">
                <a16:creationId xmlns:a16="http://schemas.microsoft.com/office/drawing/2014/main" id="{CE13686D-8469-4E56-E377-F133095DFEE5}"/>
              </a:ext>
            </a:extLst>
          </p:cNvPr>
          <p:cNvSpPr>
            <a:spLocks noGrp="1"/>
          </p:cNvSpPr>
          <p:nvPr>
            <p:ph type="subTitle" idx="1"/>
          </p:nvPr>
        </p:nvSpPr>
        <p:spPr>
          <a:xfrm>
            <a:off x="1305872" y="1819469"/>
            <a:ext cx="9601200" cy="4086809"/>
          </a:xfrm>
        </p:spPr>
        <p:txBody>
          <a:bodyPr>
            <a:normAutofit lnSpcReduction="10000"/>
          </a:bodyPr>
          <a:lstStyle/>
          <a:p>
            <a:pPr marL="0" algn="l" rtl="0" eaLnBrk="1"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Bootstrapping is a resampling technique widely used in statistics and machine learning to estimate the sampling distribution of a statistic, construct confidence intervals, and make robust predictions. The key idea behind bootstrapping is to create multiple resamples (bootstrap samples) from a single dataset, allowing for statistical inference without making strong parametric assumptions.</a:t>
            </a:r>
          </a:p>
          <a:p>
            <a:pPr marL="0" algn="l" rtl="0" eaLnBrk="1" latinLnBrk="0" hangingPunct="1">
              <a:spcBef>
                <a:spcPts val="0"/>
              </a:spcBef>
              <a:spcAft>
                <a:spcPts val="0"/>
              </a:spcAft>
            </a:pPr>
            <a:endParaRPr lang="en-IN" dirty="0">
              <a:effectLst/>
            </a:endParaRPr>
          </a:p>
          <a:p>
            <a:pPr marL="0" algn="l" rtl="0" eaLnBrk="1"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Here's how bootstrapping works:</a:t>
            </a:r>
          </a:p>
          <a:p>
            <a:pPr marL="0" algn="l" rtl="0" eaLnBrk="1" latinLnBrk="0" hangingPunct="1">
              <a:spcBef>
                <a:spcPts val="0"/>
              </a:spcBef>
              <a:spcAft>
                <a:spcPts val="0"/>
              </a:spcAft>
            </a:pPr>
            <a:endParaRPr lang="en-IN" dirty="0">
              <a:effectLst/>
            </a:endParaRPr>
          </a:p>
          <a:p>
            <a:pPr marL="342900" indent="-342900" algn="l" rtl="0" eaLnBrk="1" latinLnBrk="0" hangingPunct="1">
              <a:spcBef>
                <a:spcPts val="0"/>
              </a:spcBef>
              <a:spcAft>
                <a:spcPts val="0"/>
              </a:spcAft>
              <a:buAutoNum type="arabicPeriod"/>
            </a:pPr>
            <a:r>
              <a:rPr lang="en-US" sz="1800" b="1" kern="1200" dirty="0">
                <a:solidFill>
                  <a:srgbClr val="000000"/>
                </a:solidFill>
                <a:effectLst/>
                <a:latin typeface="Calibri" panose="020F0502020204030204" pitchFamily="34" charset="0"/>
                <a:ea typeface="+mn-ea"/>
                <a:cs typeface="+mn-cs"/>
              </a:rPr>
              <a:t>Resampling: </a:t>
            </a:r>
            <a:r>
              <a:rPr lang="en-US" sz="1800" kern="1200" dirty="0">
                <a:solidFill>
                  <a:srgbClr val="000000"/>
                </a:solidFill>
                <a:effectLst/>
                <a:latin typeface="Calibri" panose="020F0502020204030204" pitchFamily="34" charset="0"/>
                <a:ea typeface="+mn-ea"/>
                <a:cs typeface="+mn-cs"/>
              </a:rPr>
              <a:t>Given a dataset with n observations, bootstrapping involves randomly drawing n samples with replacement from the original dataset to create a bootstrap sample. This process is repeated to generate a large number of bootstrap samples (typically thousands).</a:t>
            </a:r>
          </a:p>
          <a:p>
            <a:pPr marL="342900" indent="-342900" algn="l" rtl="0" eaLnBrk="1" latinLnBrk="0" hangingPunct="1">
              <a:spcBef>
                <a:spcPts val="0"/>
              </a:spcBef>
              <a:spcAft>
                <a:spcPts val="0"/>
              </a:spcAft>
              <a:buAutoNum type="arabicPeriod"/>
            </a:pPr>
            <a:endParaRPr lang="en-IN" dirty="0">
              <a:effectLst/>
            </a:endParaRPr>
          </a:p>
          <a:p>
            <a:pPr marL="0" algn="l" rtl="0" eaLnBrk="1"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2. </a:t>
            </a:r>
            <a:r>
              <a:rPr lang="en-US" sz="1800" b="1" kern="1200" dirty="0">
                <a:solidFill>
                  <a:srgbClr val="000000"/>
                </a:solidFill>
                <a:effectLst/>
                <a:latin typeface="Calibri" panose="020F0502020204030204" pitchFamily="34" charset="0"/>
                <a:ea typeface="+mn-ea"/>
                <a:cs typeface="+mn-cs"/>
              </a:rPr>
              <a:t>Estimation: </a:t>
            </a:r>
            <a:r>
              <a:rPr lang="en-US" sz="1800" kern="1200" dirty="0">
                <a:solidFill>
                  <a:srgbClr val="000000"/>
                </a:solidFill>
                <a:effectLst/>
                <a:latin typeface="Calibri" panose="020F0502020204030204" pitchFamily="34" charset="0"/>
                <a:ea typeface="+mn-ea"/>
                <a:cs typeface="+mn-cs"/>
              </a:rPr>
              <a:t>With the obtained bootstrap samples, you can compute statistics of interest,         such as means, medians, variances, and confidence intervals. These statistics represent estimates of the population parameters based on the observed data.</a:t>
            </a:r>
            <a:endParaRPr lang="en-IN" dirty="0">
              <a:effectLst/>
            </a:endParaRPr>
          </a:p>
          <a:p>
            <a:endParaRPr lang="en-IN" dirty="0"/>
          </a:p>
        </p:txBody>
      </p:sp>
    </p:spTree>
    <p:extLst>
      <p:ext uri="{BB962C8B-B14F-4D97-AF65-F5344CB8AC3E}">
        <p14:creationId xmlns:p14="http://schemas.microsoft.com/office/powerpoint/2010/main" val="421850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C58DC-ACDC-6B10-6A4B-596D135F7655}"/>
              </a:ext>
            </a:extLst>
          </p:cNvPr>
          <p:cNvSpPr>
            <a:spLocks noGrp="1"/>
          </p:cNvSpPr>
          <p:nvPr>
            <p:ph type="ctrTitle"/>
          </p:nvPr>
        </p:nvSpPr>
        <p:spPr>
          <a:xfrm>
            <a:off x="1305872" y="1380931"/>
            <a:ext cx="9602789" cy="3526970"/>
          </a:xfrm>
        </p:spPr>
        <p:txBody>
          <a:bodyPr/>
          <a:lstStyle/>
          <a:p>
            <a:pPr marL="0" algn="l" rtl="0" eaLnBrk="1" latinLnBrk="0" hangingPunct="1">
              <a:spcBef>
                <a:spcPts val="0"/>
              </a:spcBef>
              <a:spcAft>
                <a:spcPts val="0"/>
              </a:spcAft>
            </a:pPr>
            <a:r>
              <a:rPr lang="en-US" sz="2000" kern="1200" dirty="0">
                <a:solidFill>
                  <a:srgbClr val="000000"/>
                </a:solidFill>
                <a:effectLst/>
                <a:latin typeface="Calibri" panose="020F0502020204030204" pitchFamily="34" charset="0"/>
                <a:ea typeface="+mn-ea"/>
                <a:cs typeface="+mn-cs"/>
              </a:rPr>
              <a:t>3. </a:t>
            </a:r>
            <a:r>
              <a:rPr lang="en-US" sz="2000" b="1" kern="1200" dirty="0">
                <a:solidFill>
                  <a:srgbClr val="000000"/>
                </a:solidFill>
                <a:effectLst/>
                <a:latin typeface="Calibri" panose="020F0502020204030204" pitchFamily="34" charset="0"/>
                <a:ea typeface="+mn-ea"/>
                <a:cs typeface="+mn-cs"/>
              </a:rPr>
              <a:t>INFERENCE: </a:t>
            </a:r>
            <a:r>
              <a:rPr lang="en-US" sz="2000" kern="1200" dirty="0">
                <a:solidFill>
                  <a:srgbClr val="000000"/>
                </a:solidFill>
                <a:effectLst/>
                <a:latin typeface="Calibri" panose="020F0502020204030204" pitchFamily="34" charset="0"/>
                <a:ea typeface="+mn-ea"/>
                <a:cs typeface="+mn-cs"/>
              </a:rPr>
              <a:t>BOOTSTRAPPING PROVIDES A WAY TO QUANTIFY THE UNCERTAINTY ASSOCIATED WITH YOUR ESTIMATES. IT ALLOWS YOU TO CONSTRUCT CONFIDENCE INTERVALS BY ASSESSING THE DISTRIBUTION OF THE STATISTIC ACROSS THE BOOTSTRAP SAMPLES.</a:t>
            </a:r>
            <a:br>
              <a:rPr lang="en-US" sz="2000" kern="1200" dirty="0">
                <a:solidFill>
                  <a:srgbClr val="000000"/>
                </a:solidFill>
                <a:effectLst/>
                <a:latin typeface="Calibri" panose="020F0502020204030204" pitchFamily="34" charset="0"/>
                <a:ea typeface="+mn-ea"/>
                <a:cs typeface="+mn-cs"/>
              </a:rPr>
            </a:br>
            <a:br>
              <a:rPr lang="en-IN" sz="2000" dirty="0">
                <a:effectLst/>
              </a:rPr>
            </a:br>
            <a:r>
              <a:rPr lang="en-US" sz="2000" kern="1200" dirty="0">
                <a:solidFill>
                  <a:srgbClr val="000000"/>
                </a:solidFill>
                <a:effectLst/>
                <a:latin typeface="Calibri" panose="020F0502020204030204" pitchFamily="34" charset="0"/>
                <a:ea typeface="+mn-ea"/>
                <a:cs typeface="+mn-cs"/>
              </a:rPr>
              <a:t>BOOTSTRAPPING IS PARTICULARLY VALUABLE WHEN DEALING WITH SMALL SAMPLE SIZES OR WHEN THE UNDERLYING DATA DISTRIBUTION IS UNKNOWN OR COMPLEX. IT DOESN'T ASSUME SPECIFIC PARAMETRIC MODELS, MAKING IT A VERSATILE TOOL FOR A WIDE RANGE OF STATISTICAL ANALYSES. IT ALSO HELPS TO IDENTIFY OUTLIERS, ASSESS MODEL STABILITY, AND IMPROVE THE RELIABILITY OF MACHINE LEARNING ALGORITHMS BY ESTIMATING PREDICTION ERROR MORE ACCURATELY. HOWEVER, IT CAN BE COMPUTATIONALLY INTENSIVE WHEN A LARGE NUMBER OF BOOTSTRAP SAMPLES ARE REQUIRED FOR ROBUST RESULTS.</a:t>
            </a:r>
            <a:br>
              <a:rPr lang="en-IN" sz="2000" dirty="0">
                <a:effectLst/>
              </a:rPr>
            </a:br>
            <a:endParaRPr lang="en-IN" sz="2000" dirty="0"/>
          </a:p>
        </p:txBody>
      </p:sp>
      <p:sp>
        <p:nvSpPr>
          <p:cNvPr id="3" name="Subtitle 2">
            <a:extLst>
              <a:ext uri="{FF2B5EF4-FFF2-40B4-BE49-F238E27FC236}">
                <a16:creationId xmlns:a16="http://schemas.microsoft.com/office/drawing/2014/main" id="{7BF40B89-FAAF-27E7-F955-7F1220F930B5}"/>
              </a:ext>
            </a:extLst>
          </p:cNvPr>
          <p:cNvSpPr>
            <a:spLocks noGrp="1"/>
          </p:cNvSpPr>
          <p:nvPr>
            <p:ph type="subTitle" idx="1"/>
          </p:nvPr>
        </p:nvSpPr>
        <p:spPr>
          <a:xfrm flipV="1">
            <a:off x="1305872" y="5029200"/>
            <a:ext cx="9601200" cy="149290"/>
          </a:xfrm>
        </p:spPr>
        <p:txBody>
          <a:bodyPr>
            <a:normAutofit fontScale="25000" lnSpcReduction="20000"/>
          </a:bodyPr>
          <a:lstStyle/>
          <a:p>
            <a:endParaRPr lang="en-IN" dirty="0"/>
          </a:p>
        </p:txBody>
      </p:sp>
    </p:spTree>
    <p:extLst>
      <p:ext uri="{BB962C8B-B14F-4D97-AF65-F5344CB8AC3E}">
        <p14:creationId xmlns:p14="http://schemas.microsoft.com/office/powerpoint/2010/main" val="1738883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6C0EB-BD41-E0EB-B560-C601485B6204}"/>
              </a:ext>
            </a:extLst>
          </p:cNvPr>
          <p:cNvSpPr>
            <a:spLocks noGrp="1"/>
          </p:cNvSpPr>
          <p:nvPr>
            <p:ph type="ctrTitle"/>
          </p:nvPr>
        </p:nvSpPr>
        <p:spPr>
          <a:xfrm>
            <a:off x="1305872" y="1309047"/>
            <a:ext cx="9602789" cy="463769"/>
          </a:xfrm>
        </p:spPr>
        <p:txBody>
          <a:bodyPr/>
          <a:lstStyle/>
          <a:p>
            <a:r>
              <a:rPr lang="en-US" sz="4000" dirty="0"/>
              <a:t>PRINCIPAL COMPONENT ANALYSIS(PCA)</a:t>
            </a:r>
            <a:endParaRPr lang="en-IN" sz="4000" dirty="0"/>
          </a:p>
        </p:txBody>
      </p:sp>
      <p:sp>
        <p:nvSpPr>
          <p:cNvPr id="3" name="Subtitle 2">
            <a:extLst>
              <a:ext uri="{FF2B5EF4-FFF2-40B4-BE49-F238E27FC236}">
                <a16:creationId xmlns:a16="http://schemas.microsoft.com/office/drawing/2014/main" id="{D313A011-37D9-1F11-D192-DC76EB6088AA}"/>
              </a:ext>
            </a:extLst>
          </p:cNvPr>
          <p:cNvSpPr>
            <a:spLocks noGrp="1"/>
          </p:cNvSpPr>
          <p:nvPr>
            <p:ph type="subTitle" idx="1"/>
          </p:nvPr>
        </p:nvSpPr>
        <p:spPr>
          <a:xfrm>
            <a:off x="1305872" y="2099388"/>
            <a:ext cx="9601200" cy="3303036"/>
          </a:xfrm>
        </p:spPr>
        <p:txBody>
          <a:bodyPr>
            <a:normAutofit fontScale="92500" lnSpcReduction="10000"/>
          </a:bodyPr>
          <a:lstStyle/>
          <a:p>
            <a:pPr marL="0" algn="l" rtl="0" eaLnBrk="1"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Principal Component Analysis (PCA) is a dimensionality reduction technique used in data analysis and machine learning to simplify complex datasets while preserving essential information. It identifies and extracts the most influential patterns, reducing data dimensions and aiding visualization, noise reduction, and improved model performance.</a:t>
            </a:r>
            <a:endParaRPr lang="en-IN" dirty="0">
              <a:effectLst/>
            </a:endParaRPr>
          </a:p>
          <a:p>
            <a:pPr marL="0" algn="l" rtl="0" eaLnBrk="1"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Here's how PCA works:</a:t>
            </a:r>
          </a:p>
          <a:p>
            <a:pPr marL="0" algn="l" rtl="0" eaLnBrk="1" latinLnBrk="0" hangingPunct="1">
              <a:spcBef>
                <a:spcPts val="0"/>
              </a:spcBef>
              <a:spcAft>
                <a:spcPts val="0"/>
              </a:spcAft>
            </a:pPr>
            <a:endParaRPr lang="en-IN" dirty="0">
              <a:effectLst/>
            </a:endParaRPr>
          </a:p>
          <a:p>
            <a:pPr marL="342900" indent="-342900" algn="l" rtl="0" eaLnBrk="1" latinLnBrk="0" hangingPunct="1">
              <a:spcBef>
                <a:spcPts val="0"/>
              </a:spcBef>
              <a:spcAft>
                <a:spcPts val="0"/>
              </a:spcAft>
              <a:buAutoNum type="arabicPeriod"/>
            </a:pPr>
            <a:r>
              <a:rPr lang="en-US" sz="1800" b="1" kern="1200" dirty="0">
                <a:solidFill>
                  <a:srgbClr val="000000"/>
                </a:solidFill>
                <a:effectLst/>
                <a:latin typeface="Calibri" panose="020F0502020204030204" pitchFamily="34" charset="0"/>
                <a:ea typeface="+mn-ea"/>
                <a:cs typeface="+mn-cs"/>
              </a:rPr>
              <a:t>Data Transformation:</a:t>
            </a:r>
            <a:r>
              <a:rPr lang="en-US" sz="1800" kern="1200" dirty="0">
                <a:solidFill>
                  <a:srgbClr val="000000"/>
                </a:solidFill>
                <a:effectLst/>
                <a:latin typeface="Calibri" panose="020F0502020204030204" pitchFamily="34" charset="0"/>
                <a:ea typeface="+mn-ea"/>
                <a:cs typeface="+mn-cs"/>
              </a:rPr>
              <a:t> PCA takes a dataset with multiple correlated features and transforms it into a new coordinate system, represented by orthogonal axes called principal components. The first principal component (PC1) explains the most variance in the data, the second (PC2) explains the second most, and so on.</a:t>
            </a:r>
          </a:p>
          <a:p>
            <a:pPr marL="342900" indent="-342900" algn="l" rtl="0" eaLnBrk="1" latinLnBrk="0" hangingPunct="1">
              <a:spcBef>
                <a:spcPts val="0"/>
              </a:spcBef>
              <a:spcAft>
                <a:spcPts val="0"/>
              </a:spcAft>
              <a:buAutoNum type="arabicPeriod"/>
            </a:pPr>
            <a:endParaRPr lang="en-IN" dirty="0">
              <a:effectLst/>
            </a:endParaRPr>
          </a:p>
          <a:p>
            <a:pPr marL="0" algn="l" rtl="0" eaLnBrk="1"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2. </a:t>
            </a:r>
            <a:r>
              <a:rPr lang="en-US" sz="1800" b="1" kern="1200" dirty="0">
                <a:solidFill>
                  <a:srgbClr val="000000"/>
                </a:solidFill>
                <a:effectLst/>
                <a:latin typeface="Calibri" panose="020F0502020204030204" pitchFamily="34" charset="0"/>
                <a:ea typeface="+mn-ea"/>
                <a:cs typeface="+mn-cs"/>
              </a:rPr>
              <a:t>Variance Maximization:</a:t>
            </a:r>
            <a:r>
              <a:rPr lang="en-US" sz="1800" kern="1200" dirty="0">
                <a:solidFill>
                  <a:srgbClr val="000000"/>
                </a:solidFill>
                <a:effectLst/>
                <a:latin typeface="Calibri" panose="020F0502020204030204" pitchFamily="34" charset="0"/>
                <a:ea typeface="+mn-ea"/>
                <a:cs typeface="+mn-cs"/>
              </a:rPr>
              <a:t> PCA calculates these principal components such that PC1 explains the maximum variance, PC2 explains the maximum remaining variance orthogonal to PC1, and so on. This helps to capture the most critical information in the data.</a:t>
            </a:r>
            <a:endParaRPr lang="en-IN" dirty="0">
              <a:effectLst/>
            </a:endParaRPr>
          </a:p>
          <a:p>
            <a:endParaRPr lang="en-IN" dirty="0"/>
          </a:p>
        </p:txBody>
      </p:sp>
    </p:spTree>
    <p:extLst>
      <p:ext uri="{BB962C8B-B14F-4D97-AF65-F5344CB8AC3E}">
        <p14:creationId xmlns:p14="http://schemas.microsoft.com/office/powerpoint/2010/main" val="463365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DAB3A3-70C0-62DE-F7B5-03DEC5539FDF}"/>
              </a:ext>
            </a:extLst>
          </p:cNvPr>
          <p:cNvSpPr txBox="1"/>
          <p:nvPr/>
        </p:nvSpPr>
        <p:spPr>
          <a:xfrm>
            <a:off x="1296955" y="1028343"/>
            <a:ext cx="9722497" cy="4708981"/>
          </a:xfrm>
          <a:prstGeom prst="rect">
            <a:avLst/>
          </a:prstGeom>
          <a:noFill/>
        </p:spPr>
        <p:txBody>
          <a:bodyPr wrap="square">
            <a:spAutoFit/>
          </a:bodyPr>
          <a:lstStyle/>
          <a:p>
            <a:pPr marL="0" algn="l" rtl="0" eaLnBrk="1" latinLnBrk="0" hangingPunct="1">
              <a:spcBef>
                <a:spcPts val="0"/>
              </a:spcBef>
              <a:spcAft>
                <a:spcPts val="0"/>
              </a:spcAft>
            </a:pPr>
            <a:r>
              <a:rPr lang="en-US" sz="2000" kern="1200" dirty="0">
                <a:solidFill>
                  <a:srgbClr val="000000"/>
                </a:solidFill>
                <a:effectLst/>
                <a:latin typeface="Calibri" panose="020F0502020204030204" pitchFamily="34" charset="0"/>
                <a:ea typeface="+mn-ea"/>
                <a:cs typeface="+mn-cs"/>
              </a:rPr>
              <a:t>3. </a:t>
            </a:r>
            <a:r>
              <a:rPr lang="en-US" sz="2000" b="1" kern="1200" dirty="0">
                <a:solidFill>
                  <a:srgbClr val="000000"/>
                </a:solidFill>
                <a:effectLst/>
                <a:latin typeface="Calibri" panose="020F0502020204030204" pitchFamily="34" charset="0"/>
                <a:ea typeface="+mn-ea"/>
                <a:cs typeface="+mn-cs"/>
              </a:rPr>
              <a:t>DIMENSION REDUCTION:</a:t>
            </a:r>
            <a:r>
              <a:rPr lang="en-US" sz="2000" kern="1200" dirty="0">
                <a:solidFill>
                  <a:srgbClr val="000000"/>
                </a:solidFill>
                <a:effectLst/>
                <a:latin typeface="Calibri" panose="020F0502020204030204" pitchFamily="34" charset="0"/>
                <a:ea typeface="+mn-ea"/>
                <a:cs typeface="+mn-cs"/>
              </a:rPr>
              <a:t> RESEARCHERS OFTEN RETAIN A SUBSET OF THE TOP PRINCIPAL COMPONENTS, REDUCING THE DATASET'S DIMENSIONALITY WHILE RETAINING A SIGNIFICANT PORTION OF THE ORIGINAL DATA'S VARIANCE. THIS SIMPLIFIES SUBSEQUENT ANALYSIS.</a:t>
            </a:r>
          </a:p>
          <a:p>
            <a:pPr marL="0" algn="l" rtl="0" eaLnBrk="1" latinLnBrk="0" hangingPunct="1">
              <a:spcBef>
                <a:spcPts val="0"/>
              </a:spcBef>
              <a:spcAft>
                <a:spcPts val="0"/>
              </a:spcAft>
            </a:pPr>
            <a:endParaRPr lang="en-IN" sz="2000" dirty="0">
              <a:effectLst/>
            </a:endParaRPr>
          </a:p>
          <a:p>
            <a:pPr marL="0" algn="l" rtl="0" eaLnBrk="1" latinLnBrk="0" hangingPunct="1">
              <a:spcBef>
                <a:spcPts val="0"/>
              </a:spcBef>
              <a:spcAft>
                <a:spcPts val="0"/>
              </a:spcAft>
            </a:pPr>
            <a:r>
              <a:rPr lang="en-US" sz="2000" kern="1200" dirty="0">
                <a:solidFill>
                  <a:srgbClr val="000000"/>
                </a:solidFill>
                <a:effectLst/>
                <a:latin typeface="Calibri" panose="020F0502020204030204" pitchFamily="34" charset="0"/>
                <a:ea typeface="+mn-ea"/>
                <a:cs typeface="+mn-cs"/>
              </a:rPr>
              <a:t>4. </a:t>
            </a:r>
            <a:r>
              <a:rPr lang="en-US" sz="2000" b="1" kern="1200" dirty="0">
                <a:solidFill>
                  <a:srgbClr val="000000"/>
                </a:solidFill>
                <a:effectLst/>
                <a:latin typeface="Calibri" panose="020F0502020204030204" pitchFamily="34" charset="0"/>
                <a:ea typeface="+mn-ea"/>
                <a:cs typeface="+mn-cs"/>
              </a:rPr>
              <a:t>VISUALIZATION AND COMPRESSION:</a:t>
            </a:r>
            <a:r>
              <a:rPr lang="en-US" sz="2000" kern="1200" dirty="0">
                <a:solidFill>
                  <a:srgbClr val="000000"/>
                </a:solidFill>
                <a:effectLst/>
                <a:latin typeface="Calibri" panose="020F0502020204030204" pitchFamily="34" charset="0"/>
                <a:ea typeface="+mn-ea"/>
                <a:cs typeface="+mn-cs"/>
              </a:rPr>
              <a:t> PCA CAN HELP VISUALIZE HIGH-DIMENSIONAL DATA IN A LOWER-DIMENSIONAL SPACE. IT'S ALSO USED FOR DATA COMPRESSION, AS IT RETAINS MOST OF THE RELEVANT INFORMATION WITH FEWER FEATURES.</a:t>
            </a:r>
            <a:endParaRPr lang="en-IN" sz="2000" dirty="0">
              <a:effectLst/>
            </a:endParaRPr>
          </a:p>
          <a:p>
            <a:pPr marL="457200" indent="-457200" algn="l" rtl="0" eaLnBrk="1" latinLnBrk="0" hangingPunct="1">
              <a:spcBef>
                <a:spcPts val="0"/>
              </a:spcBef>
              <a:spcAft>
                <a:spcPts val="0"/>
              </a:spcAft>
            </a:pPr>
            <a:r>
              <a:rPr lang="en-US" sz="2000" kern="1200" dirty="0">
                <a:solidFill>
                  <a:srgbClr val="000000"/>
                </a:solidFill>
                <a:effectLst/>
                <a:latin typeface="Calibri" panose="020F0502020204030204" pitchFamily="34" charset="0"/>
                <a:ea typeface="+mn-ea"/>
                <a:cs typeface="+mn-cs"/>
              </a:rPr>
              <a:t>        PCA HAS VARIOUS APPLICATIONS, INCLUDING IMAGE COMPRESSION, FEATURE SELECTION,NOISE REDUCTION, AND ANOMALY DETECTION. IT'S ESPECIALLY USEFUL WHEN WORKING WITH DATASETS WITH MULTICOLLINEARITY OR WHEN YOU WANT TO UNDERSTAND THE UNDERLYING STRUCTURE OF THE DATA. HOWEVER, INTERPRETING THE MEANING OF PRINCIPAL COMPONENTS CAN BE CHALLENGING, AS THEY ARE LINEAR COMBINATIONS OF THE ORIGINAL FEATURES. ADDITIONALLY, IT ASSUMES THAT THE DATA IS NORMALLY DISTRIBUTED, AND OUTLIERS CAN AFFECT RESULTS.</a:t>
            </a:r>
            <a:endParaRPr lang="en-IN" sz="2000" dirty="0">
              <a:effectLst/>
            </a:endParaRPr>
          </a:p>
        </p:txBody>
      </p:sp>
    </p:spTree>
    <p:extLst>
      <p:ext uri="{BB962C8B-B14F-4D97-AF65-F5344CB8AC3E}">
        <p14:creationId xmlns:p14="http://schemas.microsoft.com/office/powerpoint/2010/main" val="2234597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5283D-C68F-3871-C770-10B210709044}"/>
              </a:ext>
            </a:extLst>
          </p:cNvPr>
          <p:cNvSpPr>
            <a:spLocks noGrp="1"/>
          </p:cNvSpPr>
          <p:nvPr>
            <p:ph type="ctrTitle"/>
          </p:nvPr>
        </p:nvSpPr>
        <p:spPr>
          <a:xfrm>
            <a:off x="1305872" y="774441"/>
            <a:ext cx="9602789" cy="765110"/>
          </a:xfrm>
        </p:spPr>
        <p:txBody>
          <a:bodyPr/>
          <a:lstStyle/>
          <a:p>
            <a:r>
              <a:rPr lang="en-US" sz="4000" dirty="0"/>
              <a:t>RESULT ANALYSIS</a:t>
            </a:r>
            <a:endParaRPr lang="en-IN" sz="4000" dirty="0"/>
          </a:p>
        </p:txBody>
      </p:sp>
      <p:sp>
        <p:nvSpPr>
          <p:cNvPr id="3" name="Subtitle 2">
            <a:extLst>
              <a:ext uri="{FF2B5EF4-FFF2-40B4-BE49-F238E27FC236}">
                <a16:creationId xmlns:a16="http://schemas.microsoft.com/office/drawing/2014/main" id="{7139D10E-672C-99B5-6941-392F3CAA3E02}"/>
              </a:ext>
            </a:extLst>
          </p:cNvPr>
          <p:cNvSpPr>
            <a:spLocks noGrp="1"/>
          </p:cNvSpPr>
          <p:nvPr>
            <p:ph type="subTitle" idx="1"/>
          </p:nvPr>
        </p:nvSpPr>
        <p:spPr>
          <a:xfrm>
            <a:off x="1305872" y="1688841"/>
            <a:ext cx="9601200" cy="4618653"/>
          </a:xfrm>
        </p:spPr>
        <p:txBody>
          <a:bodyPr/>
          <a:lstStyle/>
          <a:p>
            <a:pPr algn="l"/>
            <a:endParaRPr lang="en-US" dirty="0"/>
          </a:p>
          <a:p>
            <a:pPr algn="l"/>
            <a:r>
              <a:rPr lang="en-US" dirty="0"/>
              <a:t>                  LINEAR REGRESSION:                                                                          SVR:          </a:t>
            </a:r>
            <a:endParaRPr lang="en-IN" dirty="0"/>
          </a:p>
        </p:txBody>
      </p:sp>
      <p:pic>
        <p:nvPicPr>
          <p:cNvPr id="6" name="Picture 5">
            <a:extLst>
              <a:ext uri="{FF2B5EF4-FFF2-40B4-BE49-F238E27FC236}">
                <a16:creationId xmlns:a16="http://schemas.microsoft.com/office/drawing/2014/main" id="{A0BCD3D3-6CCF-7A02-EF2F-2CF439CF86FB}"/>
              </a:ext>
            </a:extLst>
          </p:cNvPr>
          <p:cNvPicPr>
            <a:picLocks noChangeAspect="1"/>
          </p:cNvPicPr>
          <p:nvPr/>
        </p:nvPicPr>
        <p:blipFill>
          <a:blip r:embed="rId2"/>
          <a:stretch>
            <a:fillRect/>
          </a:stretch>
        </p:blipFill>
        <p:spPr>
          <a:xfrm>
            <a:off x="1626252" y="2436799"/>
            <a:ext cx="4998484" cy="780566"/>
          </a:xfrm>
          <a:prstGeom prst="rect">
            <a:avLst/>
          </a:prstGeom>
        </p:spPr>
      </p:pic>
      <p:pic>
        <p:nvPicPr>
          <p:cNvPr id="8" name="Picture 7">
            <a:extLst>
              <a:ext uri="{FF2B5EF4-FFF2-40B4-BE49-F238E27FC236}">
                <a16:creationId xmlns:a16="http://schemas.microsoft.com/office/drawing/2014/main" id="{FD47C595-BB0B-2306-7696-DB3827F8C79A}"/>
              </a:ext>
            </a:extLst>
          </p:cNvPr>
          <p:cNvPicPr>
            <a:picLocks noChangeAspect="1"/>
          </p:cNvPicPr>
          <p:nvPr/>
        </p:nvPicPr>
        <p:blipFill>
          <a:blip r:embed="rId3"/>
          <a:stretch>
            <a:fillRect/>
          </a:stretch>
        </p:blipFill>
        <p:spPr>
          <a:xfrm>
            <a:off x="2237480" y="3366655"/>
            <a:ext cx="3519508" cy="2566411"/>
          </a:xfrm>
          <a:prstGeom prst="rect">
            <a:avLst/>
          </a:prstGeom>
        </p:spPr>
      </p:pic>
      <p:pic>
        <p:nvPicPr>
          <p:cNvPr id="11" name="Picture 10">
            <a:extLst>
              <a:ext uri="{FF2B5EF4-FFF2-40B4-BE49-F238E27FC236}">
                <a16:creationId xmlns:a16="http://schemas.microsoft.com/office/drawing/2014/main" id="{12F7E095-3372-096D-2E0E-FB738C17C901}"/>
              </a:ext>
            </a:extLst>
          </p:cNvPr>
          <p:cNvPicPr>
            <a:picLocks noChangeAspect="1"/>
          </p:cNvPicPr>
          <p:nvPr/>
        </p:nvPicPr>
        <p:blipFill>
          <a:blip r:embed="rId4"/>
          <a:stretch>
            <a:fillRect/>
          </a:stretch>
        </p:blipFill>
        <p:spPr>
          <a:xfrm>
            <a:off x="7272444" y="2370975"/>
            <a:ext cx="4446805" cy="846390"/>
          </a:xfrm>
          <a:prstGeom prst="rect">
            <a:avLst/>
          </a:prstGeom>
        </p:spPr>
      </p:pic>
      <p:pic>
        <p:nvPicPr>
          <p:cNvPr id="13" name="Picture 12">
            <a:extLst>
              <a:ext uri="{FF2B5EF4-FFF2-40B4-BE49-F238E27FC236}">
                <a16:creationId xmlns:a16="http://schemas.microsoft.com/office/drawing/2014/main" id="{E469E46D-B717-DDBF-5EC1-ED9A9F95B5AE}"/>
              </a:ext>
            </a:extLst>
          </p:cNvPr>
          <p:cNvPicPr>
            <a:picLocks noChangeAspect="1"/>
          </p:cNvPicPr>
          <p:nvPr/>
        </p:nvPicPr>
        <p:blipFill>
          <a:blip r:embed="rId5"/>
          <a:stretch>
            <a:fillRect/>
          </a:stretch>
        </p:blipFill>
        <p:spPr>
          <a:xfrm>
            <a:off x="8061649" y="3366656"/>
            <a:ext cx="3418504" cy="2536672"/>
          </a:xfrm>
          <a:prstGeom prst="rect">
            <a:avLst/>
          </a:prstGeom>
        </p:spPr>
      </p:pic>
    </p:spTree>
    <p:extLst>
      <p:ext uri="{BB962C8B-B14F-4D97-AF65-F5344CB8AC3E}">
        <p14:creationId xmlns:p14="http://schemas.microsoft.com/office/powerpoint/2010/main" val="33501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6F58E-FE46-5562-9346-E4BDA875A759}"/>
              </a:ext>
            </a:extLst>
          </p:cNvPr>
          <p:cNvSpPr>
            <a:spLocks noGrp="1"/>
          </p:cNvSpPr>
          <p:nvPr>
            <p:ph type="ctrTitle"/>
          </p:nvPr>
        </p:nvSpPr>
        <p:spPr>
          <a:xfrm>
            <a:off x="1305873" y="457201"/>
            <a:ext cx="8295328" cy="1119672"/>
          </a:xfrm>
        </p:spPr>
        <p:txBody>
          <a:bodyPr/>
          <a:lstStyle/>
          <a:p>
            <a:r>
              <a:rPr lang="en-US" dirty="0"/>
              <a:t>CONTENT</a:t>
            </a:r>
            <a:endParaRPr lang="en-IN" dirty="0"/>
          </a:p>
        </p:txBody>
      </p:sp>
      <p:sp>
        <p:nvSpPr>
          <p:cNvPr id="3" name="Subtitle 2">
            <a:extLst>
              <a:ext uri="{FF2B5EF4-FFF2-40B4-BE49-F238E27FC236}">
                <a16:creationId xmlns:a16="http://schemas.microsoft.com/office/drawing/2014/main" id="{8D9D6B14-0860-E575-1BE0-B461D4618BFA}"/>
              </a:ext>
            </a:extLst>
          </p:cNvPr>
          <p:cNvSpPr>
            <a:spLocks noGrp="1"/>
          </p:cNvSpPr>
          <p:nvPr>
            <p:ph type="subTitle" idx="1"/>
          </p:nvPr>
        </p:nvSpPr>
        <p:spPr>
          <a:xfrm>
            <a:off x="1305872" y="2071396"/>
            <a:ext cx="9601200" cy="3275045"/>
          </a:xfrm>
        </p:spPr>
        <p:txBody>
          <a:bodyPr/>
          <a:lstStyle/>
          <a:p>
            <a:pPr marL="342900" indent="-342900" algn="l">
              <a:buFont typeface="+mj-lt"/>
              <a:buAutoNum type="arabicPeriod"/>
            </a:pPr>
            <a:r>
              <a:rPr lang="en-US" dirty="0"/>
              <a:t>PROBLEM STATEMENT</a:t>
            </a:r>
          </a:p>
          <a:p>
            <a:pPr marL="342900" indent="-342900" algn="l">
              <a:buFont typeface="+mj-lt"/>
              <a:buAutoNum type="arabicPeriod"/>
            </a:pPr>
            <a:r>
              <a:rPr lang="en-US" dirty="0"/>
              <a:t>INTRODUCTION</a:t>
            </a:r>
          </a:p>
          <a:p>
            <a:pPr marL="342900" indent="-342900" algn="l">
              <a:buFont typeface="+mj-lt"/>
              <a:buAutoNum type="arabicPeriod"/>
            </a:pPr>
            <a:r>
              <a:rPr lang="en-US" dirty="0"/>
              <a:t>DATASET</a:t>
            </a:r>
          </a:p>
          <a:p>
            <a:pPr marL="342900" indent="-342900" algn="l">
              <a:buFont typeface="+mj-lt"/>
              <a:buAutoNum type="arabicPeriod"/>
            </a:pPr>
            <a:r>
              <a:rPr lang="en-US" dirty="0"/>
              <a:t>IMPLPEMENTATION</a:t>
            </a:r>
          </a:p>
          <a:p>
            <a:pPr algn="l"/>
            <a:r>
              <a:rPr lang="en-US" dirty="0"/>
              <a:t>        &gt; LINEAR REGREESION</a:t>
            </a:r>
          </a:p>
          <a:p>
            <a:pPr algn="l"/>
            <a:r>
              <a:rPr lang="en-US" dirty="0"/>
              <a:t>        &gt; SUPPORT  VECTOR MACHINE(SVR)</a:t>
            </a:r>
          </a:p>
          <a:p>
            <a:pPr algn="l"/>
            <a:r>
              <a:rPr lang="en-US" dirty="0"/>
              <a:t>        &gt; KNN</a:t>
            </a:r>
          </a:p>
          <a:p>
            <a:pPr algn="l"/>
            <a:r>
              <a:rPr lang="en-US" dirty="0"/>
              <a:t>        &gt; RIDGE REGRESSION</a:t>
            </a:r>
          </a:p>
          <a:p>
            <a:pPr algn="l"/>
            <a:r>
              <a:rPr lang="en-US" dirty="0"/>
              <a:t>        &gt; LASSO REGRESSION</a:t>
            </a:r>
          </a:p>
          <a:p>
            <a:pPr algn="l"/>
            <a:r>
              <a:rPr lang="en-US" dirty="0"/>
              <a:t>5.    RESULT &amp; COMPARISION</a:t>
            </a:r>
          </a:p>
          <a:p>
            <a:pPr algn="l"/>
            <a:r>
              <a:rPr lang="en-IN" dirty="0"/>
              <a:t>6.    CONCLUSION       </a:t>
            </a:r>
          </a:p>
        </p:txBody>
      </p:sp>
    </p:spTree>
    <p:extLst>
      <p:ext uri="{BB962C8B-B14F-4D97-AF65-F5344CB8AC3E}">
        <p14:creationId xmlns:p14="http://schemas.microsoft.com/office/powerpoint/2010/main" val="3512360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F5DCF-526C-DB84-57B9-5312EEA32F88}"/>
              </a:ext>
            </a:extLst>
          </p:cNvPr>
          <p:cNvSpPr>
            <a:spLocks noGrp="1"/>
          </p:cNvSpPr>
          <p:nvPr>
            <p:ph type="ctrTitle"/>
          </p:nvPr>
        </p:nvSpPr>
        <p:spPr>
          <a:xfrm>
            <a:off x="1305872" y="1309047"/>
            <a:ext cx="9602789" cy="473100"/>
          </a:xfrm>
        </p:spPr>
        <p:txBody>
          <a:bodyPr/>
          <a:lstStyle/>
          <a:p>
            <a:endParaRPr lang="en-IN" dirty="0"/>
          </a:p>
        </p:txBody>
      </p:sp>
      <p:sp>
        <p:nvSpPr>
          <p:cNvPr id="3" name="Subtitle 2">
            <a:extLst>
              <a:ext uri="{FF2B5EF4-FFF2-40B4-BE49-F238E27FC236}">
                <a16:creationId xmlns:a16="http://schemas.microsoft.com/office/drawing/2014/main" id="{A9EF6046-4869-4E2C-F0CC-C5EE3971D69C}"/>
              </a:ext>
            </a:extLst>
          </p:cNvPr>
          <p:cNvSpPr>
            <a:spLocks noGrp="1"/>
          </p:cNvSpPr>
          <p:nvPr>
            <p:ph type="subTitle" idx="1"/>
          </p:nvPr>
        </p:nvSpPr>
        <p:spPr>
          <a:xfrm>
            <a:off x="1305872" y="1912776"/>
            <a:ext cx="9601200" cy="3116424"/>
          </a:xfrm>
        </p:spPr>
        <p:txBody>
          <a:bodyPr/>
          <a:lstStyle/>
          <a:p>
            <a:pPr algn="l"/>
            <a:r>
              <a:rPr lang="en-US" dirty="0"/>
              <a:t>    Ridge regression:                                                          Lasso Regression:</a:t>
            </a:r>
          </a:p>
          <a:p>
            <a:pPr algn="l"/>
            <a:r>
              <a:rPr lang="en-US" dirty="0"/>
              <a:t>    </a:t>
            </a:r>
            <a:endParaRPr lang="en-IN" dirty="0"/>
          </a:p>
        </p:txBody>
      </p:sp>
      <p:pic>
        <p:nvPicPr>
          <p:cNvPr id="5" name="Picture 4">
            <a:extLst>
              <a:ext uri="{FF2B5EF4-FFF2-40B4-BE49-F238E27FC236}">
                <a16:creationId xmlns:a16="http://schemas.microsoft.com/office/drawing/2014/main" id="{166A3F42-9C70-8624-05FB-55F0666EC181}"/>
              </a:ext>
            </a:extLst>
          </p:cNvPr>
          <p:cNvPicPr>
            <a:picLocks noChangeAspect="1"/>
          </p:cNvPicPr>
          <p:nvPr/>
        </p:nvPicPr>
        <p:blipFill>
          <a:blip r:embed="rId2"/>
          <a:stretch>
            <a:fillRect/>
          </a:stretch>
        </p:blipFill>
        <p:spPr>
          <a:xfrm>
            <a:off x="1305872" y="2484414"/>
            <a:ext cx="3962743" cy="396274"/>
          </a:xfrm>
          <a:prstGeom prst="rect">
            <a:avLst/>
          </a:prstGeom>
        </p:spPr>
      </p:pic>
      <p:pic>
        <p:nvPicPr>
          <p:cNvPr id="9" name="Picture 8">
            <a:extLst>
              <a:ext uri="{FF2B5EF4-FFF2-40B4-BE49-F238E27FC236}">
                <a16:creationId xmlns:a16="http://schemas.microsoft.com/office/drawing/2014/main" id="{DE6CE326-B17B-EB12-3F7C-A1C4CAD88992}"/>
              </a:ext>
            </a:extLst>
          </p:cNvPr>
          <p:cNvPicPr>
            <a:picLocks noChangeAspect="1"/>
          </p:cNvPicPr>
          <p:nvPr/>
        </p:nvPicPr>
        <p:blipFill>
          <a:blip r:embed="rId3"/>
          <a:stretch>
            <a:fillRect/>
          </a:stretch>
        </p:blipFill>
        <p:spPr>
          <a:xfrm>
            <a:off x="1339695" y="3305509"/>
            <a:ext cx="3928920" cy="2789150"/>
          </a:xfrm>
          <a:prstGeom prst="rect">
            <a:avLst/>
          </a:prstGeom>
        </p:spPr>
      </p:pic>
      <p:pic>
        <p:nvPicPr>
          <p:cNvPr id="11" name="Picture 10">
            <a:extLst>
              <a:ext uri="{FF2B5EF4-FFF2-40B4-BE49-F238E27FC236}">
                <a16:creationId xmlns:a16="http://schemas.microsoft.com/office/drawing/2014/main" id="{C6DC4378-2A00-AAF0-B4F7-0240819B64FB}"/>
              </a:ext>
            </a:extLst>
          </p:cNvPr>
          <p:cNvPicPr>
            <a:picLocks noChangeAspect="1"/>
          </p:cNvPicPr>
          <p:nvPr/>
        </p:nvPicPr>
        <p:blipFill>
          <a:blip r:embed="rId4"/>
          <a:stretch>
            <a:fillRect/>
          </a:stretch>
        </p:blipFill>
        <p:spPr>
          <a:xfrm>
            <a:off x="7037695" y="2362482"/>
            <a:ext cx="3848433" cy="518205"/>
          </a:xfrm>
          <a:prstGeom prst="rect">
            <a:avLst/>
          </a:prstGeom>
        </p:spPr>
      </p:pic>
      <p:pic>
        <p:nvPicPr>
          <p:cNvPr id="13" name="Picture 12">
            <a:extLst>
              <a:ext uri="{FF2B5EF4-FFF2-40B4-BE49-F238E27FC236}">
                <a16:creationId xmlns:a16="http://schemas.microsoft.com/office/drawing/2014/main" id="{C9A1C451-58C6-4C86-01CC-DAAA44BB511A}"/>
              </a:ext>
            </a:extLst>
          </p:cNvPr>
          <p:cNvPicPr>
            <a:picLocks noChangeAspect="1"/>
          </p:cNvPicPr>
          <p:nvPr/>
        </p:nvPicPr>
        <p:blipFill>
          <a:blip r:embed="rId5"/>
          <a:stretch>
            <a:fillRect/>
          </a:stretch>
        </p:blipFill>
        <p:spPr>
          <a:xfrm>
            <a:off x="6923387" y="3194421"/>
            <a:ext cx="4017508" cy="2909035"/>
          </a:xfrm>
          <a:prstGeom prst="rect">
            <a:avLst/>
          </a:prstGeom>
        </p:spPr>
      </p:pic>
    </p:spTree>
    <p:extLst>
      <p:ext uri="{BB962C8B-B14F-4D97-AF65-F5344CB8AC3E}">
        <p14:creationId xmlns:p14="http://schemas.microsoft.com/office/powerpoint/2010/main" val="207338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DE5AFD-7F9B-CE41-70CC-18BE3E0FA1F1}"/>
              </a:ext>
            </a:extLst>
          </p:cNvPr>
          <p:cNvSpPr>
            <a:spLocks noGrp="1"/>
          </p:cNvSpPr>
          <p:nvPr>
            <p:ph type="ctrTitle"/>
          </p:nvPr>
        </p:nvSpPr>
        <p:spPr>
          <a:xfrm>
            <a:off x="1305871" y="1545944"/>
            <a:ext cx="9602789" cy="90545"/>
          </a:xfrm>
        </p:spPr>
        <p:txBody>
          <a:bodyPr/>
          <a:lstStyle/>
          <a:p>
            <a:r>
              <a:rPr lang="en-US" sz="3600" dirty="0"/>
              <a:t>KNN:</a:t>
            </a:r>
            <a:endParaRPr lang="en-IN" sz="3600" dirty="0"/>
          </a:p>
        </p:txBody>
      </p:sp>
      <p:sp>
        <p:nvSpPr>
          <p:cNvPr id="5" name="Subtitle 4">
            <a:extLst>
              <a:ext uri="{FF2B5EF4-FFF2-40B4-BE49-F238E27FC236}">
                <a16:creationId xmlns:a16="http://schemas.microsoft.com/office/drawing/2014/main" id="{D38B012A-5B48-177C-46B9-DF034F6296FF}"/>
              </a:ext>
            </a:extLst>
          </p:cNvPr>
          <p:cNvSpPr>
            <a:spLocks noGrp="1"/>
          </p:cNvSpPr>
          <p:nvPr>
            <p:ph type="subTitle" idx="1"/>
          </p:nvPr>
        </p:nvSpPr>
        <p:spPr>
          <a:xfrm>
            <a:off x="1856378" y="6170295"/>
            <a:ext cx="9601200" cy="90545"/>
          </a:xfrm>
        </p:spPr>
        <p:txBody>
          <a:bodyPr>
            <a:normAutofit fontScale="25000" lnSpcReduction="20000"/>
          </a:bodyPr>
          <a:lstStyle/>
          <a:p>
            <a:endParaRPr lang="en-IN" dirty="0"/>
          </a:p>
        </p:txBody>
      </p:sp>
      <p:pic>
        <p:nvPicPr>
          <p:cNvPr id="7" name="Picture 6">
            <a:extLst>
              <a:ext uri="{FF2B5EF4-FFF2-40B4-BE49-F238E27FC236}">
                <a16:creationId xmlns:a16="http://schemas.microsoft.com/office/drawing/2014/main" id="{23627A67-703F-D225-2F94-3AE804B10268}"/>
              </a:ext>
            </a:extLst>
          </p:cNvPr>
          <p:cNvPicPr>
            <a:picLocks noChangeAspect="1"/>
          </p:cNvPicPr>
          <p:nvPr/>
        </p:nvPicPr>
        <p:blipFill>
          <a:blip r:embed="rId2"/>
          <a:stretch>
            <a:fillRect/>
          </a:stretch>
        </p:blipFill>
        <p:spPr>
          <a:xfrm>
            <a:off x="3982513" y="1914855"/>
            <a:ext cx="4542363" cy="501773"/>
          </a:xfrm>
          <a:prstGeom prst="rect">
            <a:avLst/>
          </a:prstGeom>
        </p:spPr>
      </p:pic>
      <p:pic>
        <p:nvPicPr>
          <p:cNvPr id="9" name="Picture 8">
            <a:extLst>
              <a:ext uri="{FF2B5EF4-FFF2-40B4-BE49-F238E27FC236}">
                <a16:creationId xmlns:a16="http://schemas.microsoft.com/office/drawing/2014/main" id="{EE0FFFC6-F038-D2B7-0EDA-EDEBA873CCD1}"/>
              </a:ext>
            </a:extLst>
          </p:cNvPr>
          <p:cNvPicPr>
            <a:picLocks noChangeAspect="1"/>
          </p:cNvPicPr>
          <p:nvPr/>
        </p:nvPicPr>
        <p:blipFill>
          <a:blip r:embed="rId3"/>
          <a:stretch>
            <a:fillRect/>
          </a:stretch>
        </p:blipFill>
        <p:spPr>
          <a:xfrm>
            <a:off x="4109851" y="2868132"/>
            <a:ext cx="4415025" cy="3146482"/>
          </a:xfrm>
          <a:prstGeom prst="rect">
            <a:avLst/>
          </a:prstGeom>
        </p:spPr>
      </p:pic>
    </p:spTree>
    <p:extLst>
      <p:ext uri="{BB962C8B-B14F-4D97-AF65-F5344CB8AC3E}">
        <p14:creationId xmlns:p14="http://schemas.microsoft.com/office/powerpoint/2010/main" val="1045923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A97C-E390-CBB1-CF7B-8929F5D70F18}"/>
              </a:ext>
            </a:extLst>
          </p:cNvPr>
          <p:cNvSpPr>
            <a:spLocks noGrp="1"/>
          </p:cNvSpPr>
          <p:nvPr>
            <p:ph type="ctrTitle"/>
          </p:nvPr>
        </p:nvSpPr>
        <p:spPr>
          <a:xfrm>
            <a:off x="1389847" y="769601"/>
            <a:ext cx="9602789" cy="902308"/>
          </a:xfrm>
        </p:spPr>
        <p:txBody>
          <a:bodyPr/>
          <a:lstStyle/>
          <a:p>
            <a:r>
              <a:rPr lang="en-US" dirty="0"/>
              <a:t>CONCLUSION</a:t>
            </a:r>
            <a:endParaRPr lang="en-IN" dirty="0"/>
          </a:p>
        </p:txBody>
      </p:sp>
      <p:sp>
        <p:nvSpPr>
          <p:cNvPr id="3" name="Subtitle 2">
            <a:extLst>
              <a:ext uri="{FF2B5EF4-FFF2-40B4-BE49-F238E27FC236}">
                <a16:creationId xmlns:a16="http://schemas.microsoft.com/office/drawing/2014/main" id="{4A5E3F9C-8E16-99FC-AD46-456080A8D689}"/>
              </a:ext>
            </a:extLst>
          </p:cNvPr>
          <p:cNvSpPr>
            <a:spLocks noGrp="1"/>
          </p:cNvSpPr>
          <p:nvPr>
            <p:ph type="subTitle" idx="1"/>
          </p:nvPr>
        </p:nvSpPr>
        <p:spPr>
          <a:xfrm>
            <a:off x="1305872" y="1772816"/>
            <a:ext cx="9601200" cy="3256384"/>
          </a:xfrm>
        </p:spPr>
        <p:txBody>
          <a:bodyPr/>
          <a:lstStyle/>
          <a:p>
            <a:pPr algn="l"/>
            <a:r>
              <a:rPr lang="en-US" sz="1800" b="0" i="0" dirty="0">
                <a:solidFill>
                  <a:srgbClr val="000000"/>
                </a:solidFill>
                <a:effectLst/>
              </a:rPr>
              <a:t>This project , rain fall prediction concentrated on estimation of amount  rainfall and it is concluded  that linear regression, has mean squared error  9953, SVR mean squared error is 349, Ridge regression mean squared error is  13692, Lasso Regression mean squared error is 13648, </a:t>
            </a:r>
            <a:r>
              <a:rPr lang="en-US" sz="1800" b="0" i="0" dirty="0" err="1">
                <a:solidFill>
                  <a:srgbClr val="000000"/>
                </a:solidFill>
                <a:effectLst/>
              </a:rPr>
              <a:t>knn</a:t>
            </a:r>
            <a:r>
              <a:rPr lang="en-US" sz="1800" b="0" i="0" dirty="0">
                <a:solidFill>
                  <a:srgbClr val="000000"/>
                </a:solidFill>
                <a:effectLst/>
              </a:rPr>
              <a:t> mean squared error is  47289.</a:t>
            </a:r>
          </a:p>
          <a:p>
            <a:pPr algn="l"/>
            <a:endParaRPr lang="en-US" dirty="0">
              <a:solidFill>
                <a:srgbClr val="000000"/>
              </a:solidFill>
            </a:endParaRPr>
          </a:p>
          <a:p>
            <a:pPr algn="l"/>
            <a:endParaRPr lang="en-US" sz="1800" b="0" i="0" dirty="0">
              <a:solidFill>
                <a:srgbClr val="000000"/>
              </a:solidFill>
              <a:effectLst/>
            </a:endParaRPr>
          </a:p>
          <a:p>
            <a:pPr algn="l"/>
            <a:r>
              <a:rPr lang="en-IN" sz="1800" dirty="0">
                <a:solidFill>
                  <a:schemeClr val="tx1"/>
                </a:solidFill>
              </a:rPr>
              <a:t>I can conclude that “support vector machine “ Algorithm model best fits  for this Rainfall prediction </a:t>
            </a:r>
            <a:r>
              <a:rPr lang="en-IN" sz="1800" dirty="0" err="1">
                <a:solidFill>
                  <a:schemeClr val="tx1"/>
                </a:solidFill>
              </a:rPr>
              <a:t>dataset.because</a:t>
            </a:r>
            <a:r>
              <a:rPr lang="en-IN" sz="1800" dirty="0">
                <a:solidFill>
                  <a:schemeClr val="tx1"/>
                </a:solidFill>
              </a:rPr>
              <a:t> it produced least </a:t>
            </a:r>
            <a:r>
              <a:rPr lang="en-US" sz="1800" b="0" i="0" dirty="0">
                <a:solidFill>
                  <a:schemeClr val="tx1"/>
                </a:solidFill>
                <a:effectLst/>
              </a:rPr>
              <a:t>mean squared error </a:t>
            </a:r>
            <a:r>
              <a:rPr lang="en-US" dirty="0">
                <a:solidFill>
                  <a:schemeClr val="tx1"/>
                </a:solidFill>
              </a:rPr>
              <a:t>as 349 compared to all the remaining algorithms.</a:t>
            </a:r>
            <a:endParaRPr lang="en-IN" sz="1800" dirty="0">
              <a:solidFill>
                <a:schemeClr val="tx1"/>
              </a:solidFill>
            </a:endParaRPr>
          </a:p>
          <a:p>
            <a:endParaRPr lang="en-IN" dirty="0"/>
          </a:p>
        </p:txBody>
      </p:sp>
    </p:spTree>
    <p:extLst>
      <p:ext uri="{BB962C8B-B14F-4D97-AF65-F5344CB8AC3E}">
        <p14:creationId xmlns:p14="http://schemas.microsoft.com/office/powerpoint/2010/main" val="101576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AE96B-1E76-9A9B-3225-4B9FE80F759B}"/>
              </a:ext>
            </a:extLst>
          </p:cNvPr>
          <p:cNvSpPr>
            <a:spLocks noGrp="1"/>
          </p:cNvSpPr>
          <p:nvPr>
            <p:ph type="ctrTitle"/>
          </p:nvPr>
        </p:nvSpPr>
        <p:spPr>
          <a:xfrm>
            <a:off x="1305872" y="429208"/>
            <a:ext cx="9602789" cy="1073021"/>
          </a:xfrm>
        </p:spPr>
        <p:txBody>
          <a:bodyPr/>
          <a:lstStyle/>
          <a:p>
            <a:r>
              <a:rPr lang="en-US" sz="3600" dirty="0"/>
              <a:t>GITHUB LINK</a:t>
            </a:r>
            <a:endParaRPr lang="en-IN" sz="3600" dirty="0"/>
          </a:p>
        </p:txBody>
      </p:sp>
      <p:sp>
        <p:nvSpPr>
          <p:cNvPr id="3" name="Subtitle 2">
            <a:extLst>
              <a:ext uri="{FF2B5EF4-FFF2-40B4-BE49-F238E27FC236}">
                <a16:creationId xmlns:a16="http://schemas.microsoft.com/office/drawing/2014/main" id="{4F2FDFA6-E4A7-8ECA-8455-77023597C175}"/>
              </a:ext>
            </a:extLst>
          </p:cNvPr>
          <p:cNvSpPr>
            <a:spLocks noGrp="1"/>
          </p:cNvSpPr>
          <p:nvPr>
            <p:ph type="subTitle" idx="1"/>
          </p:nvPr>
        </p:nvSpPr>
        <p:spPr>
          <a:xfrm>
            <a:off x="1305872" y="2556588"/>
            <a:ext cx="9601200" cy="531845"/>
          </a:xfrm>
        </p:spPr>
        <p:txBody>
          <a:bodyPr/>
          <a:lstStyle/>
          <a:p>
            <a:r>
              <a:rPr lang="en-IN" dirty="0"/>
              <a:t>https://github.com/Prasannanimmani/project.git</a:t>
            </a:r>
          </a:p>
        </p:txBody>
      </p:sp>
    </p:spTree>
    <p:extLst>
      <p:ext uri="{BB962C8B-B14F-4D97-AF65-F5344CB8AC3E}">
        <p14:creationId xmlns:p14="http://schemas.microsoft.com/office/powerpoint/2010/main" val="94221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7635C-DF63-5DDD-3244-7913ED25B976}"/>
              </a:ext>
            </a:extLst>
          </p:cNvPr>
          <p:cNvSpPr>
            <a:spLocks noGrp="1"/>
          </p:cNvSpPr>
          <p:nvPr>
            <p:ph type="title"/>
          </p:nvPr>
        </p:nvSpPr>
        <p:spPr>
          <a:xfrm>
            <a:off x="1341120" y="1982009"/>
            <a:ext cx="9509759" cy="1209060"/>
          </a:xfrm>
        </p:spPr>
        <p:txBody>
          <a:bodyPr/>
          <a:lstStyle/>
          <a:p>
            <a:r>
              <a:rPr lang="en-US" dirty="0"/>
              <a:t>                            </a:t>
            </a:r>
            <a:r>
              <a:rPr lang="en-US" b="1" dirty="0"/>
              <a:t>THANK YOU</a:t>
            </a:r>
            <a:endParaRPr lang="en-IN" b="1" dirty="0"/>
          </a:p>
        </p:txBody>
      </p:sp>
    </p:spTree>
    <p:extLst>
      <p:ext uri="{BB962C8B-B14F-4D97-AF65-F5344CB8AC3E}">
        <p14:creationId xmlns:p14="http://schemas.microsoft.com/office/powerpoint/2010/main" val="22782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52A7-21B6-29A8-6B13-E2748FA04B5A}"/>
              </a:ext>
            </a:extLst>
          </p:cNvPr>
          <p:cNvSpPr>
            <a:spLocks noGrp="1"/>
          </p:cNvSpPr>
          <p:nvPr>
            <p:ph type="title"/>
          </p:nvPr>
        </p:nvSpPr>
        <p:spPr>
          <a:xfrm>
            <a:off x="1341121" y="517102"/>
            <a:ext cx="9509759" cy="1088136"/>
          </a:xfrm>
        </p:spPr>
        <p:txBody>
          <a:bodyPr/>
          <a:lstStyle/>
          <a:p>
            <a:r>
              <a:rPr lang="en-US" dirty="0"/>
              <a:t>		PROBLEM STATEMENT</a:t>
            </a:r>
            <a:endParaRPr lang="en-IN" dirty="0"/>
          </a:p>
        </p:txBody>
      </p:sp>
      <p:sp>
        <p:nvSpPr>
          <p:cNvPr id="3" name="Content Placeholder 2">
            <a:extLst>
              <a:ext uri="{FF2B5EF4-FFF2-40B4-BE49-F238E27FC236}">
                <a16:creationId xmlns:a16="http://schemas.microsoft.com/office/drawing/2014/main" id="{28278CB9-E4C3-5B40-4262-B394736676F2}"/>
              </a:ext>
            </a:extLst>
          </p:cNvPr>
          <p:cNvSpPr>
            <a:spLocks noGrp="1"/>
          </p:cNvSpPr>
          <p:nvPr>
            <p:ph idx="1"/>
          </p:nvPr>
        </p:nvSpPr>
        <p:spPr>
          <a:xfrm>
            <a:off x="1341120" y="2435290"/>
            <a:ext cx="9509760" cy="3279709"/>
          </a:xfrm>
        </p:spPr>
        <p:txBody>
          <a:bodyPr>
            <a:normAutofit/>
          </a:bodyPr>
          <a:lstStyle/>
          <a:p>
            <a:r>
              <a:rPr lang="en-US" sz="2400" b="0" i="0" dirty="0">
                <a:solidFill>
                  <a:srgbClr val="374151"/>
                </a:solidFill>
                <a:effectLst/>
                <a:latin typeface="Söhne"/>
              </a:rPr>
              <a:t>DEVELOP A MACHINE LEARNING MODEL THAT ACCURATELY PREDICTS RAINFALL IN A GIVEN REGION BASED ON HISTORICAL WEATHER DATA AND RELEVANT ENVIRONMENTAL FACTORS</a:t>
            </a:r>
            <a:r>
              <a:rPr lang="en-US" b="0" i="0" dirty="0">
                <a:solidFill>
                  <a:srgbClr val="374151"/>
                </a:solidFill>
                <a:effectLst/>
                <a:latin typeface="Söhne"/>
              </a:rPr>
              <a:t>.</a:t>
            </a:r>
            <a:endParaRPr lang="en-IN" dirty="0"/>
          </a:p>
        </p:txBody>
      </p:sp>
    </p:spTree>
    <p:extLst>
      <p:ext uri="{BB962C8B-B14F-4D97-AF65-F5344CB8AC3E}">
        <p14:creationId xmlns:p14="http://schemas.microsoft.com/office/powerpoint/2010/main" val="281676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a:t>
            </a:r>
          </a:p>
        </p:txBody>
      </p:sp>
      <p:sp>
        <p:nvSpPr>
          <p:cNvPr id="3" name="Content Placeholder 2"/>
          <p:cNvSpPr>
            <a:spLocks noGrp="1"/>
          </p:cNvSpPr>
          <p:nvPr>
            <p:ph idx="1"/>
          </p:nvPr>
        </p:nvSpPr>
        <p:spPr/>
        <p:txBody>
          <a:bodyPr>
            <a:normAutofit/>
          </a:bodyPr>
          <a:lstStyle/>
          <a:p>
            <a:pPr marL="45720" indent="0">
              <a:buNone/>
            </a:pPr>
            <a:r>
              <a:rPr lang="en-US" b="1" dirty="0"/>
              <a:t>PROBLEM STATEMENT</a:t>
            </a:r>
          </a:p>
          <a:p>
            <a:pPr marL="45720" indent="0">
              <a:buNone/>
            </a:pPr>
            <a:r>
              <a:rPr lang="en-US" dirty="0"/>
              <a:t>PREDICT RAINFALL BASED ON A HISTORICAL WEATHER DATA             USING MACHINE LEARNING</a:t>
            </a:r>
          </a:p>
          <a:p>
            <a:pPr marL="45720" indent="0">
              <a:buNone/>
            </a:pPr>
            <a:r>
              <a:rPr lang="en-US" b="1" dirty="0"/>
              <a:t>DESCRIPTION:</a:t>
            </a:r>
          </a:p>
          <a:p>
            <a:pPr>
              <a:buFont typeface="Wingdings" panose="05000000000000000000" pitchFamily="2" charset="2"/>
              <a:buChar char="Ø"/>
            </a:pPr>
            <a:r>
              <a:rPr lang="en-US" i="0" dirty="0">
                <a:solidFill>
                  <a:srgbClr val="111111"/>
                </a:solidFill>
                <a:effectLst/>
                <a:latin typeface="+mj-lt"/>
              </a:rPr>
              <a:t>Rainfall forecasting is the task of predicting particular future rainfall amount based on the measured information from the past, including wind, humidity, temperature, and so on.</a:t>
            </a:r>
            <a:endParaRPr lang="en-US" dirty="0">
              <a:latin typeface="+mj-lt"/>
            </a:endParaRPr>
          </a:p>
          <a:p>
            <a:pPr algn="l">
              <a:buFont typeface="Wingdings" panose="05000000000000000000" pitchFamily="2" charset="2"/>
              <a:buChar char="Ø"/>
            </a:pPr>
            <a:r>
              <a:rPr lang="en-US" sz="2200" b="0" i="0" dirty="0">
                <a:solidFill>
                  <a:srgbClr val="111111"/>
                </a:solidFill>
                <a:effectLst/>
              </a:rPr>
              <a:t>Rainfall prediction is a challenging task due to the complex nature of weather patterns. Machine learning techniques have been employed to predict rainfall based on atmospheric factors. </a:t>
            </a:r>
            <a:r>
              <a:rPr lang="en-US" sz="2200" dirty="0">
                <a:solidFill>
                  <a:srgbClr val="111111"/>
                </a:solidFill>
              </a:rPr>
              <a:t>One such example is the Rainfall Prediction using Machine Learning project</a:t>
            </a:r>
            <a:r>
              <a:rPr lang="en-US" sz="2200" b="0" i="0" dirty="0">
                <a:solidFill>
                  <a:srgbClr val="111111"/>
                </a:solidFill>
                <a:effectLst/>
              </a:rPr>
              <a:t>. </a:t>
            </a:r>
            <a:endParaRPr lang="en-US" dirty="0">
              <a:latin typeface="+mj-lt"/>
            </a:endParaRPr>
          </a:p>
        </p:txBody>
      </p:sp>
    </p:spTree>
    <p:extLst>
      <p:ext uri="{BB962C8B-B14F-4D97-AF65-F5344CB8AC3E}">
        <p14:creationId xmlns:p14="http://schemas.microsoft.com/office/powerpoint/2010/main" val="332745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6476" y="485191"/>
            <a:ext cx="9509759" cy="4655976"/>
          </a:xfrm>
        </p:spPr>
        <p:txBody>
          <a:bodyPr>
            <a:noAutofit/>
          </a:bodyPr>
          <a:lstStyle/>
          <a:p>
            <a:r>
              <a:rPr lang="en-US" sz="2000" dirty="0">
                <a:solidFill>
                  <a:srgbClr val="111111"/>
                </a:solidFill>
                <a:latin typeface="+mn-lt"/>
              </a:rPr>
              <a:t>The project utilizes Python libraries such as Pandas, </a:t>
            </a:r>
            <a:r>
              <a:rPr lang="en-US" sz="2000" dirty="0" err="1">
                <a:solidFill>
                  <a:srgbClr val="111111"/>
                </a:solidFill>
                <a:latin typeface="+mn-lt"/>
              </a:rPr>
              <a:t>Numpy</a:t>
            </a:r>
            <a:r>
              <a:rPr lang="en-US" sz="2000" dirty="0">
                <a:solidFill>
                  <a:srgbClr val="111111"/>
                </a:solidFill>
                <a:latin typeface="+mn-lt"/>
              </a:rPr>
              <a:t>, Matplotlib, and Scikit-learn</a:t>
            </a:r>
            <a:r>
              <a:rPr lang="en-US" sz="2000" b="0" i="0" dirty="0">
                <a:solidFill>
                  <a:srgbClr val="111111"/>
                </a:solidFill>
                <a:effectLst/>
                <a:latin typeface="+mn-lt"/>
              </a:rPr>
              <a:t>. The dataset used in this project contains information about atmospheric factors and rainfall. </a:t>
            </a:r>
            <a:br>
              <a:rPr lang="en-US" sz="2000" b="0" i="0" dirty="0">
                <a:solidFill>
                  <a:srgbClr val="111111"/>
                </a:solidFill>
                <a:effectLst/>
                <a:latin typeface="+mn-lt"/>
              </a:rPr>
            </a:br>
            <a:br>
              <a:rPr lang="en-US" sz="2000" b="0" i="0" dirty="0">
                <a:solidFill>
                  <a:srgbClr val="111111"/>
                </a:solidFill>
                <a:effectLst/>
                <a:latin typeface="+mn-lt"/>
              </a:rPr>
            </a:br>
            <a:r>
              <a:rPr lang="en-US" sz="2000" dirty="0">
                <a:solidFill>
                  <a:schemeClr val="tx1"/>
                </a:solidFill>
                <a:latin typeface="+mn-lt"/>
              </a:rPr>
              <a:t>The dataset is loaded into a Pandas </a:t>
            </a:r>
            <a:r>
              <a:rPr lang="en-US" sz="2000" dirty="0" err="1">
                <a:solidFill>
                  <a:schemeClr val="tx1"/>
                </a:solidFill>
                <a:latin typeface="+mn-lt"/>
              </a:rPr>
              <a:t>dataframe</a:t>
            </a:r>
            <a:r>
              <a:rPr lang="en-US" sz="2000" dirty="0">
                <a:solidFill>
                  <a:schemeClr val="tx1"/>
                </a:solidFill>
                <a:latin typeface="+mn-lt"/>
              </a:rPr>
              <a:t> for analysis and preprocessing</a:t>
            </a:r>
            <a:r>
              <a:rPr lang="en-US" sz="2000" b="0" i="0" dirty="0">
                <a:solidFill>
                  <a:schemeClr val="tx1"/>
                </a:solidFill>
                <a:effectLst/>
                <a:latin typeface="+mn-lt"/>
              </a:rPr>
              <a:t>.</a:t>
            </a:r>
            <a:br>
              <a:rPr lang="en-US" sz="2000" b="0" i="0" dirty="0">
                <a:solidFill>
                  <a:schemeClr val="tx1"/>
                </a:solidFill>
                <a:effectLst/>
                <a:latin typeface="+mn-lt"/>
              </a:rPr>
            </a:br>
            <a:r>
              <a:rPr lang="en-US" sz="2000" b="0" i="0" dirty="0">
                <a:solidFill>
                  <a:schemeClr val="tx1"/>
                </a:solidFill>
                <a:effectLst/>
                <a:latin typeface="+mn-lt"/>
              </a:rPr>
              <a:t> </a:t>
            </a:r>
            <a:r>
              <a:rPr lang="en-US" sz="2000" dirty="0">
                <a:solidFill>
                  <a:schemeClr val="tx1"/>
                </a:solidFill>
                <a:latin typeface="+mn-lt"/>
              </a:rPr>
              <a:t>Data cleaning techniques are applied to handle outliers, null values, and discrepancies in the data inputs</a:t>
            </a:r>
            <a:r>
              <a:rPr lang="en-US" sz="2000" b="0" i="0" dirty="0">
                <a:solidFill>
                  <a:schemeClr val="tx1"/>
                </a:solidFill>
                <a:effectLst/>
                <a:latin typeface="+mn-lt"/>
              </a:rPr>
              <a:t>.</a:t>
            </a:r>
            <a:br>
              <a:rPr lang="en-US" sz="2000" b="0" i="0" dirty="0">
                <a:solidFill>
                  <a:schemeClr val="tx1"/>
                </a:solidFill>
                <a:effectLst/>
                <a:latin typeface="+mn-lt"/>
              </a:rPr>
            </a:br>
            <a:br>
              <a:rPr lang="en-US" sz="2000" b="0" i="0" dirty="0">
                <a:solidFill>
                  <a:schemeClr val="tx1"/>
                </a:solidFill>
                <a:effectLst/>
                <a:latin typeface="+mn-lt"/>
              </a:rPr>
            </a:br>
            <a:r>
              <a:rPr lang="en-US" sz="2000" dirty="0">
                <a:solidFill>
                  <a:schemeClr val="tx1"/>
                </a:solidFill>
                <a:latin typeface="+mn-lt"/>
              </a:rPr>
              <a:t>Machine learning algorithms such as Support Vector Machine and Linear Regression are used to develop the prediction model</a:t>
            </a:r>
            <a:r>
              <a:rPr lang="en-US" sz="2000" b="0" i="0" dirty="0">
                <a:solidFill>
                  <a:schemeClr val="tx1"/>
                </a:solidFill>
                <a:effectLst/>
                <a:latin typeface="+mn-lt"/>
              </a:rPr>
              <a:t>. </a:t>
            </a:r>
            <a:r>
              <a:rPr lang="en-US" sz="2000" dirty="0">
                <a:solidFill>
                  <a:schemeClr val="tx1"/>
                </a:solidFill>
                <a:latin typeface="+mn-lt"/>
              </a:rPr>
              <a:t>The model is trained and evaluated using techniques such as train-test split, standard scaling, and evaluation metrics</a:t>
            </a:r>
            <a:r>
              <a:rPr lang="en-US" sz="2000" b="0" i="0" dirty="0">
                <a:solidFill>
                  <a:schemeClr val="tx1"/>
                </a:solidFill>
                <a:effectLst/>
                <a:latin typeface="+mn-lt"/>
              </a:rPr>
              <a:t>.</a:t>
            </a:r>
            <a:br>
              <a:rPr lang="en-US" sz="2000" b="0" i="0" dirty="0">
                <a:solidFill>
                  <a:schemeClr val="tx1"/>
                </a:solidFill>
                <a:effectLst/>
                <a:latin typeface="+mn-lt"/>
              </a:rPr>
            </a:br>
            <a:endParaRPr lang="en-US" sz="2000" dirty="0">
              <a:latin typeface="+mn-lt"/>
            </a:endParaRPr>
          </a:p>
        </p:txBody>
      </p:sp>
      <p:graphicFrame>
        <p:nvGraphicFramePr>
          <p:cNvPr id="8" name="Content Placeholder 7" descr="Clustered column chart showing the values of 3 series for 4 categories"/>
          <p:cNvGraphicFramePr>
            <a:graphicFrameLocks noGrp="1"/>
          </p:cNvGraphicFramePr>
          <p:nvPr>
            <p:ph idx="1"/>
            <p:extLst>
              <p:ext uri="{D42A27DB-BD31-4B8C-83A1-F6EECF244321}">
                <p14:modId xmlns:p14="http://schemas.microsoft.com/office/powerpoint/2010/main" val="247794154"/>
              </p:ext>
            </p:extLst>
          </p:nvPr>
        </p:nvGraphicFramePr>
        <p:xfrm>
          <a:off x="1341438" y="6774025"/>
          <a:ext cx="8278423" cy="839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7868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349DDA9-0EAD-513E-486E-2DDAB6F5A269}"/>
              </a:ext>
            </a:extLst>
          </p:cNvPr>
          <p:cNvSpPr>
            <a:spLocks noGrp="1"/>
          </p:cNvSpPr>
          <p:nvPr>
            <p:ph type="pic" idx="1"/>
          </p:nvPr>
        </p:nvSpPr>
        <p:spPr>
          <a:xfrm flipV="1">
            <a:off x="825727" y="6788954"/>
            <a:ext cx="5752354" cy="45719"/>
          </a:xfrm>
        </p:spPr>
        <p:txBody>
          <a:bodyPr>
            <a:normAutofit fontScale="25000" lnSpcReduction="20000"/>
          </a:bodyPr>
          <a:lstStyle/>
          <a:p>
            <a:endParaRPr lang="en-IN"/>
          </a:p>
        </p:txBody>
      </p:sp>
      <p:sp>
        <p:nvSpPr>
          <p:cNvPr id="2" name="Title 1"/>
          <p:cNvSpPr>
            <a:spLocks noGrp="1"/>
          </p:cNvSpPr>
          <p:nvPr>
            <p:ph type="title"/>
          </p:nvPr>
        </p:nvSpPr>
        <p:spPr>
          <a:xfrm>
            <a:off x="1259633" y="-167951"/>
            <a:ext cx="9610530" cy="5095448"/>
          </a:xfrm>
        </p:spPr>
        <p:txBody>
          <a:bodyPr>
            <a:normAutofit/>
          </a:bodyPr>
          <a:lstStyle/>
          <a:p>
            <a:r>
              <a:rPr lang="en-US" sz="2000" dirty="0">
                <a:solidFill>
                  <a:schemeClr val="tx1"/>
                </a:solidFill>
                <a:latin typeface="+mn-lt"/>
              </a:rPr>
              <a:t>Machine learning algorithms such as Support Vector Machine </a:t>
            </a:r>
            <a:r>
              <a:rPr lang="en-US" sz="2000">
                <a:solidFill>
                  <a:schemeClr val="tx1"/>
                </a:solidFill>
                <a:latin typeface="+mn-lt"/>
              </a:rPr>
              <a:t>and Linear</a:t>
            </a:r>
            <a:r>
              <a:rPr lang="en-US" sz="2000" dirty="0">
                <a:solidFill>
                  <a:schemeClr val="tx1"/>
                </a:solidFill>
                <a:latin typeface="+mn-lt"/>
              </a:rPr>
              <a:t> </a:t>
            </a:r>
            <a:r>
              <a:rPr lang="en-US" sz="2000">
                <a:solidFill>
                  <a:schemeClr val="tx1"/>
                </a:solidFill>
                <a:latin typeface="+mn-lt"/>
              </a:rPr>
              <a:t>Regression </a:t>
            </a:r>
            <a:br>
              <a:rPr lang="en-US" sz="2000" dirty="0">
                <a:solidFill>
                  <a:schemeClr val="tx1"/>
                </a:solidFill>
                <a:latin typeface="+mn-lt"/>
              </a:rPr>
            </a:br>
            <a:r>
              <a:rPr lang="en-US" sz="2000" dirty="0">
                <a:solidFill>
                  <a:schemeClr val="tx1"/>
                </a:solidFill>
                <a:latin typeface="+mn-lt"/>
              </a:rPr>
              <a:t>are used to develop the prediction model</a:t>
            </a:r>
            <a:r>
              <a:rPr lang="en-US" sz="2000" b="0" i="0" dirty="0">
                <a:solidFill>
                  <a:schemeClr val="tx1"/>
                </a:solidFill>
                <a:effectLst/>
                <a:latin typeface="+mn-lt"/>
              </a:rPr>
              <a:t>. </a:t>
            </a:r>
            <a:r>
              <a:rPr lang="en-US" sz="2000" dirty="0">
                <a:solidFill>
                  <a:schemeClr val="tx1"/>
                </a:solidFill>
                <a:latin typeface="+mn-lt"/>
              </a:rPr>
              <a:t>The model is trained and evaluated using techniques such as train-test split, standard scaling, and evaluation metrics</a:t>
            </a:r>
            <a:r>
              <a:rPr lang="en-US" sz="2000" b="0" i="0" dirty="0">
                <a:solidFill>
                  <a:schemeClr val="tx1"/>
                </a:solidFill>
                <a:effectLst/>
                <a:latin typeface="+mn-lt"/>
              </a:rPr>
              <a:t>.</a:t>
            </a:r>
            <a:br>
              <a:rPr lang="en-US" sz="2000" b="0" i="0" dirty="0">
                <a:solidFill>
                  <a:schemeClr val="tx1"/>
                </a:solidFill>
                <a:effectLst/>
                <a:latin typeface="+mn-lt"/>
              </a:rPr>
            </a:br>
            <a:br>
              <a:rPr lang="en-US" sz="2000" b="0" i="0" dirty="0">
                <a:solidFill>
                  <a:schemeClr val="tx1"/>
                </a:solidFill>
                <a:effectLst/>
                <a:latin typeface="+mn-lt"/>
              </a:rPr>
            </a:br>
            <a:r>
              <a:rPr lang="en-US" sz="2000" dirty="0">
                <a:solidFill>
                  <a:srgbClr val="111111"/>
                </a:solidFill>
                <a:latin typeface="+mn-lt"/>
              </a:rPr>
              <a:t>There are other methods for rainfall prediction, such as  linear regression and machine learning techniques combined with numerical weather prediction models</a:t>
            </a:r>
            <a:r>
              <a:rPr lang="en-US" sz="2000" b="0" i="0" kern="1200" dirty="0">
                <a:solidFill>
                  <a:srgbClr val="111111"/>
                </a:solidFill>
                <a:effectLst/>
                <a:latin typeface="+mn-lt"/>
                <a:ea typeface="+mj-ea"/>
                <a:cs typeface="+mj-cs"/>
              </a:rPr>
              <a:t>. </a:t>
            </a:r>
            <a:br>
              <a:rPr lang="en-US" sz="2000" b="0" i="0" kern="1200" dirty="0">
                <a:solidFill>
                  <a:srgbClr val="111111"/>
                </a:solidFill>
                <a:effectLst/>
                <a:latin typeface="+mn-lt"/>
                <a:ea typeface="+mj-ea"/>
                <a:cs typeface="+mj-cs"/>
              </a:rPr>
            </a:br>
            <a:br>
              <a:rPr lang="en-US" sz="2000" b="0" i="0" kern="1200" dirty="0">
                <a:solidFill>
                  <a:srgbClr val="111111"/>
                </a:solidFill>
                <a:effectLst/>
                <a:latin typeface="+mn-lt"/>
                <a:ea typeface="+mj-ea"/>
                <a:cs typeface="+mj-cs"/>
              </a:rPr>
            </a:br>
            <a:r>
              <a:rPr lang="en-US" sz="2000" b="0" i="0" kern="1200" dirty="0">
                <a:solidFill>
                  <a:srgbClr val="111111"/>
                </a:solidFill>
                <a:effectLst/>
                <a:latin typeface="+mn-lt"/>
                <a:ea typeface="+mj-ea"/>
                <a:cs typeface="+mj-cs"/>
              </a:rPr>
              <a:t>Each method has its own advantages and limitations.</a:t>
            </a:r>
            <a:br>
              <a:rPr lang="en-US" sz="2000" b="0" i="0" kern="1200" dirty="0">
                <a:solidFill>
                  <a:srgbClr val="111111"/>
                </a:solidFill>
                <a:effectLst/>
                <a:latin typeface="+mn-lt"/>
                <a:ea typeface="+mj-ea"/>
                <a:cs typeface="+mj-cs"/>
              </a:rPr>
            </a:br>
            <a:endParaRPr lang="en-US" sz="2000" dirty="0">
              <a:latin typeface="+mn-lt"/>
            </a:endParaRPr>
          </a:p>
        </p:txBody>
      </p:sp>
      <p:sp>
        <p:nvSpPr>
          <p:cNvPr id="4" name="Text Placeholder 3"/>
          <p:cNvSpPr>
            <a:spLocks noGrp="1"/>
          </p:cNvSpPr>
          <p:nvPr>
            <p:ph type="body" sz="half" idx="2"/>
          </p:nvPr>
        </p:nvSpPr>
        <p:spPr>
          <a:xfrm flipV="1">
            <a:off x="8127479" y="6743234"/>
            <a:ext cx="3377133" cy="45719"/>
          </a:xfrm>
        </p:spPr>
        <p:txBody>
          <a:bodyPr>
            <a:normAutofit fontScale="25000" lnSpcReduction="20000"/>
          </a:bodyPr>
          <a:lstStyle/>
          <a:p>
            <a:endParaRPr lang="en-US" dirty="0"/>
          </a:p>
        </p:txBody>
      </p:sp>
    </p:spTree>
    <p:extLst>
      <p:ext uri="{BB962C8B-B14F-4D97-AF65-F5344CB8AC3E}">
        <p14:creationId xmlns:p14="http://schemas.microsoft.com/office/powerpoint/2010/main" val="36188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C97A5-3EAD-1800-D249-83681EC923F3}"/>
              </a:ext>
            </a:extLst>
          </p:cNvPr>
          <p:cNvSpPr>
            <a:spLocks noGrp="1"/>
          </p:cNvSpPr>
          <p:nvPr>
            <p:ph type="title"/>
          </p:nvPr>
        </p:nvSpPr>
        <p:spPr>
          <a:xfrm>
            <a:off x="1341120" y="265176"/>
            <a:ext cx="9509759" cy="877823"/>
          </a:xfrm>
        </p:spPr>
        <p:txBody>
          <a:bodyPr>
            <a:normAutofit/>
          </a:bodyPr>
          <a:lstStyle/>
          <a:p>
            <a:r>
              <a:rPr lang="en-US" dirty="0"/>
              <a:t>                              DATASET</a:t>
            </a:r>
            <a:endParaRPr lang="en-IN" dirty="0"/>
          </a:p>
        </p:txBody>
      </p:sp>
      <p:pic>
        <p:nvPicPr>
          <p:cNvPr id="5" name="Content Placeholder 4">
            <a:extLst>
              <a:ext uri="{FF2B5EF4-FFF2-40B4-BE49-F238E27FC236}">
                <a16:creationId xmlns:a16="http://schemas.microsoft.com/office/drawing/2014/main" id="{426C97FC-F629-0895-62DC-B4F4D59D317E}"/>
              </a:ext>
            </a:extLst>
          </p:cNvPr>
          <p:cNvPicPr>
            <a:picLocks noGrp="1" noChangeAspect="1"/>
          </p:cNvPicPr>
          <p:nvPr>
            <p:ph idx="1"/>
          </p:nvPr>
        </p:nvPicPr>
        <p:blipFill>
          <a:blip r:embed="rId2"/>
          <a:stretch>
            <a:fillRect/>
          </a:stretch>
        </p:blipFill>
        <p:spPr>
          <a:xfrm>
            <a:off x="1754155" y="1224723"/>
            <a:ext cx="8985379" cy="4728208"/>
          </a:xfrm>
        </p:spPr>
      </p:pic>
    </p:spTree>
    <p:extLst>
      <p:ext uri="{BB962C8B-B14F-4D97-AF65-F5344CB8AC3E}">
        <p14:creationId xmlns:p14="http://schemas.microsoft.com/office/powerpoint/2010/main" val="136339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7B6264A-482B-996D-334B-652BB8067188}"/>
              </a:ext>
            </a:extLst>
          </p:cNvPr>
          <p:cNvSpPr>
            <a:spLocks noGrp="1"/>
          </p:cNvSpPr>
          <p:nvPr>
            <p:ph type="title"/>
          </p:nvPr>
        </p:nvSpPr>
        <p:spPr/>
        <p:txBody>
          <a:bodyPr/>
          <a:lstStyle/>
          <a:p>
            <a:r>
              <a:rPr lang="en-US" dirty="0"/>
              <a:t>                      ABOUT DATASET</a:t>
            </a:r>
            <a:endParaRPr lang="en-IN" dirty="0"/>
          </a:p>
        </p:txBody>
      </p:sp>
      <p:sp>
        <p:nvSpPr>
          <p:cNvPr id="8" name="Content Placeholder 7">
            <a:extLst>
              <a:ext uri="{FF2B5EF4-FFF2-40B4-BE49-F238E27FC236}">
                <a16:creationId xmlns:a16="http://schemas.microsoft.com/office/drawing/2014/main" id="{1DFF054E-4FA8-4BA5-AF76-60DD5E6F6C86}"/>
              </a:ext>
            </a:extLst>
          </p:cNvPr>
          <p:cNvSpPr>
            <a:spLocks noGrp="1"/>
          </p:cNvSpPr>
          <p:nvPr>
            <p:ph sz="half" idx="2"/>
          </p:nvPr>
        </p:nvSpPr>
        <p:spPr>
          <a:xfrm flipV="1">
            <a:off x="12009120" y="6710679"/>
            <a:ext cx="182880" cy="45719"/>
          </a:xfrm>
        </p:spPr>
        <p:txBody>
          <a:bodyPr>
            <a:normAutofit fontScale="25000" lnSpcReduction="20000"/>
          </a:bodyPr>
          <a:lstStyle/>
          <a:p>
            <a:endParaRPr lang="en-IN" dirty="0"/>
          </a:p>
        </p:txBody>
      </p:sp>
      <p:sp>
        <p:nvSpPr>
          <p:cNvPr id="10" name="Content Placeholder 9">
            <a:extLst>
              <a:ext uri="{FF2B5EF4-FFF2-40B4-BE49-F238E27FC236}">
                <a16:creationId xmlns:a16="http://schemas.microsoft.com/office/drawing/2014/main" id="{BF649184-5D21-6407-6CDE-15681A7694B2}"/>
              </a:ext>
            </a:extLst>
          </p:cNvPr>
          <p:cNvSpPr>
            <a:spLocks noGrp="1"/>
          </p:cNvSpPr>
          <p:nvPr>
            <p:ph sz="half" idx="1"/>
          </p:nvPr>
        </p:nvSpPr>
        <p:spPr>
          <a:xfrm>
            <a:off x="1341120" y="1572768"/>
            <a:ext cx="9621520" cy="4142232"/>
          </a:xfrm>
        </p:spPr>
        <p:txBody>
          <a:bodyPr>
            <a:noAutofit/>
          </a:bodyPr>
          <a:lstStyle/>
          <a:p>
            <a:pPr>
              <a:buFont typeface="Wingdings" panose="05000000000000000000" pitchFamily="2" charset="2"/>
              <a:buChar char="Ø"/>
            </a:pPr>
            <a:r>
              <a:rPr lang="en-US" sz="2400" dirty="0"/>
              <a:t> The dataset is about rainfall prediction. </a:t>
            </a:r>
            <a:r>
              <a:rPr lang="en-US" sz="2400" dirty="0">
                <a:solidFill>
                  <a:srgbClr val="374151"/>
                </a:solidFill>
              </a:rPr>
              <a:t>T</a:t>
            </a:r>
            <a:r>
              <a:rPr lang="en-US" sz="2400" b="0" i="0" dirty="0">
                <a:solidFill>
                  <a:srgbClr val="374151"/>
                </a:solidFill>
                <a:effectLst/>
              </a:rPr>
              <a:t>ypically it consist of historical weather-related data, including various meteorological parameters, and the target variable is the amount of annual rainfall. </a:t>
            </a:r>
          </a:p>
          <a:p>
            <a:pPr>
              <a:buFont typeface="Wingdings" panose="05000000000000000000" pitchFamily="2" charset="2"/>
              <a:buChar char="Ø"/>
            </a:pPr>
            <a:r>
              <a:rPr lang="en-US" sz="2400" dirty="0"/>
              <a:t>Dataset contains few  columns named as  Subdivision,Year,jan,Feb,Mar,Apr,May,Jun,Jul,Aug,Sep,Oct,Nov,Dec, Annual.</a:t>
            </a:r>
          </a:p>
          <a:p>
            <a:pPr>
              <a:buFont typeface="Wingdings" panose="05000000000000000000" pitchFamily="2" charset="2"/>
              <a:buChar char="Ø"/>
            </a:pPr>
            <a:r>
              <a:rPr lang="en-US" sz="2400" dirty="0"/>
              <a:t>Annual column is the target for this data set containing varying integer values known as continuous values.</a:t>
            </a:r>
          </a:p>
          <a:p>
            <a:pPr>
              <a:buFont typeface="Wingdings" panose="05000000000000000000" pitchFamily="2" charset="2"/>
              <a:buChar char="Ø"/>
            </a:pPr>
            <a:r>
              <a:rPr lang="en-US" sz="2400" dirty="0"/>
              <a:t>The shape of the data set is </a:t>
            </a:r>
            <a:r>
              <a:rPr lang="en-US" sz="2400" i="0" dirty="0">
                <a:solidFill>
                  <a:srgbClr val="212121"/>
                </a:solidFill>
                <a:effectLst/>
              </a:rPr>
              <a:t>[4116 rows x 19 columns]</a:t>
            </a:r>
            <a:r>
              <a:rPr lang="en-US" sz="2400" dirty="0">
                <a:solidFill>
                  <a:srgbClr val="212121"/>
                </a:solidFill>
              </a:rPr>
              <a:t>. It means the </a:t>
            </a:r>
            <a:r>
              <a:rPr lang="en-US" sz="2400" dirty="0" err="1">
                <a:solidFill>
                  <a:srgbClr val="212121"/>
                </a:solidFill>
              </a:rPr>
              <a:t>no.of</a:t>
            </a:r>
            <a:r>
              <a:rPr lang="en-US" sz="2400" dirty="0">
                <a:solidFill>
                  <a:srgbClr val="212121"/>
                </a:solidFill>
              </a:rPr>
              <a:t> rows for each features columns and target column are 4116 and </a:t>
            </a:r>
            <a:r>
              <a:rPr lang="en-US" sz="2400" dirty="0" err="1">
                <a:solidFill>
                  <a:srgbClr val="212121"/>
                </a:solidFill>
              </a:rPr>
              <a:t>no.of</a:t>
            </a:r>
            <a:r>
              <a:rPr lang="en-US" sz="2400" dirty="0">
                <a:solidFill>
                  <a:srgbClr val="212121"/>
                </a:solidFill>
              </a:rPr>
              <a:t> columns are 19. </a:t>
            </a:r>
            <a:endParaRPr lang="en-US" sz="2400" dirty="0"/>
          </a:p>
          <a:p>
            <a:endParaRPr lang="en-IN" sz="2400" dirty="0"/>
          </a:p>
        </p:txBody>
      </p:sp>
    </p:spTree>
    <p:extLst>
      <p:ext uri="{BB962C8B-B14F-4D97-AF65-F5344CB8AC3E}">
        <p14:creationId xmlns:p14="http://schemas.microsoft.com/office/powerpoint/2010/main" val="195203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767840" y="1376675"/>
            <a:ext cx="9296399" cy="4109726"/>
          </a:xfrm>
        </p:spPr>
        <p:txBody>
          <a:bodyPr>
            <a:noAutofit/>
          </a:bodyPr>
          <a:lstStyle/>
          <a:p>
            <a:pPr>
              <a:buFont typeface="Wingdings" panose="05000000000000000000" pitchFamily="2" charset="2"/>
              <a:buChar char="Ø"/>
            </a:pPr>
            <a:r>
              <a:rPr lang="en-US" sz="2800" dirty="0"/>
              <a:t>Here in the dataset the column named subdivision contains string values, so simply this column can be dropped using drop function     to avoid error.</a:t>
            </a:r>
          </a:p>
          <a:p>
            <a:pPr>
              <a:buFont typeface="Wingdings" panose="05000000000000000000" pitchFamily="2" charset="2"/>
              <a:buChar char="Ø"/>
            </a:pPr>
            <a:r>
              <a:rPr lang="en-US" sz="2800" dirty="0"/>
              <a:t>Check for any null values present in the provided </a:t>
            </a:r>
            <a:r>
              <a:rPr lang="en-US" sz="2800" dirty="0" err="1"/>
              <a:t>dataset.If</a:t>
            </a:r>
            <a:r>
              <a:rPr lang="en-US" sz="2800" dirty="0"/>
              <a:t> there are any null values found in the dataset in any row of any column fill them with either value to avoid error.</a:t>
            </a:r>
          </a:p>
          <a:p>
            <a:pPr>
              <a:buFont typeface="Wingdings" panose="05000000000000000000" pitchFamily="2" charset="2"/>
              <a:buChar char="Ø"/>
            </a:pPr>
            <a:r>
              <a:rPr lang="en-US" sz="2800" dirty="0"/>
              <a:t>Now the dataset contains all float </a:t>
            </a:r>
            <a:r>
              <a:rPr lang="en-US" sz="2800" dirty="0" err="1"/>
              <a:t>values.Therefore</a:t>
            </a:r>
            <a:r>
              <a:rPr lang="en-US" sz="2800" dirty="0"/>
              <a:t> data is ready to implement machine learning algorithm.</a:t>
            </a:r>
          </a:p>
          <a:p>
            <a:pPr>
              <a:buFont typeface="Wingdings" panose="05000000000000000000" pitchFamily="2" charset="2"/>
              <a:buChar char="Ø"/>
            </a:pPr>
            <a:endParaRPr lang="en-US" sz="2800" dirty="0"/>
          </a:p>
        </p:txBody>
      </p:sp>
      <p:sp>
        <p:nvSpPr>
          <p:cNvPr id="5" name="Content Placeholder 4">
            <a:extLst>
              <a:ext uri="{FF2B5EF4-FFF2-40B4-BE49-F238E27FC236}">
                <a16:creationId xmlns:a16="http://schemas.microsoft.com/office/drawing/2014/main" id="{BEDBA0EF-3E81-C588-4A7F-2C608B2DB6F0}"/>
              </a:ext>
            </a:extLst>
          </p:cNvPr>
          <p:cNvSpPr>
            <a:spLocks noGrp="1"/>
          </p:cNvSpPr>
          <p:nvPr>
            <p:ph sz="half" idx="2"/>
          </p:nvPr>
        </p:nvSpPr>
        <p:spPr>
          <a:xfrm>
            <a:off x="10617200" y="6683248"/>
            <a:ext cx="751840" cy="45719"/>
          </a:xfrm>
        </p:spPr>
        <p:txBody>
          <a:bodyPr>
            <a:normAutofit fontScale="25000" lnSpcReduction="20000"/>
          </a:bodyPr>
          <a:lstStyle/>
          <a:p>
            <a:endParaRPr lang="en-IN" dirty="0"/>
          </a:p>
        </p:txBody>
      </p:sp>
    </p:spTree>
    <p:extLst>
      <p:ext uri="{BB962C8B-B14F-4D97-AF65-F5344CB8AC3E}">
        <p14:creationId xmlns:p14="http://schemas.microsoft.com/office/powerpoint/2010/main" val="14410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cean 16x9">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cean painting presentation (widescreen).potx" id="{7D8F5DB3-F878-46D5-AF2D-2DD5B7369221}" vid="{9251DF30-C224-466C-9BFA-3064FAD55731}"/>
    </a:ext>
  </a:extLst>
</a:theme>
</file>

<file path=ppt/theme/theme2.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Ocean painting presentation (widescreen)</Template>
  <TotalTime>556</TotalTime>
  <Words>1827</Words>
  <Application>Microsoft Office PowerPoint</Application>
  <PresentationFormat>Widescreen</PresentationFormat>
  <Paragraphs>108</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Georgia</vt:lpstr>
      <vt:lpstr>inter-regular</vt:lpstr>
      <vt:lpstr>Söhne</vt:lpstr>
      <vt:lpstr>Wingdings</vt:lpstr>
      <vt:lpstr>Ocean 16x9</vt:lpstr>
      <vt:lpstr>  RAINFALL PREDICTION</vt:lpstr>
      <vt:lpstr>CONTENT</vt:lpstr>
      <vt:lpstr>  PROBLEM STATEMENT</vt:lpstr>
      <vt:lpstr>                     INTRODUCTION</vt:lpstr>
      <vt:lpstr>The project utilizes Python libraries such as Pandas, Numpy, Matplotlib, and Scikit-learn. The dataset used in this project contains information about atmospheric factors and rainfall.   The dataset is loaded into a Pandas dataframe for analysis and preprocessing.  Data cleaning techniques are applied to handle outliers, null values, and discrepancies in the data inputs.  Machine learning algorithms such as Support Vector Machine and Linear Regression are used to develop the prediction model. The model is trained and evaluated using techniques such as train-test split, standard scaling, and evaluation metrics. </vt:lpstr>
      <vt:lpstr>Machine learning algorithms such as Support Vector Machine and Linear Regression  are used to develop the prediction model. The model is trained and evaluated using techniques such as train-test split, standard scaling, and evaluation metrics.  There are other methods for rainfall prediction, such as  linear regression and machine learning techniques combined with numerical weather prediction models.   Each method has its own advantages and limitations. </vt:lpstr>
      <vt:lpstr>                              DATASET</vt:lpstr>
      <vt:lpstr>                      ABOUT DATASET</vt:lpstr>
      <vt:lpstr>PowerPoint Presentation</vt:lpstr>
      <vt:lpstr>IMPLEMENTATION</vt:lpstr>
      <vt:lpstr>LINEAR REGRESSION</vt:lpstr>
      <vt:lpstr>            SUPPORT VECTOR MACHINE</vt:lpstr>
      <vt:lpstr>K-NEAREST NEIGHBORS(KNN)</vt:lpstr>
      <vt:lpstr>PowerPoint Presentation</vt:lpstr>
      <vt:lpstr>BOOT STRAPPING</vt:lpstr>
      <vt:lpstr>3. INFERENCE: BOOTSTRAPPING PROVIDES A WAY TO QUANTIFY THE UNCERTAINTY ASSOCIATED WITH YOUR ESTIMATES. IT ALLOWS YOU TO CONSTRUCT CONFIDENCE INTERVALS BY ASSESSING THE DISTRIBUTION OF THE STATISTIC ACROSS THE BOOTSTRAP SAMPLES.  BOOTSTRAPPING IS PARTICULARLY VALUABLE WHEN DEALING WITH SMALL SAMPLE SIZES OR WHEN THE UNDERLYING DATA DISTRIBUTION IS UNKNOWN OR COMPLEX. IT DOESN'T ASSUME SPECIFIC PARAMETRIC MODELS, MAKING IT A VERSATILE TOOL FOR A WIDE RANGE OF STATISTICAL ANALYSES. IT ALSO HELPS TO IDENTIFY OUTLIERS, ASSESS MODEL STABILITY, AND IMPROVE THE RELIABILITY OF MACHINE LEARNING ALGORITHMS BY ESTIMATING PREDICTION ERROR MORE ACCURATELY. HOWEVER, IT CAN BE COMPUTATIONALLY INTENSIVE WHEN A LARGE NUMBER OF BOOTSTRAP SAMPLES ARE REQUIRED FOR ROBUST RESULTS. </vt:lpstr>
      <vt:lpstr>PRINCIPAL COMPONENT ANALYSIS(PCA)</vt:lpstr>
      <vt:lpstr>PowerPoint Presentation</vt:lpstr>
      <vt:lpstr>RESULT ANALYSIS</vt:lpstr>
      <vt:lpstr>PowerPoint Presentation</vt:lpstr>
      <vt:lpstr>KNN:</vt:lpstr>
      <vt:lpstr>CONCLUSION</vt:lpstr>
      <vt:lpstr>GITHUB LINK</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RAINFALL PREDICTION</dc:title>
  <dc:creator>PRASANNA NIMMANI</dc:creator>
  <cp:lastModifiedBy>Prasanna Nimmani</cp:lastModifiedBy>
  <cp:revision>3</cp:revision>
  <dcterms:created xsi:type="dcterms:W3CDTF">2023-09-21T04:40:42Z</dcterms:created>
  <dcterms:modified xsi:type="dcterms:W3CDTF">2023-11-04T12:21:51Z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