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sldIdLst>
    <p:sldId id="259" r:id="rId3"/>
    <p:sldId id="261" r:id="rId4"/>
    <p:sldId id="262" r:id="rId5"/>
    <p:sldId id="263" r:id="rId6"/>
    <p:sldId id="264" r:id="rId7"/>
    <p:sldId id="266" r:id="rId8"/>
    <p:sldId id="280" r:id="rId9"/>
    <p:sldId id="272" r:id="rId10"/>
    <p:sldId id="273" r:id="rId11"/>
    <p:sldId id="271" r:id="rId12"/>
    <p:sldId id="277" r:id="rId13"/>
    <p:sldId id="278" r:id="rId14"/>
    <p:sldId id="279" r:id="rId15"/>
    <p:sldId id="274" r:id="rId16"/>
    <p:sldId id="276" r:id="rId17"/>
    <p:sldId id="268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63"/>
          </p14:sldIdLst>
        </p14:section>
        <p14:section name="Timeline" id="{CF24EBA6-C924-424D-AC31-A4B9992A87E0}">
          <p14:sldIdLst>
            <p14:sldId id="264"/>
            <p14:sldId id="266"/>
            <p14:sldId id="280"/>
            <p14:sldId id="272"/>
            <p14:sldId id="273"/>
            <p14:sldId id="271"/>
            <p14:sldId id="277"/>
            <p14:sldId id="278"/>
            <p14:sldId id="279"/>
            <p14:sldId id="274"/>
          </p14:sldIdLst>
        </p14:section>
        <p14:section name="Next Steps and Action Items" id="{C24C98EC-938D-4034-8DB8-5E8DBF16E3CB}">
          <p14:sldIdLst>
            <p14:sldId id="276"/>
            <p14:sldId id="268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187" autoAdjust="0"/>
  </p:normalViewPr>
  <p:slideViewPr>
    <p:cSldViewPr>
      <p:cViewPr varScale="1">
        <p:scale>
          <a:sx n="70" d="100"/>
          <a:sy n="70" d="100"/>
        </p:scale>
        <p:origin x="1184" y="4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EAE7E-287C-4A8C-8B6D-E7D51EDA2C9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4CFA860-B728-497A-858E-9B8299B9668E}">
      <dgm:prSet phldrT="[Text]"/>
      <dgm:spPr/>
      <dgm:t>
        <a:bodyPr/>
        <a:lstStyle/>
        <a:p>
          <a:r>
            <a:rPr lang="en-IN" dirty="0" smtClean="0"/>
            <a:t>Java Essentials</a:t>
          </a:r>
          <a:endParaRPr lang="en-IN" dirty="0"/>
        </a:p>
      </dgm:t>
    </dgm:pt>
    <dgm:pt modelId="{21402A93-3C39-4318-AA1A-5789626C1934}" type="parTrans" cxnId="{A0B83022-CDF9-4BD1-A8B7-74597F5718AF}">
      <dgm:prSet/>
      <dgm:spPr/>
      <dgm:t>
        <a:bodyPr/>
        <a:lstStyle/>
        <a:p>
          <a:endParaRPr lang="en-IN"/>
        </a:p>
      </dgm:t>
    </dgm:pt>
    <dgm:pt modelId="{89260580-C5BB-43BA-9A13-6847E0273BD3}" type="sibTrans" cxnId="{A0B83022-CDF9-4BD1-A8B7-74597F5718AF}">
      <dgm:prSet/>
      <dgm:spPr/>
      <dgm:t>
        <a:bodyPr/>
        <a:lstStyle/>
        <a:p>
          <a:endParaRPr lang="en-IN"/>
        </a:p>
      </dgm:t>
    </dgm:pt>
    <dgm:pt modelId="{988F4815-C4E5-4B28-99DD-EA2257AEB776}">
      <dgm:prSet phldrT="[Text]" custT="1"/>
      <dgm:spPr/>
      <dgm:t>
        <a:bodyPr/>
        <a:lstStyle/>
        <a:p>
          <a:r>
            <a:rPr lang="en-IN" sz="1100" dirty="0" smtClean="0"/>
            <a:t>Create Code in Java</a:t>
          </a:r>
          <a:endParaRPr lang="en-IN" sz="1100" dirty="0"/>
        </a:p>
      </dgm:t>
    </dgm:pt>
    <dgm:pt modelId="{27086074-14B7-40EA-8A03-9FD872DBD4D9}" type="parTrans" cxnId="{B31BC522-4AF3-4CF3-B8C7-B249B4050DC2}">
      <dgm:prSet/>
      <dgm:spPr/>
      <dgm:t>
        <a:bodyPr/>
        <a:lstStyle/>
        <a:p>
          <a:endParaRPr lang="en-IN"/>
        </a:p>
      </dgm:t>
    </dgm:pt>
    <dgm:pt modelId="{EB761B56-7EF3-46A2-B7B8-0EC0E2831B56}" type="sibTrans" cxnId="{B31BC522-4AF3-4CF3-B8C7-B249B4050DC2}">
      <dgm:prSet/>
      <dgm:spPr/>
      <dgm:t>
        <a:bodyPr/>
        <a:lstStyle/>
        <a:p>
          <a:endParaRPr lang="en-IN"/>
        </a:p>
      </dgm:t>
    </dgm:pt>
    <dgm:pt modelId="{B82E130C-841E-4685-B5A7-F66DFA897821}">
      <dgm:prSet phldrT="[Text]"/>
      <dgm:spPr/>
      <dgm:t>
        <a:bodyPr/>
        <a:lstStyle/>
        <a:p>
          <a:r>
            <a:rPr lang="en-IN" dirty="0" smtClean="0"/>
            <a:t>JSP /Servets</a:t>
          </a:r>
          <a:endParaRPr lang="en-IN" dirty="0"/>
        </a:p>
      </dgm:t>
    </dgm:pt>
    <dgm:pt modelId="{BC4ECDBC-E9E6-49DE-90B3-9086B8F97E44}" type="parTrans" cxnId="{EE9863F6-5B8E-403B-8320-FE5C487C3A43}">
      <dgm:prSet/>
      <dgm:spPr/>
      <dgm:t>
        <a:bodyPr/>
        <a:lstStyle/>
        <a:p>
          <a:endParaRPr lang="en-IN"/>
        </a:p>
      </dgm:t>
    </dgm:pt>
    <dgm:pt modelId="{D485E3C1-4BEC-4004-A465-410A1C4170D5}" type="sibTrans" cxnId="{EE9863F6-5B8E-403B-8320-FE5C487C3A43}">
      <dgm:prSet/>
      <dgm:spPr/>
      <dgm:t>
        <a:bodyPr/>
        <a:lstStyle/>
        <a:p>
          <a:endParaRPr lang="en-IN"/>
        </a:p>
      </dgm:t>
    </dgm:pt>
    <dgm:pt modelId="{2EA97C7A-9FA3-4D78-8CD6-9AD5E08B5758}">
      <dgm:prSet phldrT="[Text]" custT="1"/>
      <dgm:spPr/>
      <dgm:t>
        <a:bodyPr/>
        <a:lstStyle/>
        <a:p>
          <a:r>
            <a:rPr lang="en-IN" sz="1200" dirty="0" smtClean="0"/>
            <a:t>To Understand and Implement web Application</a:t>
          </a:r>
          <a:endParaRPr lang="en-IN" sz="1200" dirty="0"/>
        </a:p>
      </dgm:t>
    </dgm:pt>
    <dgm:pt modelId="{297B240E-4CF3-49B1-9EDC-0040964FCC29}" type="parTrans" cxnId="{AA84A6A4-1569-4CA4-B97B-041CFED1583B}">
      <dgm:prSet/>
      <dgm:spPr/>
      <dgm:t>
        <a:bodyPr/>
        <a:lstStyle/>
        <a:p>
          <a:endParaRPr lang="en-IN"/>
        </a:p>
      </dgm:t>
    </dgm:pt>
    <dgm:pt modelId="{3140C5D5-DAA5-4EA7-BAA6-CE94C7E8AEBB}" type="sibTrans" cxnId="{AA84A6A4-1569-4CA4-B97B-041CFED1583B}">
      <dgm:prSet/>
      <dgm:spPr/>
      <dgm:t>
        <a:bodyPr/>
        <a:lstStyle/>
        <a:p>
          <a:endParaRPr lang="en-IN"/>
        </a:p>
      </dgm:t>
    </dgm:pt>
    <dgm:pt modelId="{663CB2F5-5D3E-4F00-AF63-D2F18DB02AEC}">
      <dgm:prSet phldrT="[Text]"/>
      <dgm:spPr/>
      <dgm:t>
        <a:bodyPr/>
        <a:lstStyle/>
        <a:p>
          <a:r>
            <a:rPr lang="en-IN" dirty="0" smtClean="0"/>
            <a:t>MySQL</a:t>
          </a:r>
          <a:endParaRPr lang="en-IN" dirty="0"/>
        </a:p>
      </dgm:t>
    </dgm:pt>
    <dgm:pt modelId="{F41299F3-E989-42C1-92CF-132E83796B9D}" type="parTrans" cxnId="{1146AE02-3E8A-4FF2-A637-08581AFB68FB}">
      <dgm:prSet/>
      <dgm:spPr/>
      <dgm:t>
        <a:bodyPr/>
        <a:lstStyle/>
        <a:p>
          <a:endParaRPr lang="en-IN"/>
        </a:p>
      </dgm:t>
    </dgm:pt>
    <dgm:pt modelId="{CDA3E0D0-2EFC-4EE1-A9D1-7CE72F9CFAB9}" type="sibTrans" cxnId="{1146AE02-3E8A-4FF2-A637-08581AFB68FB}">
      <dgm:prSet/>
      <dgm:spPr/>
      <dgm:t>
        <a:bodyPr/>
        <a:lstStyle/>
        <a:p>
          <a:endParaRPr lang="en-IN"/>
        </a:p>
      </dgm:t>
    </dgm:pt>
    <dgm:pt modelId="{E0CEA101-ED2D-4966-BD25-78C4D0CC6476}">
      <dgm:prSet phldrT="[Text]"/>
      <dgm:spPr/>
      <dgm:t>
        <a:bodyPr/>
        <a:lstStyle/>
        <a:p>
          <a:r>
            <a:rPr lang="en-IN" dirty="0" smtClean="0"/>
            <a:t>Basic SQL Queries</a:t>
          </a:r>
          <a:endParaRPr lang="en-IN" dirty="0"/>
        </a:p>
      </dgm:t>
    </dgm:pt>
    <dgm:pt modelId="{A57AB81D-A696-4C06-AB13-AAB6AA1A5746}" type="parTrans" cxnId="{D2382599-64F2-4414-BB23-B9D12D5625FD}">
      <dgm:prSet/>
      <dgm:spPr/>
      <dgm:t>
        <a:bodyPr/>
        <a:lstStyle/>
        <a:p>
          <a:endParaRPr lang="en-IN"/>
        </a:p>
      </dgm:t>
    </dgm:pt>
    <dgm:pt modelId="{4542C483-5F58-4D44-9425-7A886F38C705}" type="sibTrans" cxnId="{D2382599-64F2-4414-BB23-B9D12D5625FD}">
      <dgm:prSet/>
      <dgm:spPr/>
      <dgm:t>
        <a:bodyPr/>
        <a:lstStyle/>
        <a:p>
          <a:endParaRPr lang="en-IN"/>
        </a:p>
      </dgm:t>
    </dgm:pt>
    <dgm:pt modelId="{B54EE9F7-079F-4E08-8CAA-4FECB6A774C4}">
      <dgm:prSet/>
      <dgm:spPr/>
      <dgm:t>
        <a:bodyPr/>
        <a:lstStyle/>
        <a:p>
          <a:r>
            <a:rPr lang="en-IN" dirty="0" smtClean="0"/>
            <a:t>NoSQL</a:t>
          </a:r>
          <a:endParaRPr lang="en-IN" dirty="0"/>
        </a:p>
      </dgm:t>
    </dgm:pt>
    <dgm:pt modelId="{7B94EBC8-7C81-4BDC-A79E-53813CD069C5}" type="parTrans" cxnId="{4B044F9F-A3E0-4F7E-B2BA-3DA07728ABB8}">
      <dgm:prSet/>
      <dgm:spPr/>
      <dgm:t>
        <a:bodyPr/>
        <a:lstStyle/>
        <a:p>
          <a:endParaRPr lang="en-IN"/>
        </a:p>
      </dgm:t>
    </dgm:pt>
    <dgm:pt modelId="{C55424BA-8A4D-4660-93DF-922CDAE85752}" type="sibTrans" cxnId="{4B044F9F-A3E0-4F7E-B2BA-3DA07728ABB8}">
      <dgm:prSet/>
      <dgm:spPr/>
      <dgm:t>
        <a:bodyPr/>
        <a:lstStyle/>
        <a:p>
          <a:endParaRPr lang="en-IN"/>
        </a:p>
      </dgm:t>
    </dgm:pt>
    <dgm:pt modelId="{0BB60EBD-B7F2-403B-A489-B6001EF803C3}">
      <dgm:prSet phldrT="[Text]" custT="1"/>
      <dgm:spPr/>
      <dgm:t>
        <a:bodyPr/>
        <a:lstStyle/>
        <a:p>
          <a:r>
            <a:rPr lang="en-IN" sz="1100" dirty="0" smtClean="0"/>
            <a:t>To Implement Logic in all Basic Functionalities of Java</a:t>
          </a:r>
          <a:endParaRPr lang="en-IN" sz="1100" dirty="0"/>
        </a:p>
      </dgm:t>
    </dgm:pt>
    <dgm:pt modelId="{E9D76863-FD98-490D-9BE5-DED84B96FA51}" type="parTrans" cxnId="{A601F0FD-72C6-4FD1-92B4-CFC5EB2119E3}">
      <dgm:prSet/>
      <dgm:spPr/>
      <dgm:t>
        <a:bodyPr/>
        <a:lstStyle/>
        <a:p>
          <a:endParaRPr lang="en-IN"/>
        </a:p>
      </dgm:t>
    </dgm:pt>
    <dgm:pt modelId="{5669D43E-7399-4549-9656-5D591175B812}" type="sibTrans" cxnId="{A601F0FD-72C6-4FD1-92B4-CFC5EB2119E3}">
      <dgm:prSet/>
      <dgm:spPr/>
      <dgm:t>
        <a:bodyPr/>
        <a:lstStyle/>
        <a:p>
          <a:endParaRPr lang="en-IN"/>
        </a:p>
      </dgm:t>
    </dgm:pt>
    <dgm:pt modelId="{565ECDFA-E0CB-400F-9509-BCB5F7E340BE}" type="pres">
      <dgm:prSet presAssocID="{DC1EAE7E-287C-4A8C-8B6D-E7D51EDA2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687A776F-D65E-4B16-9A7D-7B5451522E30}" type="pres">
      <dgm:prSet presAssocID="{D4CFA860-B728-497A-858E-9B8299B9668E}" presName="composite" presStyleCnt="0"/>
      <dgm:spPr/>
    </dgm:pt>
    <dgm:pt modelId="{E338868C-C208-4979-8186-88B86FBC3599}" type="pres">
      <dgm:prSet presAssocID="{D4CFA860-B728-497A-858E-9B8299B9668E}" presName="bentUpArrow1" presStyleLbl="alignImgPlace1" presStyleIdx="0" presStyleCnt="3" custLinFactNeighborX="33948" custLinFactNeighborY="13811"/>
      <dgm:spPr/>
    </dgm:pt>
    <dgm:pt modelId="{19C08DD5-B01A-4633-B2D7-9B9182669DEB}" type="pres">
      <dgm:prSet presAssocID="{D4CFA860-B728-497A-858E-9B8299B9668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815A42-0D7F-4205-8F2F-53D7211551B3}" type="pres">
      <dgm:prSet presAssocID="{D4CFA860-B728-497A-858E-9B8299B9668E}" presName="ChildText" presStyleLbl="revTx" presStyleIdx="0" presStyleCnt="3" custScaleX="453402" custLinFactX="89571" custLinFactNeighborX="100000" custLinFactNeighborY="-84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F4BE61-4CB7-4071-8CF5-247659CD8A8E}" type="pres">
      <dgm:prSet presAssocID="{89260580-C5BB-43BA-9A13-6847E0273BD3}" presName="sibTrans" presStyleCnt="0"/>
      <dgm:spPr/>
    </dgm:pt>
    <dgm:pt modelId="{588E6C8C-2582-47B3-962D-82324D50AA25}" type="pres">
      <dgm:prSet presAssocID="{B82E130C-841E-4685-B5A7-F66DFA897821}" presName="composite" presStyleCnt="0"/>
      <dgm:spPr/>
    </dgm:pt>
    <dgm:pt modelId="{17D8588E-A968-4872-BDD7-F7DF0DEC3F15}" type="pres">
      <dgm:prSet presAssocID="{B82E130C-841E-4685-B5A7-F66DFA897821}" presName="bentUpArrow1" presStyleLbl="alignImgPlace1" presStyleIdx="1" presStyleCnt="3" custLinFactNeighborX="44328" custLinFactNeighborY="18768"/>
      <dgm:spPr/>
    </dgm:pt>
    <dgm:pt modelId="{0E1D52C7-4435-4CE5-A157-F1B94D00C84D}" type="pres">
      <dgm:prSet presAssocID="{B82E130C-841E-4685-B5A7-F66DFA89782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2D761D-7E9D-4368-A9E9-0A8F4E3279B9}" type="pres">
      <dgm:prSet presAssocID="{B82E130C-841E-4685-B5A7-F66DFA897821}" presName="ChildText" presStyleLbl="revTx" presStyleIdx="1" presStyleCnt="3" custScaleX="410083" custLinFactX="58870" custLinFactNeighborX="100000" custLinFactNeighborY="-6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E7A0D2-B920-4FEC-83DC-18BBAF54C825}" type="pres">
      <dgm:prSet presAssocID="{D485E3C1-4BEC-4004-A465-410A1C4170D5}" presName="sibTrans" presStyleCnt="0"/>
      <dgm:spPr/>
    </dgm:pt>
    <dgm:pt modelId="{BF5B2091-F83F-4B94-ACC1-480A7B5DBE87}" type="pres">
      <dgm:prSet presAssocID="{663CB2F5-5D3E-4F00-AF63-D2F18DB02AEC}" presName="composite" presStyleCnt="0"/>
      <dgm:spPr/>
    </dgm:pt>
    <dgm:pt modelId="{92E132AE-8138-4243-9946-0EE1F48CBA70}" type="pres">
      <dgm:prSet presAssocID="{663CB2F5-5D3E-4F00-AF63-D2F18DB02AEC}" presName="bentUpArrow1" presStyleLbl="alignImgPlace1" presStyleIdx="2" presStyleCnt="3" custLinFactNeighborX="30183" custLinFactNeighborY="23725"/>
      <dgm:spPr/>
    </dgm:pt>
    <dgm:pt modelId="{02427C3D-5725-4598-B249-10D2001A9A23}" type="pres">
      <dgm:prSet presAssocID="{663CB2F5-5D3E-4F00-AF63-D2F18DB02AEC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349AD8-5EE1-4257-8952-40F1DFA5843C}" type="pres">
      <dgm:prSet presAssocID="{663CB2F5-5D3E-4F00-AF63-D2F18DB02AE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532247-A69F-4CD2-A92F-CDD5C78A2600}" type="pres">
      <dgm:prSet presAssocID="{CDA3E0D0-2EFC-4EE1-A9D1-7CE72F9CFAB9}" presName="sibTrans" presStyleCnt="0"/>
      <dgm:spPr/>
    </dgm:pt>
    <dgm:pt modelId="{00EEAC56-A8BE-4719-876E-07D712CBACF4}" type="pres">
      <dgm:prSet presAssocID="{B54EE9F7-079F-4E08-8CAA-4FECB6A774C4}" presName="composite" presStyleCnt="0"/>
      <dgm:spPr/>
    </dgm:pt>
    <dgm:pt modelId="{2B2BD2E8-141A-4BD4-BBD6-3AB9153A77B5}" type="pres">
      <dgm:prSet presAssocID="{B54EE9F7-079F-4E08-8CAA-4FECB6A774C4}" presName="ParentText" presStyleLbl="node1" presStyleIdx="3" presStyleCnt="4" custLinFactNeighborX="-44674" custLinFactNeighborY="775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4FBFBD2-4B03-4CAE-B4BA-A7011EA02C23}" type="presOf" srcId="{988F4815-C4E5-4B28-99DD-EA2257AEB776}" destId="{47815A42-0D7F-4205-8F2F-53D7211551B3}" srcOrd="0" destOrd="0" presId="urn:microsoft.com/office/officeart/2005/8/layout/StepDownProcess"/>
    <dgm:cxn modelId="{F927E7EB-9B75-44B0-8B92-0EC3E008AE46}" type="presOf" srcId="{D4CFA860-B728-497A-858E-9B8299B9668E}" destId="{19C08DD5-B01A-4633-B2D7-9B9182669DEB}" srcOrd="0" destOrd="0" presId="urn:microsoft.com/office/officeart/2005/8/layout/StepDownProcess"/>
    <dgm:cxn modelId="{632CC546-685C-46F8-8FBC-D3C623D63956}" type="presOf" srcId="{B82E130C-841E-4685-B5A7-F66DFA897821}" destId="{0E1D52C7-4435-4CE5-A157-F1B94D00C84D}" srcOrd="0" destOrd="0" presId="urn:microsoft.com/office/officeart/2005/8/layout/StepDownProcess"/>
    <dgm:cxn modelId="{841D35EF-361A-4966-9A7E-7A0AA58012F9}" type="presOf" srcId="{E0CEA101-ED2D-4966-BD25-78C4D0CC6476}" destId="{2E349AD8-5EE1-4257-8952-40F1DFA5843C}" srcOrd="0" destOrd="0" presId="urn:microsoft.com/office/officeart/2005/8/layout/StepDownProcess"/>
    <dgm:cxn modelId="{1146AE02-3E8A-4FF2-A637-08581AFB68FB}" srcId="{DC1EAE7E-287C-4A8C-8B6D-E7D51EDA2C91}" destId="{663CB2F5-5D3E-4F00-AF63-D2F18DB02AEC}" srcOrd="2" destOrd="0" parTransId="{F41299F3-E989-42C1-92CF-132E83796B9D}" sibTransId="{CDA3E0D0-2EFC-4EE1-A9D1-7CE72F9CFAB9}"/>
    <dgm:cxn modelId="{AB3AF383-21E2-4B86-BA1C-AEAB2980481C}" type="presOf" srcId="{B54EE9F7-079F-4E08-8CAA-4FECB6A774C4}" destId="{2B2BD2E8-141A-4BD4-BBD6-3AB9153A77B5}" srcOrd="0" destOrd="0" presId="urn:microsoft.com/office/officeart/2005/8/layout/StepDownProcess"/>
    <dgm:cxn modelId="{4B044F9F-A3E0-4F7E-B2BA-3DA07728ABB8}" srcId="{DC1EAE7E-287C-4A8C-8B6D-E7D51EDA2C91}" destId="{B54EE9F7-079F-4E08-8CAA-4FECB6A774C4}" srcOrd="3" destOrd="0" parTransId="{7B94EBC8-7C81-4BDC-A79E-53813CD069C5}" sibTransId="{C55424BA-8A4D-4660-93DF-922CDAE85752}"/>
    <dgm:cxn modelId="{B2989F53-0018-44A3-96E5-1FB8AE817216}" type="presOf" srcId="{DC1EAE7E-287C-4A8C-8B6D-E7D51EDA2C91}" destId="{565ECDFA-E0CB-400F-9509-BCB5F7E340BE}" srcOrd="0" destOrd="0" presId="urn:microsoft.com/office/officeart/2005/8/layout/StepDownProcess"/>
    <dgm:cxn modelId="{E317D344-3F4D-43B2-927A-71B686ACBF03}" type="presOf" srcId="{0BB60EBD-B7F2-403B-A489-B6001EF803C3}" destId="{47815A42-0D7F-4205-8F2F-53D7211551B3}" srcOrd="0" destOrd="1" presId="urn:microsoft.com/office/officeart/2005/8/layout/StepDownProcess"/>
    <dgm:cxn modelId="{AA84A6A4-1569-4CA4-B97B-041CFED1583B}" srcId="{B82E130C-841E-4685-B5A7-F66DFA897821}" destId="{2EA97C7A-9FA3-4D78-8CD6-9AD5E08B5758}" srcOrd="0" destOrd="0" parTransId="{297B240E-4CF3-49B1-9EDC-0040964FCC29}" sibTransId="{3140C5D5-DAA5-4EA7-BAA6-CE94C7E8AEBB}"/>
    <dgm:cxn modelId="{2E1AFCC6-1C7D-4BE6-80BA-EDA45FDF919F}" type="presOf" srcId="{663CB2F5-5D3E-4F00-AF63-D2F18DB02AEC}" destId="{02427C3D-5725-4598-B249-10D2001A9A23}" srcOrd="0" destOrd="0" presId="urn:microsoft.com/office/officeart/2005/8/layout/StepDownProcess"/>
    <dgm:cxn modelId="{0A8C2869-40ED-4921-8F55-783A1BA720FD}" type="presOf" srcId="{2EA97C7A-9FA3-4D78-8CD6-9AD5E08B5758}" destId="{062D761D-7E9D-4368-A9E9-0A8F4E3279B9}" srcOrd="0" destOrd="0" presId="urn:microsoft.com/office/officeart/2005/8/layout/StepDownProcess"/>
    <dgm:cxn modelId="{B31BC522-4AF3-4CF3-B8C7-B249B4050DC2}" srcId="{D4CFA860-B728-497A-858E-9B8299B9668E}" destId="{988F4815-C4E5-4B28-99DD-EA2257AEB776}" srcOrd="0" destOrd="0" parTransId="{27086074-14B7-40EA-8A03-9FD872DBD4D9}" sibTransId="{EB761B56-7EF3-46A2-B7B8-0EC0E2831B56}"/>
    <dgm:cxn modelId="{A0B83022-CDF9-4BD1-A8B7-74597F5718AF}" srcId="{DC1EAE7E-287C-4A8C-8B6D-E7D51EDA2C91}" destId="{D4CFA860-B728-497A-858E-9B8299B9668E}" srcOrd="0" destOrd="0" parTransId="{21402A93-3C39-4318-AA1A-5789626C1934}" sibTransId="{89260580-C5BB-43BA-9A13-6847E0273BD3}"/>
    <dgm:cxn modelId="{A601F0FD-72C6-4FD1-92B4-CFC5EB2119E3}" srcId="{D4CFA860-B728-497A-858E-9B8299B9668E}" destId="{0BB60EBD-B7F2-403B-A489-B6001EF803C3}" srcOrd="1" destOrd="0" parTransId="{E9D76863-FD98-490D-9BE5-DED84B96FA51}" sibTransId="{5669D43E-7399-4549-9656-5D591175B812}"/>
    <dgm:cxn modelId="{D2382599-64F2-4414-BB23-B9D12D5625FD}" srcId="{663CB2F5-5D3E-4F00-AF63-D2F18DB02AEC}" destId="{E0CEA101-ED2D-4966-BD25-78C4D0CC6476}" srcOrd="0" destOrd="0" parTransId="{A57AB81D-A696-4C06-AB13-AAB6AA1A5746}" sibTransId="{4542C483-5F58-4D44-9425-7A886F38C705}"/>
    <dgm:cxn modelId="{EE9863F6-5B8E-403B-8320-FE5C487C3A43}" srcId="{DC1EAE7E-287C-4A8C-8B6D-E7D51EDA2C91}" destId="{B82E130C-841E-4685-B5A7-F66DFA897821}" srcOrd="1" destOrd="0" parTransId="{BC4ECDBC-E9E6-49DE-90B3-9086B8F97E44}" sibTransId="{D485E3C1-4BEC-4004-A465-410A1C4170D5}"/>
    <dgm:cxn modelId="{D2FA5CF0-B9BF-469A-BD72-647EA3B4A4B9}" type="presParOf" srcId="{565ECDFA-E0CB-400F-9509-BCB5F7E340BE}" destId="{687A776F-D65E-4B16-9A7D-7B5451522E30}" srcOrd="0" destOrd="0" presId="urn:microsoft.com/office/officeart/2005/8/layout/StepDownProcess"/>
    <dgm:cxn modelId="{8F70409A-7485-42F8-8E62-CB39652ABCC7}" type="presParOf" srcId="{687A776F-D65E-4B16-9A7D-7B5451522E30}" destId="{E338868C-C208-4979-8186-88B86FBC3599}" srcOrd="0" destOrd="0" presId="urn:microsoft.com/office/officeart/2005/8/layout/StepDownProcess"/>
    <dgm:cxn modelId="{5C256147-31C8-40DC-B719-F52F535EB690}" type="presParOf" srcId="{687A776F-D65E-4B16-9A7D-7B5451522E30}" destId="{19C08DD5-B01A-4633-B2D7-9B9182669DEB}" srcOrd="1" destOrd="0" presId="urn:microsoft.com/office/officeart/2005/8/layout/StepDownProcess"/>
    <dgm:cxn modelId="{32E9D4E7-3096-4A92-A85C-413A94EA0D89}" type="presParOf" srcId="{687A776F-D65E-4B16-9A7D-7B5451522E30}" destId="{47815A42-0D7F-4205-8F2F-53D7211551B3}" srcOrd="2" destOrd="0" presId="urn:microsoft.com/office/officeart/2005/8/layout/StepDownProcess"/>
    <dgm:cxn modelId="{5D1923B4-CCD8-44E8-A9AD-DA841D19D6C7}" type="presParOf" srcId="{565ECDFA-E0CB-400F-9509-BCB5F7E340BE}" destId="{DEF4BE61-4CB7-4071-8CF5-247659CD8A8E}" srcOrd="1" destOrd="0" presId="urn:microsoft.com/office/officeart/2005/8/layout/StepDownProcess"/>
    <dgm:cxn modelId="{9DEE7135-3923-490A-B5A0-C26DAA62F92A}" type="presParOf" srcId="{565ECDFA-E0CB-400F-9509-BCB5F7E340BE}" destId="{588E6C8C-2582-47B3-962D-82324D50AA25}" srcOrd="2" destOrd="0" presId="urn:microsoft.com/office/officeart/2005/8/layout/StepDownProcess"/>
    <dgm:cxn modelId="{A26B3D3E-5109-4430-A575-DC67E23A879B}" type="presParOf" srcId="{588E6C8C-2582-47B3-962D-82324D50AA25}" destId="{17D8588E-A968-4872-BDD7-F7DF0DEC3F15}" srcOrd="0" destOrd="0" presId="urn:microsoft.com/office/officeart/2005/8/layout/StepDownProcess"/>
    <dgm:cxn modelId="{992D0EDA-4716-463A-9E1A-0D24CEE95118}" type="presParOf" srcId="{588E6C8C-2582-47B3-962D-82324D50AA25}" destId="{0E1D52C7-4435-4CE5-A157-F1B94D00C84D}" srcOrd="1" destOrd="0" presId="urn:microsoft.com/office/officeart/2005/8/layout/StepDownProcess"/>
    <dgm:cxn modelId="{7737360A-6A07-4ECF-8E30-44E5307C7612}" type="presParOf" srcId="{588E6C8C-2582-47B3-962D-82324D50AA25}" destId="{062D761D-7E9D-4368-A9E9-0A8F4E3279B9}" srcOrd="2" destOrd="0" presId="urn:microsoft.com/office/officeart/2005/8/layout/StepDownProcess"/>
    <dgm:cxn modelId="{DE6B8BDD-52E1-40C2-801C-1402CFA391E2}" type="presParOf" srcId="{565ECDFA-E0CB-400F-9509-BCB5F7E340BE}" destId="{34E7A0D2-B920-4FEC-83DC-18BBAF54C825}" srcOrd="3" destOrd="0" presId="urn:microsoft.com/office/officeart/2005/8/layout/StepDownProcess"/>
    <dgm:cxn modelId="{DC4815BE-E76E-4AF7-A2BD-A13D1C786AA0}" type="presParOf" srcId="{565ECDFA-E0CB-400F-9509-BCB5F7E340BE}" destId="{BF5B2091-F83F-4B94-ACC1-480A7B5DBE87}" srcOrd="4" destOrd="0" presId="urn:microsoft.com/office/officeart/2005/8/layout/StepDownProcess"/>
    <dgm:cxn modelId="{85D4453E-35E8-41C7-8CB7-5C25EA53BC8A}" type="presParOf" srcId="{BF5B2091-F83F-4B94-ACC1-480A7B5DBE87}" destId="{92E132AE-8138-4243-9946-0EE1F48CBA70}" srcOrd="0" destOrd="0" presId="urn:microsoft.com/office/officeart/2005/8/layout/StepDownProcess"/>
    <dgm:cxn modelId="{D401E876-0E12-49C3-AAEB-B2298BB53AFD}" type="presParOf" srcId="{BF5B2091-F83F-4B94-ACC1-480A7B5DBE87}" destId="{02427C3D-5725-4598-B249-10D2001A9A23}" srcOrd="1" destOrd="0" presId="urn:microsoft.com/office/officeart/2005/8/layout/StepDownProcess"/>
    <dgm:cxn modelId="{DF558B23-127C-45F7-A307-D38176678ADE}" type="presParOf" srcId="{BF5B2091-F83F-4B94-ACC1-480A7B5DBE87}" destId="{2E349AD8-5EE1-4257-8952-40F1DFA5843C}" srcOrd="2" destOrd="0" presId="urn:microsoft.com/office/officeart/2005/8/layout/StepDownProcess"/>
    <dgm:cxn modelId="{1F4D6511-CE45-4285-9BEE-C880B6CA50FB}" type="presParOf" srcId="{565ECDFA-E0CB-400F-9509-BCB5F7E340BE}" destId="{24532247-A69F-4CD2-A92F-CDD5C78A2600}" srcOrd="5" destOrd="0" presId="urn:microsoft.com/office/officeart/2005/8/layout/StepDownProcess"/>
    <dgm:cxn modelId="{940A135E-A2C1-4508-B9DB-C35F35003510}" type="presParOf" srcId="{565ECDFA-E0CB-400F-9509-BCB5F7E340BE}" destId="{00EEAC56-A8BE-4719-876E-07D712CBACF4}" srcOrd="6" destOrd="0" presId="urn:microsoft.com/office/officeart/2005/8/layout/StepDownProcess"/>
    <dgm:cxn modelId="{FF190C44-B9B1-4DBD-920D-54A93948486F}" type="presParOf" srcId="{00EEAC56-A8BE-4719-876E-07D712CBACF4}" destId="{2B2BD2E8-141A-4BD4-BBD6-3AB9153A77B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EAABBC-3535-493B-83E7-87428780C767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3B3EAF7-E021-42C9-B199-1783A8C182D1}">
      <dgm:prSet phldrT="[Text]"/>
      <dgm:spPr/>
      <dgm:t>
        <a:bodyPr/>
        <a:lstStyle/>
        <a:p>
          <a:r>
            <a:rPr lang="en-IN" dirty="0" smtClean="0"/>
            <a:t>Bigdata &amp; Hadoop</a:t>
          </a:r>
          <a:endParaRPr lang="en-IN" dirty="0"/>
        </a:p>
      </dgm:t>
    </dgm:pt>
    <dgm:pt modelId="{B3278CB3-AB33-4354-A20B-667A35732426}" type="parTrans" cxnId="{FE55F573-0BA4-4C05-848E-05CB2298214C}">
      <dgm:prSet/>
      <dgm:spPr/>
      <dgm:t>
        <a:bodyPr/>
        <a:lstStyle/>
        <a:p>
          <a:endParaRPr lang="en-IN"/>
        </a:p>
      </dgm:t>
    </dgm:pt>
    <dgm:pt modelId="{041C3431-D513-4C94-833D-9B8852BC6972}" type="sibTrans" cxnId="{FE55F573-0BA4-4C05-848E-05CB2298214C}">
      <dgm:prSet/>
      <dgm:spPr/>
      <dgm:t>
        <a:bodyPr/>
        <a:lstStyle/>
        <a:p>
          <a:endParaRPr lang="en-IN"/>
        </a:p>
      </dgm:t>
    </dgm:pt>
    <dgm:pt modelId="{8AF26AFE-1F46-4AFE-88E9-1A36D8697900}">
      <dgm:prSet phldrT="[Text]"/>
      <dgm:spPr/>
      <dgm:t>
        <a:bodyPr/>
        <a:lstStyle/>
        <a:p>
          <a:r>
            <a:rPr lang="en-IN" dirty="0" smtClean="0"/>
            <a:t>Architecture</a:t>
          </a:r>
          <a:endParaRPr lang="en-IN" dirty="0"/>
        </a:p>
      </dgm:t>
    </dgm:pt>
    <dgm:pt modelId="{F2B2C09C-6A31-4722-A4C6-E42B53A539B2}" type="parTrans" cxnId="{CD25C86C-ADD2-4EE9-83BF-ED958CC6C2C3}">
      <dgm:prSet/>
      <dgm:spPr/>
      <dgm:t>
        <a:bodyPr/>
        <a:lstStyle/>
        <a:p>
          <a:endParaRPr lang="en-IN"/>
        </a:p>
      </dgm:t>
    </dgm:pt>
    <dgm:pt modelId="{066FC2BC-2D25-4193-AC73-80EFEF2AFC95}" type="sibTrans" cxnId="{CD25C86C-ADD2-4EE9-83BF-ED958CC6C2C3}">
      <dgm:prSet/>
      <dgm:spPr/>
      <dgm:t>
        <a:bodyPr/>
        <a:lstStyle/>
        <a:p>
          <a:endParaRPr lang="en-IN"/>
        </a:p>
      </dgm:t>
    </dgm:pt>
    <dgm:pt modelId="{6E0FE91A-CF20-4305-9ADC-A69378CD3CC0}">
      <dgm:prSet phldrT="[Text]"/>
      <dgm:spPr/>
      <dgm:t>
        <a:bodyPr/>
        <a:lstStyle/>
        <a:p>
          <a:r>
            <a:rPr lang="en-IN" dirty="0" smtClean="0"/>
            <a:t>HDFS</a:t>
          </a:r>
          <a:endParaRPr lang="en-IN" dirty="0"/>
        </a:p>
      </dgm:t>
    </dgm:pt>
    <dgm:pt modelId="{4A979645-11B7-43E0-BF60-4501DE4986CC}" type="parTrans" cxnId="{4A46517C-EA6A-4603-95BB-F684D57C6700}">
      <dgm:prSet/>
      <dgm:spPr/>
      <dgm:t>
        <a:bodyPr/>
        <a:lstStyle/>
        <a:p>
          <a:endParaRPr lang="en-IN"/>
        </a:p>
      </dgm:t>
    </dgm:pt>
    <dgm:pt modelId="{C5D800D2-E470-41D5-BB40-156A229E26B4}" type="sibTrans" cxnId="{4A46517C-EA6A-4603-95BB-F684D57C6700}">
      <dgm:prSet/>
      <dgm:spPr/>
      <dgm:t>
        <a:bodyPr/>
        <a:lstStyle/>
        <a:p>
          <a:endParaRPr lang="en-IN"/>
        </a:p>
      </dgm:t>
    </dgm:pt>
    <dgm:pt modelId="{C63190E6-18A4-4724-8798-1E5B477E5054}">
      <dgm:prSet phldrT="[Text]"/>
      <dgm:spPr/>
      <dgm:t>
        <a:bodyPr/>
        <a:lstStyle/>
        <a:p>
          <a:r>
            <a:rPr lang="en-IN" dirty="0" smtClean="0"/>
            <a:t>Map Reduce</a:t>
          </a:r>
          <a:endParaRPr lang="en-IN" dirty="0"/>
        </a:p>
      </dgm:t>
    </dgm:pt>
    <dgm:pt modelId="{532A876E-54A6-46EE-9283-34646C0C3943}" type="parTrans" cxnId="{B5F47B5E-B806-413F-BD23-B93E2382C949}">
      <dgm:prSet/>
      <dgm:spPr/>
      <dgm:t>
        <a:bodyPr/>
        <a:lstStyle/>
        <a:p>
          <a:endParaRPr lang="en-IN"/>
        </a:p>
      </dgm:t>
    </dgm:pt>
    <dgm:pt modelId="{1AADEB18-EEE2-4B8A-96E4-64DF81603EED}" type="sibTrans" cxnId="{B5F47B5E-B806-413F-BD23-B93E2382C949}">
      <dgm:prSet/>
      <dgm:spPr/>
      <dgm:t>
        <a:bodyPr/>
        <a:lstStyle/>
        <a:p>
          <a:endParaRPr lang="en-IN"/>
        </a:p>
      </dgm:t>
    </dgm:pt>
    <dgm:pt modelId="{7F935568-43AE-4FAE-81E2-8A680920C946}">
      <dgm:prSet phldrT="[Text]"/>
      <dgm:spPr/>
      <dgm:t>
        <a:bodyPr/>
        <a:lstStyle/>
        <a:p>
          <a:r>
            <a:rPr lang="en-IN" dirty="0" smtClean="0"/>
            <a:t>MR1</a:t>
          </a:r>
          <a:endParaRPr lang="en-IN" dirty="0"/>
        </a:p>
      </dgm:t>
    </dgm:pt>
    <dgm:pt modelId="{AB367B4C-033F-4AE6-8F1A-6F32B9B2946F}" type="parTrans" cxnId="{D83E7BD2-9676-4BB7-A6F7-CF57F1EFE98B}">
      <dgm:prSet/>
      <dgm:spPr/>
      <dgm:t>
        <a:bodyPr/>
        <a:lstStyle/>
        <a:p>
          <a:endParaRPr lang="en-IN"/>
        </a:p>
      </dgm:t>
    </dgm:pt>
    <dgm:pt modelId="{62E6DD2E-7019-4523-9A8B-79481A5479A6}" type="sibTrans" cxnId="{D83E7BD2-9676-4BB7-A6F7-CF57F1EFE98B}">
      <dgm:prSet/>
      <dgm:spPr/>
      <dgm:t>
        <a:bodyPr/>
        <a:lstStyle/>
        <a:p>
          <a:endParaRPr lang="en-IN"/>
        </a:p>
      </dgm:t>
    </dgm:pt>
    <dgm:pt modelId="{BE51E68F-E0C0-4BEC-B085-60BFB7E906B8}">
      <dgm:prSet phldrT="[Text]"/>
      <dgm:spPr/>
      <dgm:t>
        <a:bodyPr/>
        <a:lstStyle/>
        <a:p>
          <a:r>
            <a:rPr lang="en-IN" dirty="0" smtClean="0"/>
            <a:t>MR2 / YARN</a:t>
          </a:r>
          <a:endParaRPr lang="en-IN" dirty="0"/>
        </a:p>
      </dgm:t>
    </dgm:pt>
    <dgm:pt modelId="{7D2FD1A9-DECB-4143-92BC-A1C60ED7E000}" type="parTrans" cxnId="{C787B8C3-367B-4151-A57B-FC517BE9CC72}">
      <dgm:prSet/>
      <dgm:spPr/>
      <dgm:t>
        <a:bodyPr/>
        <a:lstStyle/>
        <a:p>
          <a:endParaRPr lang="en-IN"/>
        </a:p>
      </dgm:t>
    </dgm:pt>
    <dgm:pt modelId="{06D02A1F-99CC-4ACB-BFD1-537CD182DB78}" type="sibTrans" cxnId="{C787B8C3-367B-4151-A57B-FC517BE9CC72}">
      <dgm:prSet/>
      <dgm:spPr/>
      <dgm:t>
        <a:bodyPr/>
        <a:lstStyle/>
        <a:p>
          <a:endParaRPr lang="en-IN"/>
        </a:p>
      </dgm:t>
    </dgm:pt>
    <dgm:pt modelId="{382F86E9-4E55-4FF4-B137-E08FB9EA025C}">
      <dgm:prSet phldrT="[Text]"/>
      <dgm:spPr/>
      <dgm:t>
        <a:bodyPr/>
        <a:lstStyle/>
        <a:p>
          <a:r>
            <a:rPr lang="en-IN" dirty="0" smtClean="0"/>
            <a:t>PIG</a:t>
          </a:r>
          <a:endParaRPr lang="en-IN" dirty="0"/>
        </a:p>
      </dgm:t>
    </dgm:pt>
    <dgm:pt modelId="{F45B0090-8192-4482-8A51-E654B7C80580}" type="parTrans" cxnId="{4469E9D4-B5F3-41A2-8EC2-166BDF17FEB8}">
      <dgm:prSet/>
      <dgm:spPr/>
      <dgm:t>
        <a:bodyPr/>
        <a:lstStyle/>
        <a:p>
          <a:endParaRPr lang="en-IN"/>
        </a:p>
      </dgm:t>
    </dgm:pt>
    <dgm:pt modelId="{D9D577D2-BBFA-4296-872D-315771352F84}" type="sibTrans" cxnId="{4469E9D4-B5F3-41A2-8EC2-166BDF17FEB8}">
      <dgm:prSet/>
      <dgm:spPr/>
      <dgm:t>
        <a:bodyPr/>
        <a:lstStyle/>
        <a:p>
          <a:endParaRPr lang="en-IN"/>
        </a:p>
      </dgm:t>
    </dgm:pt>
    <dgm:pt modelId="{B89F2A60-EDE4-4203-B3B0-20FB8AC4C4F3}">
      <dgm:prSet phldrT="[Text]"/>
      <dgm:spPr/>
      <dgm:t>
        <a:bodyPr/>
        <a:lstStyle/>
        <a:p>
          <a:r>
            <a:rPr lang="en-IN" dirty="0" smtClean="0"/>
            <a:t>High Level Prog Language</a:t>
          </a:r>
          <a:endParaRPr lang="en-IN" dirty="0"/>
        </a:p>
      </dgm:t>
    </dgm:pt>
    <dgm:pt modelId="{4299CDDB-FC30-41E6-8CBE-D0DD74F39270}" type="parTrans" cxnId="{0AE97F57-1C55-42D0-9D15-B7123BBE9638}">
      <dgm:prSet/>
      <dgm:spPr/>
      <dgm:t>
        <a:bodyPr/>
        <a:lstStyle/>
        <a:p>
          <a:endParaRPr lang="en-IN"/>
        </a:p>
      </dgm:t>
    </dgm:pt>
    <dgm:pt modelId="{ED821107-BF18-4919-8FAB-6ABE9FB56C38}" type="sibTrans" cxnId="{0AE97F57-1C55-42D0-9D15-B7123BBE9638}">
      <dgm:prSet/>
      <dgm:spPr/>
      <dgm:t>
        <a:bodyPr/>
        <a:lstStyle/>
        <a:p>
          <a:endParaRPr lang="en-IN"/>
        </a:p>
      </dgm:t>
    </dgm:pt>
    <dgm:pt modelId="{36E63825-3682-48D8-B560-E46E381DD086}">
      <dgm:prSet phldrT="[Text]"/>
      <dgm:spPr/>
      <dgm:t>
        <a:bodyPr/>
        <a:lstStyle/>
        <a:p>
          <a:r>
            <a:rPr lang="en-IN" dirty="0" smtClean="0"/>
            <a:t>PIG Commands</a:t>
          </a:r>
          <a:endParaRPr lang="en-IN" dirty="0"/>
        </a:p>
      </dgm:t>
    </dgm:pt>
    <dgm:pt modelId="{AA8C36B6-5995-4223-8C57-546A6D3F57EC}" type="parTrans" cxnId="{B6890D44-DE73-4C07-8A0E-60E9D8EF85B4}">
      <dgm:prSet/>
      <dgm:spPr/>
      <dgm:t>
        <a:bodyPr/>
        <a:lstStyle/>
        <a:p>
          <a:endParaRPr lang="en-IN"/>
        </a:p>
      </dgm:t>
    </dgm:pt>
    <dgm:pt modelId="{4EF26049-13DA-456A-9811-928D12EFE7EE}" type="sibTrans" cxnId="{B6890D44-DE73-4C07-8A0E-60E9D8EF85B4}">
      <dgm:prSet/>
      <dgm:spPr/>
      <dgm:t>
        <a:bodyPr/>
        <a:lstStyle/>
        <a:p>
          <a:endParaRPr lang="en-IN"/>
        </a:p>
      </dgm:t>
    </dgm:pt>
    <dgm:pt modelId="{25527463-C737-4C5F-B9FF-1B2CC7095ACC}">
      <dgm:prSet/>
      <dgm:spPr/>
      <dgm:t>
        <a:bodyPr/>
        <a:lstStyle/>
        <a:p>
          <a:r>
            <a:rPr lang="en-IN" dirty="0" smtClean="0"/>
            <a:t>HIVE</a:t>
          </a:r>
          <a:endParaRPr lang="en-IN" dirty="0"/>
        </a:p>
      </dgm:t>
    </dgm:pt>
    <dgm:pt modelId="{328F996C-D32C-4CCA-B162-87BF2EC0C993}" type="parTrans" cxnId="{DCC21201-4295-4158-9BC5-BD6654C3340B}">
      <dgm:prSet/>
      <dgm:spPr/>
      <dgm:t>
        <a:bodyPr/>
        <a:lstStyle/>
        <a:p>
          <a:endParaRPr lang="en-IN"/>
        </a:p>
      </dgm:t>
    </dgm:pt>
    <dgm:pt modelId="{8C35FF43-889E-49AD-B3F4-1CE9E9DC1532}" type="sibTrans" cxnId="{DCC21201-4295-4158-9BC5-BD6654C3340B}">
      <dgm:prSet/>
      <dgm:spPr/>
      <dgm:t>
        <a:bodyPr/>
        <a:lstStyle/>
        <a:p>
          <a:endParaRPr lang="en-IN"/>
        </a:p>
      </dgm:t>
    </dgm:pt>
    <dgm:pt modelId="{E881A859-BC10-4360-97B8-55F4C0B6C25B}">
      <dgm:prSet/>
      <dgm:spPr/>
      <dgm:t>
        <a:bodyPr/>
        <a:lstStyle/>
        <a:p>
          <a:r>
            <a:rPr lang="en-IN" dirty="0" smtClean="0"/>
            <a:t>Hive QL</a:t>
          </a:r>
          <a:endParaRPr lang="en-IN" dirty="0"/>
        </a:p>
      </dgm:t>
    </dgm:pt>
    <dgm:pt modelId="{F41D474F-3E71-4081-AE3A-737BF3DEC173}" type="parTrans" cxnId="{9DFFDED9-F933-494F-BD51-E14E2F66F732}">
      <dgm:prSet/>
      <dgm:spPr/>
      <dgm:t>
        <a:bodyPr/>
        <a:lstStyle/>
        <a:p>
          <a:endParaRPr lang="en-IN"/>
        </a:p>
      </dgm:t>
    </dgm:pt>
    <dgm:pt modelId="{82F11D39-D4C1-4424-9696-8DB70FE479DE}" type="sibTrans" cxnId="{9DFFDED9-F933-494F-BD51-E14E2F66F732}">
      <dgm:prSet/>
      <dgm:spPr/>
      <dgm:t>
        <a:bodyPr/>
        <a:lstStyle/>
        <a:p>
          <a:endParaRPr lang="en-IN"/>
        </a:p>
      </dgm:t>
    </dgm:pt>
    <dgm:pt modelId="{F3D21A3F-D1A5-49B4-897E-3C1C6CA6E0E4}">
      <dgm:prSet/>
      <dgm:spPr/>
      <dgm:t>
        <a:bodyPr/>
        <a:lstStyle/>
        <a:p>
          <a:r>
            <a:rPr lang="en-IN" dirty="0" smtClean="0"/>
            <a:t>SQL based querying Language</a:t>
          </a:r>
          <a:endParaRPr lang="en-IN" dirty="0"/>
        </a:p>
      </dgm:t>
    </dgm:pt>
    <dgm:pt modelId="{1D3DED85-3CE4-4EB4-B0D4-4DB723EF7F45}" type="parTrans" cxnId="{1D9C3A77-4ECF-495B-A809-992C46CDA2C2}">
      <dgm:prSet/>
      <dgm:spPr/>
      <dgm:t>
        <a:bodyPr/>
        <a:lstStyle/>
        <a:p>
          <a:endParaRPr lang="en-IN"/>
        </a:p>
      </dgm:t>
    </dgm:pt>
    <dgm:pt modelId="{04092329-E8C2-46CC-8C6E-02C2C052EA91}" type="sibTrans" cxnId="{1D9C3A77-4ECF-495B-A809-992C46CDA2C2}">
      <dgm:prSet/>
      <dgm:spPr/>
      <dgm:t>
        <a:bodyPr/>
        <a:lstStyle/>
        <a:p>
          <a:endParaRPr lang="en-IN"/>
        </a:p>
      </dgm:t>
    </dgm:pt>
    <dgm:pt modelId="{FA4CA10D-C29B-4D72-87C4-894F37B3AAEE}" type="pres">
      <dgm:prSet presAssocID="{BDEAABBC-3535-493B-83E7-87428780C7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E1CD6D-7E5E-41E6-815B-63170861715E}" type="pres">
      <dgm:prSet presAssocID="{B3B3EAF7-E021-42C9-B199-1783A8C182D1}" presName="composite" presStyleCnt="0"/>
      <dgm:spPr/>
    </dgm:pt>
    <dgm:pt modelId="{5DA21B80-E0DD-4CF1-AA18-A54365F9C80E}" type="pres">
      <dgm:prSet presAssocID="{B3B3EAF7-E021-42C9-B199-1783A8C182D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B324D7-8AE5-4E24-AC22-CBE096EBE5BD}" type="pres">
      <dgm:prSet presAssocID="{B3B3EAF7-E021-42C9-B199-1783A8C182D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D0F3D7-02A3-49A9-AB03-9BC56301790A}" type="pres">
      <dgm:prSet presAssocID="{041C3431-D513-4C94-833D-9B8852BC6972}" presName="sp" presStyleCnt="0"/>
      <dgm:spPr/>
    </dgm:pt>
    <dgm:pt modelId="{87200F68-5F1E-4EAA-A46E-1DAE8BE81030}" type="pres">
      <dgm:prSet presAssocID="{C63190E6-18A4-4724-8798-1E5B477E5054}" presName="composite" presStyleCnt="0"/>
      <dgm:spPr/>
    </dgm:pt>
    <dgm:pt modelId="{7B1BA805-1CAC-4D78-9AB0-46DE2A98FEF5}" type="pres">
      <dgm:prSet presAssocID="{C63190E6-18A4-4724-8798-1E5B477E505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CDB6CF-0AC2-4B4A-8C8D-C6AEEA2DFCE2}" type="pres">
      <dgm:prSet presAssocID="{C63190E6-18A4-4724-8798-1E5B477E5054}" presName="descendantText" presStyleLbl="alignAcc1" presStyleIdx="1" presStyleCnt="4" custLinFactNeighborX="4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60454D-6127-4CC6-BA1F-BA887352FAE9}" type="pres">
      <dgm:prSet presAssocID="{1AADEB18-EEE2-4B8A-96E4-64DF81603EED}" presName="sp" presStyleCnt="0"/>
      <dgm:spPr/>
    </dgm:pt>
    <dgm:pt modelId="{616E0868-1C3D-4B9E-8017-E73640E8F410}" type="pres">
      <dgm:prSet presAssocID="{382F86E9-4E55-4FF4-B137-E08FB9EA025C}" presName="composite" presStyleCnt="0"/>
      <dgm:spPr/>
    </dgm:pt>
    <dgm:pt modelId="{49E9591E-94D7-465A-8D97-18F1E8654206}" type="pres">
      <dgm:prSet presAssocID="{382F86E9-4E55-4FF4-B137-E08FB9EA025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D5E05-3D10-40A1-8742-01E3577F4087}" type="pres">
      <dgm:prSet presAssocID="{382F86E9-4E55-4FF4-B137-E08FB9EA025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8AFB89-F1AA-4DB2-ADE6-0A77493BE506}" type="pres">
      <dgm:prSet presAssocID="{D9D577D2-BBFA-4296-872D-315771352F84}" presName="sp" presStyleCnt="0"/>
      <dgm:spPr/>
    </dgm:pt>
    <dgm:pt modelId="{06E28998-2C6A-488E-AE99-CDFD9961196A}" type="pres">
      <dgm:prSet presAssocID="{25527463-C737-4C5F-B9FF-1B2CC7095ACC}" presName="composite" presStyleCnt="0"/>
      <dgm:spPr/>
    </dgm:pt>
    <dgm:pt modelId="{D3B790A1-3979-4DDC-AEB3-78ADAFBD4C7F}" type="pres">
      <dgm:prSet presAssocID="{25527463-C737-4C5F-B9FF-1B2CC7095ACC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C3443B-85FE-4327-9C34-A1DA9E112002}" type="pres">
      <dgm:prSet presAssocID="{25527463-C737-4C5F-B9FF-1B2CC7095ACC}" presName="descendantText" presStyleLbl="alignAcc1" presStyleIdx="3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6501B7B-34F4-4AB6-998C-137341CC7849}" type="presOf" srcId="{8AF26AFE-1F46-4AFE-88E9-1A36D8697900}" destId="{ACB324D7-8AE5-4E24-AC22-CBE096EBE5BD}" srcOrd="0" destOrd="0" presId="urn:microsoft.com/office/officeart/2005/8/layout/chevron2"/>
    <dgm:cxn modelId="{E37E4AD6-3F85-4CCD-B631-5DEB33C2F54D}" type="presOf" srcId="{25527463-C737-4C5F-B9FF-1B2CC7095ACC}" destId="{D3B790A1-3979-4DDC-AEB3-78ADAFBD4C7F}" srcOrd="0" destOrd="0" presId="urn:microsoft.com/office/officeart/2005/8/layout/chevron2"/>
    <dgm:cxn modelId="{1D9C3A77-4ECF-495B-A809-992C46CDA2C2}" srcId="{25527463-C737-4C5F-B9FF-1B2CC7095ACC}" destId="{F3D21A3F-D1A5-49B4-897E-3C1C6CA6E0E4}" srcOrd="1" destOrd="0" parTransId="{1D3DED85-3CE4-4EB4-B0D4-4DB723EF7F45}" sibTransId="{04092329-E8C2-46CC-8C6E-02C2C052EA91}"/>
    <dgm:cxn modelId="{4469E9D4-B5F3-41A2-8EC2-166BDF17FEB8}" srcId="{BDEAABBC-3535-493B-83E7-87428780C767}" destId="{382F86E9-4E55-4FF4-B137-E08FB9EA025C}" srcOrd="2" destOrd="0" parTransId="{F45B0090-8192-4482-8A51-E654B7C80580}" sibTransId="{D9D577D2-BBFA-4296-872D-315771352F84}"/>
    <dgm:cxn modelId="{1B5A7B9B-E2C5-4AF9-A065-D7963AEADADC}" type="presOf" srcId="{B89F2A60-EDE4-4203-B3B0-20FB8AC4C4F3}" destId="{D61D5E05-3D10-40A1-8742-01E3577F4087}" srcOrd="0" destOrd="0" presId="urn:microsoft.com/office/officeart/2005/8/layout/chevron2"/>
    <dgm:cxn modelId="{9DFFDED9-F933-494F-BD51-E14E2F66F732}" srcId="{25527463-C737-4C5F-B9FF-1B2CC7095ACC}" destId="{E881A859-BC10-4360-97B8-55F4C0B6C25B}" srcOrd="0" destOrd="0" parTransId="{F41D474F-3E71-4081-AE3A-737BF3DEC173}" sibTransId="{82F11D39-D4C1-4424-9696-8DB70FE479DE}"/>
    <dgm:cxn modelId="{B4F45556-80BE-4EBE-A6F2-796140346652}" type="presOf" srcId="{B3B3EAF7-E021-42C9-B199-1783A8C182D1}" destId="{5DA21B80-E0DD-4CF1-AA18-A54365F9C80E}" srcOrd="0" destOrd="0" presId="urn:microsoft.com/office/officeart/2005/8/layout/chevron2"/>
    <dgm:cxn modelId="{DCC21201-4295-4158-9BC5-BD6654C3340B}" srcId="{BDEAABBC-3535-493B-83E7-87428780C767}" destId="{25527463-C737-4C5F-B9FF-1B2CC7095ACC}" srcOrd="3" destOrd="0" parTransId="{328F996C-D32C-4CCA-B162-87BF2EC0C993}" sibTransId="{8C35FF43-889E-49AD-B3F4-1CE9E9DC1532}"/>
    <dgm:cxn modelId="{9C3ADA5C-EE93-4C4B-9CAF-AE21EB1710A3}" type="presOf" srcId="{382F86E9-4E55-4FF4-B137-E08FB9EA025C}" destId="{49E9591E-94D7-465A-8D97-18F1E8654206}" srcOrd="0" destOrd="0" presId="urn:microsoft.com/office/officeart/2005/8/layout/chevron2"/>
    <dgm:cxn modelId="{1BA51FEC-F682-486F-8EF6-C922ADB9F825}" type="presOf" srcId="{6E0FE91A-CF20-4305-9ADC-A69378CD3CC0}" destId="{ACB324D7-8AE5-4E24-AC22-CBE096EBE5BD}" srcOrd="0" destOrd="1" presId="urn:microsoft.com/office/officeart/2005/8/layout/chevron2"/>
    <dgm:cxn modelId="{B5F47B5E-B806-413F-BD23-B93E2382C949}" srcId="{BDEAABBC-3535-493B-83E7-87428780C767}" destId="{C63190E6-18A4-4724-8798-1E5B477E5054}" srcOrd="1" destOrd="0" parTransId="{532A876E-54A6-46EE-9283-34646C0C3943}" sibTransId="{1AADEB18-EEE2-4B8A-96E4-64DF81603EED}"/>
    <dgm:cxn modelId="{C787B8C3-367B-4151-A57B-FC517BE9CC72}" srcId="{C63190E6-18A4-4724-8798-1E5B477E5054}" destId="{BE51E68F-E0C0-4BEC-B085-60BFB7E906B8}" srcOrd="1" destOrd="0" parTransId="{7D2FD1A9-DECB-4143-92BC-A1C60ED7E000}" sibTransId="{06D02A1F-99CC-4ACB-BFD1-537CD182DB78}"/>
    <dgm:cxn modelId="{CD25C86C-ADD2-4EE9-83BF-ED958CC6C2C3}" srcId="{B3B3EAF7-E021-42C9-B199-1783A8C182D1}" destId="{8AF26AFE-1F46-4AFE-88E9-1A36D8697900}" srcOrd="0" destOrd="0" parTransId="{F2B2C09C-6A31-4722-A4C6-E42B53A539B2}" sibTransId="{066FC2BC-2D25-4193-AC73-80EFEF2AFC95}"/>
    <dgm:cxn modelId="{10C36664-236A-45F8-843D-1FF8EA2460C2}" type="presOf" srcId="{BDEAABBC-3535-493B-83E7-87428780C767}" destId="{FA4CA10D-C29B-4D72-87C4-894F37B3AAEE}" srcOrd="0" destOrd="0" presId="urn:microsoft.com/office/officeart/2005/8/layout/chevron2"/>
    <dgm:cxn modelId="{D83E7BD2-9676-4BB7-A6F7-CF57F1EFE98B}" srcId="{C63190E6-18A4-4724-8798-1E5B477E5054}" destId="{7F935568-43AE-4FAE-81E2-8A680920C946}" srcOrd="0" destOrd="0" parTransId="{AB367B4C-033F-4AE6-8F1A-6F32B9B2946F}" sibTransId="{62E6DD2E-7019-4523-9A8B-79481A5479A6}"/>
    <dgm:cxn modelId="{F1B4F58C-8C46-4631-84FB-7B080029F12E}" type="presOf" srcId="{C63190E6-18A4-4724-8798-1E5B477E5054}" destId="{7B1BA805-1CAC-4D78-9AB0-46DE2A98FEF5}" srcOrd="0" destOrd="0" presId="urn:microsoft.com/office/officeart/2005/8/layout/chevron2"/>
    <dgm:cxn modelId="{D39AC6D4-DD1F-4BB4-8B07-53C767B43B27}" type="presOf" srcId="{36E63825-3682-48D8-B560-E46E381DD086}" destId="{D61D5E05-3D10-40A1-8742-01E3577F4087}" srcOrd="0" destOrd="1" presId="urn:microsoft.com/office/officeart/2005/8/layout/chevron2"/>
    <dgm:cxn modelId="{4A9B3FAF-DACB-4EAB-A791-EC50F44DEE28}" type="presOf" srcId="{BE51E68F-E0C0-4BEC-B085-60BFB7E906B8}" destId="{D5CDB6CF-0AC2-4B4A-8C8D-C6AEEA2DFCE2}" srcOrd="0" destOrd="1" presId="urn:microsoft.com/office/officeart/2005/8/layout/chevron2"/>
    <dgm:cxn modelId="{EAF836CF-F0CD-4563-BC59-D4C6A31F14BF}" type="presOf" srcId="{E881A859-BC10-4360-97B8-55F4C0B6C25B}" destId="{FCC3443B-85FE-4327-9C34-A1DA9E112002}" srcOrd="0" destOrd="0" presId="urn:microsoft.com/office/officeart/2005/8/layout/chevron2"/>
    <dgm:cxn modelId="{4A46517C-EA6A-4603-95BB-F684D57C6700}" srcId="{B3B3EAF7-E021-42C9-B199-1783A8C182D1}" destId="{6E0FE91A-CF20-4305-9ADC-A69378CD3CC0}" srcOrd="1" destOrd="0" parTransId="{4A979645-11B7-43E0-BF60-4501DE4986CC}" sibTransId="{C5D800D2-E470-41D5-BB40-156A229E26B4}"/>
    <dgm:cxn modelId="{B6890D44-DE73-4C07-8A0E-60E9D8EF85B4}" srcId="{382F86E9-4E55-4FF4-B137-E08FB9EA025C}" destId="{36E63825-3682-48D8-B560-E46E381DD086}" srcOrd="1" destOrd="0" parTransId="{AA8C36B6-5995-4223-8C57-546A6D3F57EC}" sibTransId="{4EF26049-13DA-456A-9811-928D12EFE7EE}"/>
    <dgm:cxn modelId="{FE55F573-0BA4-4C05-848E-05CB2298214C}" srcId="{BDEAABBC-3535-493B-83E7-87428780C767}" destId="{B3B3EAF7-E021-42C9-B199-1783A8C182D1}" srcOrd="0" destOrd="0" parTransId="{B3278CB3-AB33-4354-A20B-667A35732426}" sibTransId="{041C3431-D513-4C94-833D-9B8852BC6972}"/>
    <dgm:cxn modelId="{0AE97F57-1C55-42D0-9D15-B7123BBE9638}" srcId="{382F86E9-4E55-4FF4-B137-E08FB9EA025C}" destId="{B89F2A60-EDE4-4203-B3B0-20FB8AC4C4F3}" srcOrd="0" destOrd="0" parTransId="{4299CDDB-FC30-41E6-8CBE-D0DD74F39270}" sibTransId="{ED821107-BF18-4919-8FAB-6ABE9FB56C38}"/>
    <dgm:cxn modelId="{E996125F-609B-4046-A955-E89B934EE488}" type="presOf" srcId="{7F935568-43AE-4FAE-81E2-8A680920C946}" destId="{D5CDB6CF-0AC2-4B4A-8C8D-C6AEEA2DFCE2}" srcOrd="0" destOrd="0" presId="urn:microsoft.com/office/officeart/2005/8/layout/chevron2"/>
    <dgm:cxn modelId="{5AF3DDBD-C8AD-478B-9E28-1BE4E87056DE}" type="presOf" srcId="{F3D21A3F-D1A5-49B4-897E-3C1C6CA6E0E4}" destId="{FCC3443B-85FE-4327-9C34-A1DA9E112002}" srcOrd="0" destOrd="1" presId="urn:microsoft.com/office/officeart/2005/8/layout/chevron2"/>
    <dgm:cxn modelId="{94CC00BA-5FD5-4EE0-B4E8-7F9CC164FA76}" type="presParOf" srcId="{FA4CA10D-C29B-4D72-87C4-894F37B3AAEE}" destId="{45E1CD6D-7E5E-41E6-815B-63170861715E}" srcOrd="0" destOrd="0" presId="urn:microsoft.com/office/officeart/2005/8/layout/chevron2"/>
    <dgm:cxn modelId="{9356F494-6064-4139-A5EB-D8C5D3A724F1}" type="presParOf" srcId="{45E1CD6D-7E5E-41E6-815B-63170861715E}" destId="{5DA21B80-E0DD-4CF1-AA18-A54365F9C80E}" srcOrd="0" destOrd="0" presId="urn:microsoft.com/office/officeart/2005/8/layout/chevron2"/>
    <dgm:cxn modelId="{EB257E32-7AD2-4011-B3AA-6052C98042BF}" type="presParOf" srcId="{45E1CD6D-7E5E-41E6-815B-63170861715E}" destId="{ACB324D7-8AE5-4E24-AC22-CBE096EBE5BD}" srcOrd="1" destOrd="0" presId="urn:microsoft.com/office/officeart/2005/8/layout/chevron2"/>
    <dgm:cxn modelId="{A523DC25-A3B9-402D-A6F1-C9D5DFE4BD54}" type="presParOf" srcId="{FA4CA10D-C29B-4D72-87C4-894F37B3AAEE}" destId="{2ED0F3D7-02A3-49A9-AB03-9BC56301790A}" srcOrd="1" destOrd="0" presId="urn:microsoft.com/office/officeart/2005/8/layout/chevron2"/>
    <dgm:cxn modelId="{8CDB3370-91A2-4C14-A4EE-185016720C0B}" type="presParOf" srcId="{FA4CA10D-C29B-4D72-87C4-894F37B3AAEE}" destId="{87200F68-5F1E-4EAA-A46E-1DAE8BE81030}" srcOrd="2" destOrd="0" presId="urn:microsoft.com/office/officeart/2005/8/layout/chevron2"/>
    <dgm:cxn modelId="{D3E97041-157E-4FA8-9A51-071AA2AA8D60}" type="presParOf" srcId="{87200F68-5F1E-4EAA-A46E-1DAE8BE81030}" destId="{7B1BA805-1CAC-4D78-9AB0-46DE2A98FEF5}" srcOrd="0" destOrd="0" presId="urn:microsoft.com/office/officeart/2005/8/layout/chevron2"/>
    <dgm:cxn modelId="{E5D28906-A904-4A16-9B1F-BF97ECD1CF5F}" type="presParOf" srcId="{87200F68-5F1E-4EAA-A46E-1DAE8BE81030}" destId="{D5CDB6CF-0AC2-4B4A-8C8D-C6AEEA2DFCE2}" srcOrd="1" destOrd="0" presId="urn:microsoft.com/office/officeart/2005/8/layout/chevron2"/>
    <dgm:cxn modelId="{D79D4803-33DD-4153-988A-848809B25F11}" type="presParOf" srcId="{FA4CA10D-C29B-4D72-87C4-894F37B3AAEE}" destId="{D660454D-6127-4CC6-BA1F-BA887352FAE9}" srcOrd="3" destOrd="0" presId="urn:microsoft.com/office/officeart/2005/8/layout/chevron2"/>
    <dgm:cxn modelId="{40EF993F-39FB-462D-B2BD-01DA6A5FC0A7}" type="presParOf" srcId="{FA4CA10D-C29B-4D72-87C4-894F37B3AAEE}" destId="{616E0868-1C3D-4B9E-8017-E73640E8F410}" srcOrd="4" destOrd="0" presId="urn:microsoft.com/office/officeart/2005/8/layout/chevron2"/>
    <dgm:cxn modelId="{67A9D83B-379F-49F6-8C2A-FD26F8B3562C}" type="presParOf" srcId="{616E0868-1C3D-4B9E-8017-E73640E8F410}" destId="{49E9591E-94D7-465A-8D97-18F1E8654206}" srcOrd="0" destOrd="0" presId="urn:microsoft.com/office/officeart/2005/8/layout/chevron2"/>
    <dgm:cxn modelId="{16573158-F8DE-4DF1-B1CF-C8CA1F456C0C}" type="presParOf" srcId="{616E0868-1C3D-4B9E-8017-E73640E8F410}" destId="{D61D5E05-3D10-40A1-8742-01E3577F4087}" srcOrd="1" destOrd="0" presId="urn:microsoft.com/office/officeart/2005/8/layout/chevron2"/>
    <dgm:cxn modelId="{1E754D46-6794-4BAD-ADCF-8E365A845E92}" type="presParOf" srcId="{FA4CA10D-C29B-4D72-87C4-894F37B3AAEE}" destId="{5F8AFB89-F1AA-4DB2-ADE6-0A77493BE506}" srcOrd="5" destOrd="0" presId="urn:microsoft.com/office/officeart/2005/8/layout/chevron2"/>
    <dgm:cxn modelId="{92E86732-97FD-4BF5-9614-9680D2AB49F0}" type="presParOf" srcId="{FA4CA10D-C29B-4D72-87C4-894F37B3AAEE}" destId="{06E28998-2C6A-488E-AE99-CDFD9961196A}" srcOrd="6" destOrd="0" presId="urn:microsoft.com/office/officeart/2005/8/layout/chevron2"/>
    <dgm:cxn modelId="{DC0CE98E-73BE-41CD-81BA-920BA2280E99}" type="presParOf" srcId="{06E28998-2C6A-488E-AE99-CDFD9961196A}" destId="{D3B790A1-3979-4DDC-AEB3-78ADAFBD4C7F}" srcOrd="0" destOrd="0" presId="urn:microsoft.com/office/officeart/2005/8/layout/chevron2"/>
    <dgm:cxn modelId="{861962E5-D77C-40E4-9454-AE8394224ADE}" type="presParOf" srcId="{06E28998-2C6A-488E-AE99-CDFD9961196A}" destId="{FCC3443B-85FE-4327-9C34-A1DA9E1120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ACAF8-ED8F-4A12-AFD8-51DCFEDBD02C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4CD04CE-9364-4435-9102-3268ADDD676A}">
      <dgm:prSet phldrT="[Text]"/>
      <dgm:spPr/>
      <dgm:t>
        <a:bodyPr/>
        <a:lstStyle/>
        <a:p>
          <a:r>
            <a:rPr lang="en-IN"/>
            <a:t>Volume</a:t>
          </a:r>
        </a:p>
      </dgm:t>
    </dgm:pt>
    <dgm:pt modelId="{DF1173AE-E944-4B38-9FAE-53E5737C0495}" type="parTrans" cxnId="{15DD4BA1-5D56-45B4-AFA7-9B85183ED251}">
      <dgm:prSet/>
      <dgm:spPr/>
      <dgm:t>
        <a:bodyPr/>
        <a:lstStyle/>
        <a:p>
          <a:endParaRPr lang="en-IN"/>
        </a:p>
      </dgm:t>
    </dgm:pt>
    <dgm:pt modelId="{97F2A21B-F307-4E3F-9882-6D4E4AA1503B}" type="sibTrans" cxnId="{15DD4BA1-5D56-45B4-AFA7-9B85183ED251}">
      <dgm:prSet/>
      <dgm:spPr/>
      <dgm:t>
        <a:bodyPr/>
        <a:lstStyle/>
        <a:p>
          <a:endParaRPr lang="en-IN"/>
        </a:p>
      </dgm:t>
    </dgm:pt>
    <dgm:pt modelId="{C407E04B-6FA1-4740-A573-B205FE2BD4B6}">
      <dgm:prSet phldrT="[Text]"/>
      <dgm:spPr/>
      <dgm:t>
        <a:bodyPr/>
        <a:lstStyle/>
        <a:p>
          <a:r>
            <a:rPr lang="en-IN"/>
            <a:t>Velocity</a:t>
          </a:r>
        </a:p>
      </dgm:t>
    </dgm:pt>
    <dgm:pt modelId="{B120DA01-FAE4-482B-8B9D-B1471A07AA72}" type="parTrans" cxnId="{24D1C3BE-DF63-43CA-AC40-2072B10B5529}">
      <dgm:prSet/>
      <dgm:spPr/>
      <dgm:t>
        <a:bodyPr/>
        <a:lstStyle/>
        <a:p>
          <a:endParaRPr lang="en-IN"/>
        </a:p>
      </dgm:t>
    </dgm:pt>
    <dgm:pt modelId="{56267077-61E4-4569-BD0F-5E91058E7AED}" type="sibTrans" cxnId="{24D1C3BE-DF63-43CA-AC40-2072B10B5529}">
      <dgm:prSet/>
      <dgm:spPr/>
      <dgm:t>
        <a:bodyPr/>
        <a:lstStyle/>
        <a:p>
          <a:endParaRPr lang="en-IN"/>
        </a:p>
      </dgm:t>
    </dgm:pt>
    <dgm:pt modelId="{8C7F9804-50F9-4AFF-B78D-E7BD7705C77E}">
      <dgm:prSet phldrT="[Text]"/>
      <dgm:spPr/>
      <dgm:t>
        <a:bodyPr/>
        <a:lstStyle/>
        <a:p>
          <a:r>
            <a:rPr lang="en-IN"/>
            <a:t>Variety</a:t>
          </a:r>
        </a:p>
        <a:p>
          <a:endParaRPr lang="en-IN"/>
        </a:p>
      </dgm:t>
    </dgm:pt>
    <dgm:pt modelId="{F0AF43DC-F2E1-4A6A-B33A-FB60BA3A781F}" type="parTrans" cxnId="{5E0106DA-749D-4100-B34D-FD9346DAF45D}">
      <dgm:prSet/>
      <dgm:spPr/>
      <dgm:t>
        <a:bodyPr/>
        <a:lstStyle/>
        <a:p>
          <a:endParaRPr lang="en-IN"/>
        </a:p>
      </dgm:t>
    </dgm:pt>
    <dgm:pt modelId="{83FD1DE8-C5C4-47E8-B235-06062067574F}" type="sibTrans" cxnId="{5E0106DA-749D-4100-B34D-FD9346DAF45D}">
      <dgm:prSet/>
      <dgm:spPr/>
      <dgm:t>
        <a:bodyPr/>
        <a:lstStyle/>
        <a:p>
          <a:endParaRPr lang="en-IN"/>
        </a:p>
      </dgm:t>
    </dgm:pt>
    <dgm:pt modelId="{ABE879C4-55C7-4730-B6B8-35B784C7EAFD}">
      <dgm:prSet/>
      <dgm:spPr/>
      <dgm:t>
        <a:bodyPr/>
        <a:lstStyle/>
        <a:p>
          <a:r>
            <a:rPr lang="en-IN"/>
            <a:t>Veracity</a:t>
          </a:r>
        </a:p>
      </dgm:t>
    </dgm:pt>
    <dgm:pt modelId="{814687E9-5763-45F9-A9C0-264B4523B980}" type="parTrans" cxnId="{C3BBF45B-F76D-4F22-8DD2-E6CA794B85FE}">
      <dgm:prSet/>
      <dgm:spPr/>
      <dgm:t>
        <a:bodyPr/>
        <a:lstStyle/>
        <a:p>
          <a:endParaRPr lang="en-IN"/>
        </a:p>
      </dgm:t>
    </dgm:pt>
    <dgm:pt modelId="{2D0F032E-7836-4645-AD57-85F906119B63}" type="sibTrans" cxnId="{C3BBF45B-F76D-4F22-8DD2-E6CA794B85FE}">
      <dgm:prSet/>
      <dgm:spPr/>
      <dgm:t>
        <a:bodyPr/>
        <a:lstStyle/>
        <a:p>
          <a:endParaRPr lang="en-IN"/>
        </a:p>
      </dgm:t>
    </dgm:pt>
    <dgm:pt modelId="{08352FAC-6951-4E04-A731-76CC76687DF2}" type="pres">
      <dgm:prSet presAssocID="{947ACAF8-ED8F-4A12-AFD8-51DCFEDBD02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7D43D99-0DEB-46D5-A651-22F6688CBA22}" type="pres">
      <dgm:prSet presAssocID="{84CD04CE-9364-4435-9102-3268ADDD676A}" presName="composite" presStyleCnt="0"/>
      <dgm:spPr/>
    </dgm:pt>
    <dgm:pt modelId="{6E795795-6535-48C7-877B-9BF38D070040}" type="pres">
      <dgm:prSet presAssocID="{84CD04CE-9364-4435-9102-3268ADDD676A}" presName="LShape" presStyleLbl="alignNode1" presStyleIdx="0" presStyleCnt="7"/>
      <dgm:spPr/>
    </dgm:pt>
    <dgm:pt modelId="{8E71214C-E15F-44F7-9C0B-8FE1ACC7C859}" type="pres">
      <dgm:prSet presAssocID="{84CD04CE-9364-4435-9102-3268ADDD676A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1DC2B1-B763-4684-8132-C3DFCDE7B7BA}" type="pres">
      <dgm:prSet presAssocID="{84CD04CE-9364-4435-9102-3268ADDD676A}" presName="Triangle" presStyleLbl="alignNode1" presStyleIdx="1" presStyleCnt="7"/>
      <dgm:spPr/>
    </dgm:pt>
    <dgm:pt modelId="{44AE4341-F647-482C-A739-354692E17647}" type="pres">
      <dgm:prSet presAssocID="{97F2A21B-F307-4E3F-9882-6D4E4AA1503B}" presName="sibTrans" presStyleCnt="0"/>
      <dgm:spPr/>
    </dgm:pt>
    <dgm:pt modelId="{CAD1179C-756E-4D09-ABE1-BAB8F6EBE0C4}" type="pres">
      <dgm:prSet presAssocID="{97F2A21B-F307-4E3F-9882-6D4E4AA1503B}" presName="space" presStyleCnt="0"/>
      <dgm:spPr/>
    </dgm:pt>
    <dgm:pt modelId="{29A6B821-1615-4644-BA83-856993652898}" type="pres">
      <dgm:prSet presAssocID="{C407E04B-6FA1-4740-A573-B205FE2BD4B6}" presName="composite" presStyleCnt="0"/>
      <dgm:spPr/>
    </dgm:pt>
    <dgm:pt modelId="{03F7FF2F-0E56-400D-B5EE-FB4BD47511C0}" type="pres">
      <dgm:prSet presAssocID="{C407E04B-6FA1-4740-A573-B205FE2BD4B6}" presName="LShape" presStyleLbl="alignNode1" presStyleIdx="2" presStyleCnt="7"/>
      <dgm:spPr/>
    </dgm:pt>
    <dgm:pt modelId="{F0986DCE-DE27-4C24-8203-47E38F1EC49E}" type="pres">
      <dgm:prSet presAssocID="{C407E04B-6FA1-4740-A573-B205FE2BD4B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39B9F8-48DC-48D1-B4A3-48C8E26E64EA}" type="pres">
      <dgm:prSet presAssocID="{C407E04B-6FA1-4740-A573-B205FE2BD4B6}" presName="Triangle" presStyleLbl="alignNode1" presStyleIdx="3" presStyleCnt="7"/>
      <dgm:spPr/>
    </dgm:pt>
    <dgm:pt modelId="{502D4E55-A2E9-475B-A86F-A4EA5AE311EE}" type="pres">
      <dgm:prSet presAssocID="{56267077-61E4-4569-BD0F-5E91058E7AED}" presName="sibTrans" presStyleCnt="0"/>
      <dgm:spPr/>
    </dgm:pt>
    <dgm:pt modelId="{5524B364-34E8-4240-99BB-8F0B55E3BF87}" type="pres">
      <dgm:prSet presAssocID="{56267077-61E4-4569-BD0F-5E91058E7AED}" presName="space" presStyleCnt="0"/>
      <dgm:spPr/>
    </dgm:pt>
    <dgm:pt modelId="{411A723F-FA7D-40AA-B8DA-FBF4AF89C36D}" type="pres">
      <dgm:prSet presAssocID="{8C7F9804-50F9-4AFF-B78D-E7BD7705C77E}" presName="composite" presStyleCnt="0"/>
      <dgm:spPr/>
    </dgm:pt>
    <dgm:pt modelId="{6F62C21E-5D5B-4316-AEA8-032C8C8CAA58}" type="pres">
      <dgm:prSet presAssocID="{8C7F9804-50F9-4AFF-B78D-E7BD7705C77E}" presName="LShape" presStyleLbl="alignNode1" presStyleIdx="4" presStyleCnt="7"/>
      <dgm:spPr/>
    </dgm:pt>
    <dgm:pt modelId="{EC821594-6675-4B23-9642-47339C25E633}" type="pres">
      <dgm:prSet presAssocID="{8C7F9804-50F9-4AFF-B78D-E7BD7705C77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FA2812-7A7A-40FE-ADE6-95D0FAB8B595}" type="pres">
      <dgm:prSet presAssocID="{8C7F9804-50F9-4AFF-B78D-E7BD7705C77E}" presName="Triangle" presStyleLbl="alignNode1" presStyleIdx="5" presStyleCnt="7"/>
      <dgm:spPr/>
    </dgm:pt>
    <dgm:pt modelId="{1A7B7A31-EEFA-42F7-95FA-4422B0244456}" type="pres">
      <dgm:prSet presAssocID="{83FD1DE8-C5C4-47E8-B235-06062067574F}" presName="sibTrans" presStyleCnt="0"/>
      <dgm:spPr/>
    </dgm:pt>
    <dgm:pt modelId="{C1AE0A23-F8AD-43B8-B58E-26C06954907C}" type="pres">
      <dgm:prSet presAssocID="{83FD1DE8-C5C4-47E8-B235-06062067574F}" presName="space" presStyleCnt="0"/>
      <dgm:spPr/>
    </dgm:pt>
    <dgm:pt modelId="{F838FC4D-BA92-4734-9BC8-5320181A5A59}" type="pres">
      <dgm:prSet presAssocID="{ABE879C4-55C7-4730-B6B8-35B784C7EAFD}" presName="composite" presStyleCnt="0"/>
      <dgm:spPr/>
    </dgm:pt>
    <dgm:pt modelId="{51735A75-9394-4055-9486-ACDD00E3BDF2}" type="pres">
      <dgm:prSet presAssocID="{ABE879C4-55C7-4730-B6B8-35B784C7EAFD}" presName="LShape" presStyleLbl="alignNode1" presStyleIdx="6" presStyleCnt="7"/>
      <dgm:spPr/>
    </dgm:pt>
    <dgm:pt modelId="{F1A0935C-1D29-422A-BC8D-63E36DC1BED5}" type="pres">
      <dgm:prSet presAssocID="{ABE879C4-55C7-4730-B6B8-35B784C7EAF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C21B2C-FF8F-4856-8BBA-C9A8CF0115D2}" type="presOf" srcId="{ABE879C4-55C7-4730-B6B8-35B784C7EAFD}" destId="{F1A0935C-1D29-422A-BC8D-63E36DC1BED5}" srcOrd="0" destOrd="0" presId="urn:microsoft.com/office/officeart/2009/3/layout/StepUpProcess"/>
    <dgm:cxn modelId="{8E5B70DF-EF62-49E7-91FA-39D84A1D07F9}" type="presOf" srcId="{C407E04B-6FA1-4740-A573-B205FE2BD4B6}" destId="{F0986DCE-DE27-4C24-8203-47E38F1EC49E}" srcOrd="0" destOrd="0" presId="urn:microsoft.com/office/officeart/2009/3/layout/StepUpProcess"/>
    <dgm:cxn modelId="{BB655D22-1634-4431-BD2F-E58827F0DDA0}" type="presOf" srcId="{947ACAF8-ED8F-4A12-AFD8-51DCFEDBD02C}" destId="{08352FAC-6951-4E04-A731-76CC76687DF2}" srcOrd="0" destOrd="0" presId="urn:microsoft.com/office/officeart/2009/3/layout/StepUpProcess"/>
    <dgm:cxn modelId="{24D1C3BE-DF63-43CA-AC40-2072B10B5529}" srcId="{947ACAF8-ED8F-4A12-AFD8-51DCFEDBD02C}" destId="{C407E04B-6FA1-4740-A573-B205FE2BD4B6}" srcOrd="1" destOrd="0" parTransId="{B120DA01-FAE4-482B-8B9D-B1471A07AA72}" sibTransId="{56267077-61E4-4569-BD0F-5E91058E7AED}"/>
    <dgm:cxn modelId="{2F69C7EE-2572-4C06-BC44-F4CF8D3556C8}" type="presOf" srcId="{84CD04CE-9364-4435-9102-3268ADDD676A}" destId="{8E71214C-E15F-44F7-9C0B-8FE1ACC7C859}" srcOrd="0" destOrd="0" presId="urn:microsoft.com/office/officeart/2009/3/layout/StepUpProcess"/>
    <dgm:cxn modelId="{5E0106DA-749D-4100-B34D-FD9346DAF45D}" srcId="{947ACAF8-ED8F-4A12-AFD8-51DCFEDBD02C}" destId="{8C7F9804-50F9-4AFF-B78D-E7BD7705C77E}" srcOrd="2" destOrd="0" parTransId="{F0AF43DC-F2E1-4A6A-B33A-FB60BA3A781F}" sibTransId="{83FD1DE8-C5C4-47E8-B235-06062067574F}"/>
    <dgm:cxn modelId="{52E44B39-C9B1-4A14-A427-D6723CB5F0DF}" type="presOf" srcId="{8C7F9804-50F9-4AFF-B78D-E7BD7705C77E}" destId="{EC821594-6675-4B23-9642-47339C25E633}" srcOrd="0" destOrd="0" presId="urn:microsoft.com/office/officeart/2009/3/layout/StepUpProcess"/>
    <dgm:cxn modelId="{C3BBF45B-F76D-4F22-8DD2-E6CA794B85FE}" srcId="{947ACAF8-ED8F-4A12-AFD8-51DCFEDBD02C}" destId="{ABE879C4-55C7-4730-B6B8-35B784C7EAFD}" srcOrd="3" destOrd="0" parTransId="{814687E9-5763-45F9-A9C0-264B4523B980}" sibTransId="{2D0F032E-7836-4645-AD57-85F906119B63}"/>
    <dgm:cxn modelId="{15DD4BA1-5D56-45B4-AFA7-9B85183ED251}" srcId="{947ACAF8-ED8F-4A12-AFD8-51DCFEDBD02C}" destId="{84CD04CE-9364-4435-9102-3268ADDD676A}" srcOrd="0" destOrd="0" parTransId="{DF1173AE-E944-4B38-9FAE-53E5737C0495}" sibTransId="{97F2A21B-F307-4E3F-9882-6D4E4AA1503B}"/>
    <dgm:cxn modelId="{84249980-5D79-44D4-9835-DF9E526130E9}" type="presParOf" srcId="{08352FAC-6951-4E04-A731-76CC76687DF2}" destId="{57D43D99-0DEB-46D5-A651-22F6688CBA22}" srcOrd="0" destOrd="0" presId="urn:microsoft.com/office/officeart/2009/3/layout/StepUpProcess"/>
    <dgm:cxn modelId="{07A63A3D-E98D-4DD8-8383-B2B98BDB4929}" type="presParOf" srcId="{57D43D99-0DEB-46D5-A651-22F6688CBA22}" destId="{6E795795-6535-48C7-877B-9BF38D070040}" srcOrd="0" destOrd="0" presId="urn:microsoft.com/office/officeart/2009/3/layout/StepUpProcess"/>
    <dgm:cxn modelId="{D0401BDF-823A-414C-83B8-7B3C58AF506E}" type="presParOf" srcId="{57D43D99-0DEB-46D5-A651-22F6688CBA22}" destId="{8E71214C-E15F-44F7-9C0B-8FE1ACC7C859}" srcOrd="1" destOrd="0" presId="urn:microsoft.com/office/officeart/2009/3/layout/StepUpProcess"/>
    <dgm:cxn modelId="{6CFD558A-9A48-4133-A62B-5EC2F5DD6CE2}" type="presParOf" srcId="{57D43D99-0DEB-46D5-A651-22F6688CBA22}" destId="{4A1DC2B1-B763-4684-8132-C3DFCDE7B7BA}" srcOrd="2" destOrd="0" presId="urn:microsoft.com/office/officeart/2009/3/layout/StepUpProcess"/>
    <dgm:cxn modelId="{637BB799-75AE-4042-8C69-41F75F9E2C3D}" type="presParOf" srcId="{08352FAC-6951-4E04-A731-76CC76687DF2}" destId="{44AE4341-F647-482C-A739-354692E17647}" srcOrd="1" destOrd="0" presId="urn:microsoft.com/office/officeart/2009/3/layout/StepUpProcess"/>
    <dgm:cxn modelId="{51C2BDB6-1856-4BEA-929B-1AC62083744A}" type="presParOf" srcId="{44AE4341-F647-482C-A739-354692E17647}" destId="{CAD1179C-756E-4D09-ABE1-BAB8F6EBE0C4}" srcOrd="0" destOrd="0" presId="urn:microsoft.com/office/officeart/2009/3/layout/StepUpProcess"/>
    <dgm:cxn modelId="{DE837DEA-7808-4FCD-A1A7-E932DB31310A}" type="presParOf" srcId="{08352FAC-6951-4E04-A731-76CC76687DF2}" destId="{29A6B821-1615-4644-BA83-856993652898}" srcOrd="2" destOrd="0" presId="urn:microsoft.com/office/officeart/2009/3/layout/StepUpProcess"/>
    <dgm:cxn modelId="{48AAEA6A-958D-481F-B7CD-A38B3B78C37E}" type="presParOf" srcId="{29A6B821-1615-4644-BA83-856993652898}" destId="{03F7FF2F-0E56-400D-B5EE-FB4BD47511C0}" srcOrd="0" destOrd="0" presId="urn:microsoft.com/office/officeart/2009/3/layout/StepUpProcess"/>
    <dgm:cxn modelId="{B9E8FA40-F44E-4D84-A5F7-9A003694385F}" type="presParOf" srcId="{29A6B821-1615-4644-BA83-856993652898}" destId="{F0986DCE-DE27-4C24-8203-47E38F1EC49E}" srcOrd="1" destOrd="0" presId="urn:microsoft.com/office/officeart/2009/3/layout/StepUpProcess"/>
    <dgm:cxn modelId="{27584AB4-764C-4DA5-B08D-60E1BCD2EC82}" type="presParOf" srcId="{29A6B821-1615-4644-BA83-856993652898}" destId="{AD39B9F8-48DC-48D1-B4A3-48C8E26E64EA}" srcOrd="2" destOrd="0" presId="urn:microsoft.com/office/officeart/2009/3/layout/StepUpProcess"/>
    <dgm:cxn modelId="{2DB331E6-5762-423A-BFF4-923254FD6A27}" type="presParOf" srcId="{08352FAC-6951-4E04-A731-76CC76687DF2}" destId="{502D4E55-A2E9-475B-A86F-A4EA5AE311EE}" srcOrd="3" destOrd="0" presId="urn:microsoft.com/office/officeart/2009/3/layout/StepUpProcess"/>
    <dgm:cxn modelId="{4BF06557-CA22-4CA6-B5E8-B3E6EF3E4B7A}" type="presParOf" srcId="{502D4E55-A2E9-475B-A86F-A4EA5AE311EE}" destId="{5524B364-34E8-4240-99BB-8F0B55E3BF87}" srcOrd="0" destOrd="0" presId="urn:microsoft.com/office/officeart/2009/3/layout/StepUpProcess"/>
    <dgm:cxn modelId="{86780440-7D87-412A-AC47-22DEB3AA5C71}" type="presParOf" srcId="{08352FAC-6951-4E04-A731-76CC76687DF2}" destId="{411A723F-FA7D-40AA-B8DA-FBF4AF89C36D}" srcOrd="4" destOrd="0" presId="urn:microsoft.com/office/officeart/2009/3/layout/StepUpProcess"/>
    <dgm:cxn modelId="{2DE54310-38DC-47CC-88AE-DC4E87679486}" type="presParOf" srcId="{411A723F-FA7D-40AA-B8DA-FBF4AF89C36D}" destId="{6F62C21E-5D5B-4316-AEA8-032C8C8CAA58}" srcOrd="0" destOrd="0" presId="urn:microsoft.com/office/officeart/2009/3/layout/StepUpProcess"/>
    <dgm:cxn modelId="{95CE7468-6968-4FB9-9278-CE531A6B3161}" type="presParOf" srcId="{411A723F-FA7D-40AA-B8DA-FBF4AF89C36D}" destId="{EC821594-6675-4B23-9642-47339C25E633}" srcOrd="1" destOrd="0" presId="urn:microsoft.com/office/officeart/2009/3/layout/StepUpProcess"/>
    <dgm:cxn modelId="{56BD1F28-5FB4-4F3C-B11D-16E45AC8A7C0}" type="presParOf" srcId="{411A723F-FA7D-40AA-B8DA-FBF4AF89C36D}" destId="{44FA2812-7A7A-40FE-ADE6-95D0FAB8B595}" srcOrd="2" destOrd="0" presId="urn:microsoft.com/office/officeart/2009/3/layout/StepUpProcess"/>
    <dgm:cxn modelId="{9378BFB0-EBD4-42B7-8355-87F764299C5F}" type="presParOf" srcId="{08352FAC-6951-4E04-A731-76CC76687DF2}" destId="{1A7B7A31-EEFA-42F7-95FA-4422B0244456}" srcOrd="5" destOrd="0" presId="urn:microsoft.com/office/officeart/2009/3/layout/StepUpProcess"/>
    <dgm:cxn modelId="{633265DE-A852-46DE-B3B9-4CA1CD22FCF0}" type="presParOf" srcId="{1A7B7A31-EEFA-42F7-95FA-4422B0244456}" destId="{C1AE0A23-F8AD-43B8-B58E-26C06954907C}" srcOrd="0" destOrd="0" presId="urn:microsoft.com/office/officeart/2009/3/layout/StepUpProcess"/>
    <dgm:cxn modelId="{D6DA2182-1FD4-4F30-8992-524F049960B2}" type="presParOf" srcId="{08352FAC-6951-4E04-A731-76CC76687DF2}" destId="{F838FC4D-BA92-4734-9BC8-5320181A5A59}" srcOrd="6" destOrd="0" presId="urn:microsoft.com/office/officeart/2009/3/layout/StepUpProcess"/>
    <dgm:cxn modelId="{41F7978D-C1B5-46ED-B152-F8F6D973874E}" type="presParOf" srcId="{F838FC4D-BA92-4734-9BC8-5320181A5A59}" destId="{51735A75-9394-4055-9486-ACDD00E3BDF2}" srcOrd="0" destOrd="0" presId="urn:microsoft.com/office/officeart/2009/3/layout/StepUpProcess"/>
    <dgm:cxn modelId="{F0688B46-A380-4780-8329-6EAEBD4195BD}" type="presParOf" srcId="{F838FC4D-BA92-4734-9BC8-5320181A5A59}" destId="{F1A0935C-1D29-422A-BC8D-63E36DC1BED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2400" dirty="0" smtClean="0"/>
            <a:t>Project </a:t>
          </a:r>
          <a:endParaRPr lang="en-US" sz="2000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dirty="0" smtClean="0"/>
            <a:t>BigData </a:t>
          </a:r>
          <a:endParaRPr lang="en-US" sz="1100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spc="-10" baseline="0" dirty="0" smtClean="0"/>
            <a:t>Hadoop</a:t>
          </a:r>
          <a:endParaRPr lang="en-US" sz="1300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dirty="0" smtClean="0"/>
            <a:t>Map Reduce</a:t>
          </a:r>
          <a:endParaRPr lang="en-US" sz="1100" dirty="0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dirty="0" smtClean="0"/>
            <a:t>PIG</a:t>
          </a:r>
          <a:endParaRPr lang="en-US" sz="1400" dirty="0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endParaRPr lang="en-IN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01EB4FF4-87A3-4777-BF32-C913E23D26C8}">
      <dgm:prSet/>
      <dgm:spPr/>
      <dgm:t>
        <a:bodyPr/>
        <a:lstStyle/>
        <a:p>
          <a:r>
            <a:rPr lang="en-IN" dirty="0" smtClean="0"/>
            <a:t>Future Enhancement</a:t>
          </a:r>
          <a:endParaRPr lang="en-IN" dirty="0"/>
        </a:p>
      </dgm:t>
    </dgm:pt>
    <dgm:pt modelId="{3F9B1B0D-E31B-4E81-B4A4-E56EFC8C674A}" type="parTrans" cxnId="{ADC8F50C-65B9-4EFB-B74C-246F8A08D657}">
      <dgm:prSet/>
      <dgm:spPr/>
      <dgm:t>
        <a:bodyPr/>
        <a:lstStyle/>
        <a:p>
          <a:endParaRPr lang="en-IN"/>
        </a:p>
      </dgm:t>
    </dgm:pt>
    <dgm:pt modelId="{B392F10F-950E-4676-8987-BAFBBE250889}" type="sibTrans" cxnId="{ADC8F50C-65B9-4EFB-B74C-246F8A08D657}">
      <dgm:prSet/>
      <dgm:spPr/>
      <dgm:t>
        <a:bodyPr/>
        <a:lstStyle/>
        <a:p>
          <a:endParaRPr lang="en-IN"/>
        </a:p>
      </dgm:t>
    </dgm:pt>
    <dgm:pt modelId="{CBF75289-1865-41DC-ABF9-30213BD26D45}">
      <dgm:prSet/>
      <dgm:spPr/>
      <dgm:t>
        <a:bodyPr/>
        <a:lstStyle/>
        <a:p>
          <a:r>
            <a:rPr lang="en-IN" dirty="0" smtClean="0"/>
            <a:t>OOZIE</a:t>
          </a:r>
          <a:endParaRPr lang="en-IN" dirty="0"/>
        </a:p>
      </dgm:t>
    </dgm:pt>
    <dgm:pt modelId="{328326CB-8014-44D2-8A4F-18EF6B83300D}" type="parTrans" cxnId="{4A5F4851-8880-4750-A05B-D7087D1B2AB6}">
      <dgm:prSet/>
      <dgm:spPr/>
      <dgm:t>
        <a:bodyPr/>
        <a:lstStyle/>
        <a:p>
          <a:endParaRPr lang="en-IN"/>
        </a:p>
      </dgm:t>
    </dgm:pt>
    <dgm:pt modelId="{0E96E359-9BF5-4F5D-9C46-41151E6EC5FF}" type="sibTrans" cxnId="{4A5F4851-8880-4750-A05B-D7087D1B2AB6}">
      <dgm:prSet/>
      <dgm:spPr/>
      <dgm:t>
        <a:bodyPr/>
        <a:lstStyle/>
        <a:p>
          <a:endParaRPr lang="en-IN"/>
        </a:p>
      </dgm:t>
    </dgm:pt>
    <dgm:pt modelId="{E7036D0A-431D-4DE3-94FC-1D7C79DBFF81}">
      <dgm:prSet/>
      <dgm:spPr/>
      <dgm:t>
        <a:bodyPr/>
        <a:lstStyle/>
        <a:p>
          <a:r>
            <a:rPr lang="en-IN" dirty="0" smtClean="0"/>
            <a:t>Project 1- User Personalization </a:t>
          </a:r>
          <a:endParaRPr lang="en-IN" dirty="0"/>
        </a:p>
      </dgm:t>
    </dgm:pt>
    <dgm:pt modelId="{A5D52350-00F4-4DB1-B652-58658811406F}" type="parTrans" cxnId="{6F9840F8-39DC-4F44-B4CE-2F59D24A4E2B}">
      <dgm:prSet/>
      <dgm:spPr/>
      <dgm:t>
        <a:bodyPr/>
        <a:lstStyle/>
        <a:p>
          <a:endParaRPr lang="en-IN"/>
        </a:p>
      </dgm:t>
    </dgm:pt>
    <dgm:pt modelId="{62991743-506C-4A98-8F83-B8DC458F984C}" type="sibTrans" cxnId="{6F9840F8-39DC-4F44-B4CE-2F59D24A4E2B}">
      <dgm:prSet/>
      <dgm:spPr/>
      <dgm:t>
        <a:bodyPr/>
        <a:lstStyle/>
        <a:p>
          <a:endParaRPr lang="en-IN"/>
        </a:p>
      </dgm:t>
    </dgm:pt>
    <dgm:pt modelId="{505B8E76-BFAF-4943-AEB3-A22898B87A0E}">
      <dgm:prSet/>
      <dgm:spPr/>
      <dgm:t>
        <a:bodyPr/>
        <a:lstStyle/>
        <a:p>
          <a:r>
            <a:rPr lang="en-IN" dirty="0" smtClean="0"/>
            <a:t>Project 2 – Education Business</a:t>
          </a:r>
          <a:endParaRPr lang="en-IN" dirty="0"/>
        </a:p>
      </dgm:t>
    </dgm:pt>
    <dgm:pt modelId="{38C80D21-088B-4EC6-87AE-8D7AAC71FADD}" type="parTrans" cxnId="{B65FDB84-F629-464D-AD55-99505675936E}">
      <dgm:prSet/>
      <dgm:spPr/>
      <dgm:t>
        <a:bodyPr/>
        <a:lstStyle/>
        <a:p>
          <a:endParaRPr lang="en-IN"/>
        </a:p>
      </dgm:t>
    </dgm:pt>
    <dgm:pt modelId="{5AF39C6E-C70E-4D44-B6C0-4F22FE8B7DF7}" type="sibTrans" cxnId="{B65FDB84-F629-464D-AD55-99505675936E}">
      <dgm:prSet/>
      <dgm:spPr/>
      <dgm:t>
        <a:bodyPr/>
        <a:lstStyle/>
        <a:p>
          <a:endParaRPr lang="en-IN"/>
        </a:p>
      </dgm:t>
    </dgm:pt>
    <dgm:pt modelId="{7C0B7F94-095E-4C4A-B15B-9ADBD2E4A1B7}" type="pres">
      <dgm:prSet presAssocID="{19675BB5-4BE3-4E06-B2B3-AAA3D107C1A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76B293E-5DD1-467A-87CE-3A46434300ED}" type="pres">
      <dgm:prSet presAssocID="{19675BB5-4BE3-4E06-B2B3-AAA3D107C1A8}" presName="dummyMaxCanvas" presStyleCnt="0"/>
      <dgm:spPr/>
      <dgm:t>
        <a:bodyPr/>
        <a:lstStyle/>
        <a:p>
          <a:endParaRPr lang="en-IN"/>
        </a:p>
      </dgm:t>
    </dgm:pt>
    <dgm:pt modelId="{063B9028-F75C-4479-8EB0-CDA87BFAE326}" type="pres">
      <dgm:prSet presAssocID="{19675BB5-4BE3-4E06-B2B3-AAA3D107C1A8}" presName="parentComposite" presStyleCnt="0"/>
      <dgm:spPr/>
      <dgm:t>
        <a:bodyPr/>
        <a:lstStyle/>
        <a:p>
          <a:endParaRPr lang="en-IN"/>
        </a:p>
      </dgm:t>
    </dgm:pt>
    <dgm:pt modelId="{D89FD804-7D1E-4C32-85E0-11074EC7F135}" type="pres">
      <dgm:prSet presAssocID="{19675BB5-4BE3-4E06-B2B3-AAA3D107C1A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IN"/>
        </a:p>
      </dgm:t>
    </dgm:pt>
    <dgm:pt modelId="{EA4C9AC3-3E6B-43E3-AD9E-89AF252DECF9}" type="pres">
      <dgm:prSet presAssocID="{19675BB5-4BE3-4E06-B2B3-AAA3D107C1A8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IN"/>
        </a:p>
      </dgm:t>
    </dgm:pt>
    <dgm:pt modelId="{B19C79BD-3F12-4480-A8F3-0DB77EB65778}" type="pres">
      <dgm:prSet presAssocID="{19675BB5-4BE3-4E06-B2B3-AAA3D107C1A8}" presName="childrenComposite" presStyleCnt="0"/>
      <dgm:spPr/>
      <dgm:t>
        <a:bodyPr/>
        <a:lstStyle/>
        <a:p>
          <a:endParaRPr lang="en-IN"/>
        </a:p>
      </dgm:t>
    </dgm:pt>
    <dgm:pt modelId="{AC3A59A7-C23B-4A35-BB18-5F6AFCE60D40}" type="pres">
      <dgm:prSet presAssocID="{19675BB5-4BE3-4E06-B2B3-AAA3D107C1A8}" presName="dummyMaxCanvas_ChildArea" presStyleCnt="0"/>
      <dgm:spPr/>
      <dgm:t>
        <a:bodyPr/>
        <a:lstStyle/>
        <a:p>
          <a:endParaRPr lang="en-IN"/>
        </a:p>
      </dgm:t>
    </dgm:pt>
    <dgm:pt modelId="{46EFBBB3-8A1C-4E05-963B-8F15C9885C63}" type="pres">
      <dgm:prSet presAssocID="{19675BB5-4BE3-4E06-B2B3-AAA3D107C1A8}" presName="fulcrum" presStyleLbl="alignAccFollowNode1" presStyleIdx="2" presStyleCnt="4"/>
      <dgm:spPr/>
      <dgm:t>
        <a:bodyPr/>
        <a:lstStyle/>
        <a:p>
          <a:endParaRPr lang="en-IN"/>
        </a:p>
      </dgm:t>
    </dgm:pt>
    <dgm:pt modelId="{965C1681-A6CE-41BB-8527-5011F18611F4}" type="pres">
      <dgm:prSet presAssocID="{19675BB5-4BE3-4E06-B2B3-AAA3D107C1A8}" presName="balance_4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F41EA3-0A04-4890-9079-D37E6DA439D7}" type="pres">
      <dgm:prSet presAssocID="{19675BB5-4BE3-4E06-B2B3-AAA3D107C1A8}" presName="left_43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9CC34F-ABAC-4C8C-A946-18D525158801}" type="pres">
      <dgm:prSet presAssocID="{19675BB5-4BE3-4E06-B2B3-AAA3D107C1A8}" presName="left_43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3B9558-9C72-423C-A1A5-26BC2EE4B860}" type="pres">
      <dgm:prSet presAssocID="{19675BB5-4BE3-4E06-B2B3-AAA3D107C1A8}" presName="left_43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1151DA-519C-4D2C-8FC1-0FECE0BFC911}" type="pres">
      <dgm:prSet presAssocID="{19675BB5-4BE3-4E06-B2B3-AAA3D107C1A8}" presName="left_43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C6EBA2-2FF1-4E88-81B6-6F71AEE5AC5A}" type="pres">
      <dgm:prSet presAssocID="{19675BB5-4BE3-4E06-B2B3-AAA3D107C1A8}" presName="right_43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A7F449-51AA-4489-B14D-CA1368619CC7}" type="pres">
      <dgm:prSet presAssocID="{19675BB5-4BE3-4E06-B2B3-AAA3D107C1A8}" presName="right_43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989953-3202-4D05-8335-C025B69D7ABD}" type="pres">
      <dgm:prSet presAssocID="{19675BB5-4BE3-4E06-B2B3-AAA3D107C1A8}" presName="right_43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663250-3040-4103-BAE2-FA2A31DEC86F}" type="presOf" srcId="{14E5A95F-9DC9-4E33-B709-14C57323ACAA}" destId="{873B9558-9C72-423C-A1A5-26BC2EE4B860}" srcOrd="0" destOrd="0" presId="urn:microsoft.com/office/officeart/2005/8/layout/balance1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B65FDB84-F629-464D-AD55-99505675936E}" srcId="{01EB4FF4-87A3-4777-BF32-C913E23D26C8}" destId="{505B8E76-BFAF-4943-AEB3-A22898B87A0E}" srcOrd="2" destOrd="0" parTransId="{38C80D21-088B-4EC6-87AE-8D7AAC71FADD}" sibTransId="{5AF39C6E-C70E-4D44-B6C0-4F22FE8B7DF7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DAAEE4BB-FF40-4D3C-B6DE-E30FE28A179E}" type="presOf" srcId="{813DB034-1CFA-4CE1-8536-6BC256192226}" destId="{ADF41EA3-0A04-4890-9079-D37E6DA439D7}" srcOrd="0" destOrd="0" presId="urn:microsoft.com/office/officeart/2005/8/layout/balance1"/>
    <dgm:cxn modelId="{5796910F-F614-4815-9CDE-D8E813F97F72}" type="presOf" srcId="{19675BB5-4BE3-4E06-B2B3-AAA3D107C1A8}" destId="{7C0B7F94-095E-4C4A-B15B-9ADBD2E4A1B7}" srcOrd="0" destOrd="0" presId="urn:microsoft.com/office/officeart/2005/8/layout/balance1"/>
    <dgm:cxn modelId="{29BEFCC3-66D6-45B2-B2B1-D09198A93BBE}" type="presOf" srcId="{E7036D0A-431D-4DE3-94FC-1D7C79DBFF81}" destId="{95A7F449-51AA-4489-B14D-CA1368619CC7}" srcOrd="0" destOrd="0" presId="urn:microsoft.com/office/officeart/2005/8/layout/balance1"/>
    <dgm:cxn modelId="{EBBE343D-BDD1-4B6D-98B1-D3D9A0EEBF75}" type="presOf" srcId="{D3864EA6-13E7-440F-948B-8118F5878A44}" destId="{D89FD804-7D1E-4C32-85E0-11074EC7F135}" srcOrd="0" destOrd="0" presId="urn:microsoft.com/office/officeart/2005/8/layout/balance1"/>
    <dgm:cxn modelId="{6F9840F8-39DC-4F44-B4CE-2F59D24A4E2B}" srcId="{01EB4FF4-87A3-4777-BF32-C913E23D26C8}" destId="{E7036D0A-431D-4DE3-94FC-1D7C79DBFF81}" srcOrd="1" destOrd="0" parTransId="{A5D52350-00F4-4DB1-B652-58658811406F}" sibTransId="{62991743-506C-4A98-8F83-B8DC458F984C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50913AAC-6B9A-4DCE-9158-010263B6C90F}" type="presOf" srcId="{6461E40C-FAF1-4C11-9CA4-01B7756558A8}" destId="{539CC34F-ABAC-4C8C-A946-18D525158801}" srcOrd="0" destOrd="0" presId="urn:microsoft.com/office/officeart/2005/8/layout/balance1"/>
    <dgm:cxn modelId="{4A5F4851-8880-4750-A05B-D7087D1B2AB6}" srcId="{01EB4FF4-87A3-4777-BF32-C913E23D26C8}" destId="{CBF75289-1865-41DC-ABF9-30213BD26D45}" srcOrd="0" destOrd="0" parTransId="{328326CB-8014-44D2-8A4F-18EF6B83300D}" sibTransId="{0E96E359-9BF5-4F5D-9C46-41151E6EC5FF}"/>
    <dgm:cxn modelId="{95F9676E-79DD-461F-BD49-866D18EBEA6B}" type="presOf" srcId="{01EB4FF4-87A3-4777-BF32-C913E23D26C8}" destId="{EA4C9AC3-3E6B-43E3-AD9E-89AF252DECF9}" srcOrd="0" destOrd="0" presId="urn:microsoft.com/office/officeart/2005/8/layout/balance1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1B613A8F-2C48-47EE-9451-E99DB5446EB1}" type="presOf" srcId="{9A038BAD-1DAA-4E08-AF5C-7A535C3A31A3}" destId="{9D1151DA-519C-4D2C-8FC1-0FECE0BFC911}" srcOrd="0" destOrd="0" presId="urn:microsoft.com/office/officeart/2005/8/layout/balance1"/>
    <dgm:cxn modelId="{ADC8F50C-65B9-4EFB-B74C-246F8A08D657}" srcId="{19675BB5-4BE3-4E06-B2B3-AAA3D107C1A8}" destId="{01EB4FF4-87A3-4777-BF32-C913E23D26C8}" srcOrd="1" destOrd="0" parTransId="{3F9B1B0D-E31B-4E81-B4A4-E56EFC8C674A}" sibTransId="{B392F10F-950E-4676-8987-BAFBBE250889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C69D088D-3520-4405-9E52-0EA930D2F0C6}" type="presOf" srcId="{505B8E76-BFAF-4943-AEB3-A22898B87A0E}" destId="{C4989953-3202-4D05-8335-C025B69D7ABD}" srcOrd="0" destOrd="0" presId="urn:microsoft.com/office/officeart/2005/8/layout/balance1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25FF4B65-BFA3-4C1C-AEC4-8C27D57A0539}" type="presOf" srcId="{CBF75289-1865-41DC-ABF9-30213BD26D45}" destId="{08C6EBA2-2FF1-4E88-81B6-6F71AEE5AC5A}" srcOrd="0" destOrd="0" presId="urn:microsoft.com/office/officeart/2005/8/layout/balance1"/>
    <dgm:cxn modelId="{1BCC705B-2760-45DD-8EE2-F20D02568997}" type="presParOf" srcId="{7C0B7F94-095E-4C4A-B15B-9ADBD2E4A1B7}" destId="{876B293E-5DD1-467A-87CE-3A46434300ED}" srcOrd="0" destOrd="0" presId="urn:microsoft.com/office/officeart/2005/8/layout/balance1"/>
    <dgm:cxn modelId="{F557DD27-9E02-437F-BEB0-A32DB981986D}" type="presParOf" srcId="{7C0B7F94-095E-4C4A-B15B-9ADBD2E4A1B7}" destId="{063B9028-F75C-4479-8EB0-CDA87BFAE326}" srcOrd="1" destOrd="0" presId="urn:microsoft.com/office/officeart/2005/8/layout/balance1"/>
    <dgm:cxn modelId="{1538506F-09FE-4D01-907E-4E3C245141D7}" type="presParOf" srcId="{063B9028-F75C-4479-8EB0-CDA87BFAE326}" destId="{D89FD804-7D1E-4C32-85E0-11074EC7F135}" srcOrd="0" destOrd="0" presId="urn:microsoft.com/office/officeart/2005/8/layout/balance1"/>
    <dgm:cxn modelId="{F38CA9BA-7C95-4F95-92EA-2A368FFF2B26}" type="presParOf" srcId="{063B9028-F75C-4479-8EB0-CDA87BFAE326}" destId="{EA4C9AC3-3E6B-43E3-AD9E-89AF252DECF9}" srcOrd="1" destOrd="0" presId="urn:microsoft.com/office/officeart/2005/8/layout/balance1"/>
    <dgm:cxn modelId="{F7FC551A-E640-4AF1-BFEC-E975687296E8}" type="presParOf" srcId="{7C0B7F94-095E-4C4A-B15B-9ADBD2E4A1B7}" destId="{B19C79BD-3F12-4480-A8F3-0DB77EB65778}" srcOrd="2" destOrd="0" presId="urn:microsoft.com/office/officeart/2005/8/layout/balance1"/>
    <dgm:cxn modelId="{5D221876-80EB-4101-BF9E-3E75ECB7F438}" type="presParOf" srcId="{B19C79BD-3F12-4480-A8F3-0DB77EB65778}" destId="{AC3A59A7-C23B-4A35-BB18-5F6AFCE60D40}" srcOrd="0" destOrd="0" presId="urn:microsoft.com/office/officeart/2005/8/layout/balance1"/>
    <dgm:cxn modelId="{A4F6D8E3-EB72-42C0-ABED-8F885260B7DE}" type="presParOf" srcId="{B19C79BD-3F12-4480-A8F3-0DB77EB65778}" destId="{46EFBBB3-8A1C-4E05-963B-8F15C9885C63}" srcOrd="1" destOrd="0" presId="urn:microsoft.com/office/officeart/2005/8/layout/balance1"/>
    <dgm:cxn modelId="{FEFDFF72-68BB-4348-B5FF-52233C599711}" type="presParOf" srcId="{B19C79BD-3F12-4480-A8F3-0DB77EB65778}" destId="{965C1681-A6CE-41BB-8527-5011F18611F4}" srcOrd="2" destOrd="0" presId="urn:microsoft.com/office/officeart/2005/8/layout/balance1"/>
    <dgm:cxn modelId="{E916D613-E0FA-41AB-8AE0-6003F4405848}" type="presParOf" srcId="{B19C79BD-3F12-4480-A8F3-0DB77EB65778}" destId="{ADF41EA3-0A04-4890-9079-D37E6DA439D7}" srcOrd="3" destOrd="0" presId="urn:microsoft.com/office/officeart/2005/8/layout/balance1"/>
    <dgm:cxn modelId="{43C6293B-FDC6-4596-B283-FC65053FF640}" type="presParOf" srcId="{B19C79BD-3F12-4480-A8F3-0DB77EB65778}" destId="{539CC34F-ABAC-4C8C-A946-18D525158801}" srcOrd="4" destOrd="0" presId="urn:microsoft.com/office/officeart/2005/8/layout/balance1"/>
    <dgm:cxn modelId="{3BBBBE63-5873-4F2E-A61F-0650AB9CD8F2}" type="presParOf" srcId="{B19C79BD-3F12-4480-A8F3-0DB77EB65778}" destId="{873B9558-9C72-423C-A1A5-26BC2EE4B860}" srcOrd="5" destOrd="0" presId="urn:microsoft.com/office/officeart/2005/8/layout/balance1"/>
    <dgm:cxn modelId="{16B9C9AE-F3CB-4432-8D94-A15F3E903501}" type="presParOf" srcId="{B19C79BD-3F12-4480-A8F3-0DB77EB65778}" destId="{9D1151DA-519C-4D2C-8FC1-0FECE0BFC911}" srcOrd="6" destOrd="0" presId="urn:microsoft.com/office/officeart/2005/8/layout/balance1"/>
    <dgm:cxn modelId="{9D8607D9-31FF-4A69-BC12-791EE9F53CA8}" type="presParOf" srcId="{B19C79BD-3F12-4480-A8F3-0DB77EB65778}" destId="{08C6EBA2-2FF1-4E88-81B6-6F71AEE5AC5A}" srcOrd="7" destOrd="0" presId="urn:microsoft.com/office/officeart/2005/8/layout/balance1"/>
    <dgm:cxn modelId="{F1F2BB13-8266-41CC-B50B-F8D3A25A0FEF}" type="presParOf" srcId="{B19C79BD-3F12-4480-A8F3-0DB77EB65778}" destId="{95A7F449-51AA-4489-B14D-CA1368619CC7}" srcOrd="8" destOrd="0" presId="urn:microsoft.com/office/officeart/2005/8/layout/balance1"/>
    <dgm:cxn modelId="{2D038B62-D62A-40E9-AAC4-02E391EF0EC5}" type="presParOf" srcId="{B19C79BD-3F12-4480-A8F3-0DB77EB65778}" destId="{C4989953-3202-4D05-8335-C025B69D7ABD}" srcOrd="9" destOrd="0" presId="urn:microsoft.com/office/officeart/2005/8/layout/balance1"/>
  </dgm:cxnLst>
  <dgm:bg>
    <a:effectLst>
      <a:glow rad="101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8868C-C208-4979-8186-88B86FBC3599}">
      <dsp:nvSpPr>
        <dsp:cNvPr id="0" name=""/>
        <dsp:cNvSpPr/>
      </dsp:nvSpPr>
      <dsp:spPr>
        <a:xfrm rot="5400000">
          <a:off x="715298" y="1196348"/>
          <a:ext cx="629245" cy="7163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08DD5-B01A-4633-B2D7-9B9182669DEB}">
      <dsp:nvSpPr>
        <dsp:cNvPr id="0" name=""/>
        <dsp:cNvSpPr/>
      </dsp:nvSpPr>
      <dsp:spPr>
        <a:xfrm>
          <a:off x="305392" y="411912"/>
          <a:ext cx="1059278" cy="74146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Java Essentials</a:t>
          </a:r>
          <a:endParaRPr lang="en-IN" sz="1500" kern="1200" dirty="0"/>
        </a:p>
      </dsp:txBody>
      <dsp:txXfrm>
        <a:off x="341594" y="448114"/>
        <a:ext cx="986874" cy="669056"/>
      </dsp:txXfrm>
    </dsp:sp>
    <dsp:sp modelId="{47815A42-0D7F-4205-8F2F-53D7211551B3}">
      <dsp:nvSpPr>
        <dsp:cNvPr id="0" name=""/>
        <dsp:cNvSpPr/>
      </dsp:nvSpPr>
      <dsp:spPr>
        <a:xfrm>
          <a:off x="1463823" y="431802"/>
          <a:ext cx="3493092" cy="59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Create Code in Java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To Implement Logic in all Basic Functionalities of Java</a:t>
          </a:r>
          <a:endParaRPr lang="en-IN" sz="1100" kern="1200" dirty="0"/>
        </a:p>
      </dsp:txBody>
      <dsp:txXfrm>
        <a:off x="1463823" y="431802"/>
        <a:ext cx="3493092" cy="599281"/>
      </dsp:txXfrm>
    </dsp:sp>
    <dsp:sp modelId="{17D8588E-A968-4872-BDD7-F7DF0DEC3F15}">
      <dsp:nvSpPr>
        <dsp:cNvPr id="0" name=""/>
        <dsp:cNvSpPr/>
      </dsp:nvSpPr>
      <dsp:spPr>
        <a:xfrm rot="5400000">
          <a:off x="2299473" y="2060444"/>
          <a:ext cx="629245" cy="7163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D52C7-4435-4CE5-A157-F1B94D00C84D}">
      <dsp:nvSpPr>
        <dsp:cNvPr id="0" name=""/>
        <dsp:cNvSpPr/>
      </dsp:nvSpPr>
      <dsp:spPr>
        <a:xfrm>
          <a:off x="1815208" y="1244817"/>
          <a:ext cx="1059278" cy="74146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JSP /Servets</a:t>
          </a:r>
          <a:endParaRPr lang="en-IN" sz="1500" kern="1200" dirty="0"/>
        </a:p>
      </dsp:txBody>
      <dsp:txXfrm>
        <a:off x="1851410" y="1281019"/>
        <a:ext cx="986874" cy="669056"/>
      </dsp:txXfrm>
    </dsp:sp>
    <dsp:sp modelId="{062D761D-7E9D-4368-A9E9-0A8F4E3279B9}">
      <dsp:nvSpPr>
        <dsp:cNvPr id="0" name=""/>
        <dsp:cNvSpPr/>
      </dsp:nvSpPr>
      <dsp:spPr>
        <a:xfrm>
          <a:off x="2903982" y="1311918"/>
          <a:ext cx="3159354" cy="59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To Understand and Implement web Application</a:t>
          </a:r>
          <a:endParaRPr lang="en-IN" sz="1200" kern="1200" dirty="0"/>
        </a:p>
      </dsp:txBody>
      <dsp:txXfrm>
        <a:off x="2903982" y="1311918"/>
        <a:ext cx="3159354" cy="599281"/>
      </dsp:txXfrm>
    </dsp:sp>
    <dsp:sp modelId="{92E132AE-8138-4243-9946-0EE1F48CBA70}">
      <dsp:nvSpPr>
        <dsp:cNvPr id="0" name=""/>
        <dsp:cNvSpPr/>
      </dsp:nvSpPr>
      <dsp:spPr>
        <a:xfrm rot="5400000">
          <a:off x="3739637" y="2924541"/>
          <a:ext cx="629245" cy="7163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27C3D-5725-4598-B249-10D2001A9A23}">
      <dsp:nvSpPr>
        <dsp:cNvPr id="0" name=""/>
        <dsp:cNvSpPr/>
      </dsp:nvSpPr>
      <dsp:spPr>
        <a:xfrm>
          <a:off x="3356702" y="2077722"/>
          <a:ext cx="1059278" cy="74146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MySQL</a:t>
          </a:r>
          <a:endParaRPr lang="en-IN" sz="1500" kern="1200" dirty="0"/>
        </a:p>
      </dsp:txBody>
      <dsp:txXfrm>
        <a:off x="3392904" y="2113924"/>
        <a:ext cx="986874" cy="669056"/>
      </dsp:txXfrm>
    </dsp:sp>
    <dsp:sp modelId="{2E349AD8-5EE1-4257-8952-40F1DFA5843C}">
      <dsp:nvSpPr>
        <dsp:cNvPr id="0" name=""/>
        <dsp:cNvSpPr/>
      </dsp:nvSpPr>
      <dsp:spPr>
        <a:xfrm>
          <a:off x="4415981" y="2148437"/>
          <a:ext cx="770418" cy="59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Basic SQL Queries</a:t>
          </a:r>
          <a:endParaRPr lang="en-IN" sz="1200" kern="1200" dirty="0"/>
        </a:p>
      </dsp:txBody>
      <dsp:txXfrm>
        <a:off x="4415981" y="2148437"/>
        <a:ext cx="770418" cy="599281"/>
      </dsp:txXfrm>
    </dsp:sp>
    <dsp:sp modelId="{2B2BD2E8-141A-4BD4-BBD6-3AB9153A77B5}">
      <dsp:nvSpPr>
        <dsp:cNvPr id="0" name=""/>
        <dsp:cNvSpPr/>
      </dsp:nvSpPr>
      <dsp:spPr>
        <a:xfrm>
          <a:off x="4560164" y="2968105"/>
          <a:ext cx="1059278" cy="74146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NoSQL</a:t>
          </a:r>
          <a:endParaRPr lang="en-IN" sz="1500" kern="1200" dirty="0"/>
        </a:p>
      </dsp:txBody>
      <dsp:txXfrm>
        <a:off x="4596366" y="3004307"/>
        <a:ext cx="986874" cy="669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21B80-E0DD-4CF1-AA18-A54365F9C80E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Bigdata &amp; Hadoop</a:t>
          </a:r>
          <a:endParaRPr lang="en-IN" sz="1200" kern="1200" dirty="0"/>
        </a:p>
      </dsp:txBody>
      <dsp:txXfrm rot="-5400000">
        <a:off x="1" y="395096"/>
        <a:ext cx="788987" cy="338137"/>
      </dsp:txXfrm>
    </dsp:sp>
    <dsp:sp modelId="{ACB324D7-8AE5-4E24-AC22-CBE096EBE5B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Architecture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HDFS</a:t>
          </a:r>
          <a:endParaRPr lang="en-IN" sz="2200" kern="1200" dirty="0"/>
        </a:p>
      </dsp:txBody>
      <dsp:txXfrm rot="-5400000">
        <a:off x="788988" y="36365"/>
        <a:ext cx="5271248" cy="661103"/>
      </dsp:txXfrm>
    </dsp:sp>
    <dsp:sp modelId="{7B1BA805-1CAC-4D78-9AB0-46DE2A98FEF5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1905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Map Reduce</a:t>
          </a:r>
          <a:endParaRPr lang="en-IN" sz="1200" kern="1200" dirty="0"/>
        </a:p>
      </dsp:txBody>
      <dsp:txXfrm rot="-5400000">
        <a:off x="1" y="1373653"/>
        <a:ext cx="788987" cy="338137"/>
      </dsp:txXfrm>
    </dsp:sp>
    <dsp:sp modelId="{D5CDB6CF-0AC2-4B4A-8C8D-C6AEEA2DFCE2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MR1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MR2 / YARN</a:t>
          </a:r>
          <a:endParaRPr lang="en-IN" sz="2200" kern="1200" dirty="0"/>
        </a:p>
      </dsp:txBody>
      <dsp:txXfrm rot="-5400000">
        <a:off x="788988" y="1014923"/>
        <a:ext cx="5271248" cy="661103"/>
      </dsp:txXfrm>
    </dsp:sp>
    <dsp:sp modelId="{49E9591E-94D7-465A-8D97-18F1E8654206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1905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PIG</a:t>
          </a:r>
          <a:endParaRPr lang="en-IN" sz="1200" kern="1200" dirty="0"/>
        </a:p>
      </dsp:txBody>
      <dsp:txXfrm rot="-5400000">
        <a:off x="1" y="2352210"/>
        <a:ext cx="788987" cy="338137"/>
      </dsp:txXfrm>
    </dsp:sp>
    <dsp:sp modelId="{D61D5E05-3D10-40A1-8742-01E3577F4087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High Level Prog Language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PIG Commands</a:t>
          </a:r>
          <a:endParaRPr lang="en-IN" sz="2200" kern="1200" dirty="0"/>
        </a:p>
      </dsp:txBody>
      <dsp:txXfrm rot="-5400000">
        <a:off x="788988" y="1993480"/>
        <a:ext cx="5271248" cy="661103"/>
      </dsp:txXfrm>
    </dsp:sp>
    <dsp:sp modelId="{D3B790A1-3979-4DDC-AEB3-78ADAFBD4C7F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905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HIVE</a:t>
          </a:r>
          <a:endParaRPr lang="en-IN" sz="1200" kern="1200" dirty="0"/>
        </a:p>
      </dsp:txBody>
      <dsp:txXfrm rot="-5400000">
        <a:off x="1" y="3330768"/>
        <a:ext cx="788987" cy="338137"/>
      </dsp:txXfrm>
    </dsp:sp>
    <dsp:sp modelId="{FCC3443B-85FE-4327-9C34-A1DA9E112002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Hive QL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SQL based querying Language</a:t>
          </a:r>
          <a:endParaRPr lang="en-IN" sz="2200" kern="1200" dirty="0"/>
        </a:p>
      </dsp:txBody>
      <dsp:txXfrm rot="-5400000">
        <a:off x="788988" y="2972037"/>
        <a:ext cx="5271248" cy="661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95795-6535-48C7-877B-9BF38D070040}">
      <dsp:nvSpPr>
        <dsp:cNvPr id="0" name=""/>
        <dsp:cNvSpPr/>
      </dsp:nvSpPr>
      <dsp:spPr>
        <a:xfrm rot="5400000">
          <a:off x="202640" y="914889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1214C-E15F-44F7-9C0B-8FE1ACC7C859}">
      <dsp:nvSpPr>
        <dsp:cNvPr id="0" name=""/>
        <dsp:cNvSpPr/>
      </dsp:nvSpPr>
      <dsp:spPr>
        <a:xfrm>
          <a:off x="102410" y="1213414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Volume</a:t>
          </a:r>
        </a:p>
      </dsp:txBody>
      <dsp:txXfrm>
        <a:off x="102410" y="1213414"/>
        <a:ext cx="902020" cy="790674"/>
      </dsp:txXfrm>
    </dsp:sp>
    <dsp:sp modelId="{4A1DC2B1-B763-4684-8132-C3DFCDE7B7BA}">
      <dsp:nvSpPr>
        <dsp:cNvPr id="0" name=""/>
        <dsp:cNvSpPr/>
      </dsp:nvSpPr>
      <dsp:spPr>
        <a:xfrm>
          <a:off x="834239" y="841332"/>
          <a:ext cx="170192" cy="170192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7FF2F-0E56-400D-B5EE-FB4BD47511C0}">
      <dsp:nvSpPr>
        <dsp:cNvPr id="0" name=""/>
        <dsp:cNvSpPr/>
      </dsp:nvSpPr>
      <dsp:spPr>
        <a:xfrm rot="5400000">
          <a:off x="1306890" y="641641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6DCE-DE27-4C24-8203-47E38F1EC49E}">
      <dsp:nvSpPr>
        <dsp:cNvPr id="0" name=""/>
        <dsp:cNvSpPr/>
      </dsp:nvSpPr>
      <dsp:spPr>
        <a:xfrm>
          <a:off x="1206660" y="940166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Velocity</a:t>
          </a:r>
        </a:p>
      </dsp:txBody>
      <dsp:txXfrm>
        <a:off x="1206660" y="940166"/>
        <a:ext cx="902020" cy="790674"/>
      </dsp:txXfrm>
    </dsp:sp>
    <dsp:sp modelId="{AD39B9F8-48DC-48D1-B4A3-48C8E26E64EA}">
      <dsp:nvSpPr>
        <dsp:cNvPr id="0" name=""/>
        <dsp:cNvSpPr/>
      </dsp:nvSpPr>
      <dsp:spPr>
        <a:xfrm>
          <a:off x="1938489" y="568084"/>
          <a:ext cx="170192" cy="170192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2C21E-5D5B-4316-AEA8-032C8C8CAA58}">
      <dsp:nvSpPr>
        <dsp:cNvPr id="0" name=""/>
        <dsp:cNvSpPr/>
      </dsp:nvSpPr>
      <dsp:spPr>
        <a:xfrm rot="5400000">
          <a:off x="2411140" y="368393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21594-6675-4B23-9642-47339C25E633}">
      <dsp:nvSpPr>
        <dsp:cNvPr id="0" name=""/>
        <dsp:cNvSpPr/>
      </dsp:nvSpPr>
      <dsp:spPr>
        <a:xfrm>
          <a:off x="2310910" y="666918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Variety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310910" y="666918"/>
        <a:ext cx="902020" cy="790674"/>
      </dsp:txXfrm>
    </dsp:sp>
    <dsp:sp modelId="{44FA2812-7A7A-40FE-ADE6-95D0FAB8B595}">
      <dsp:nvSpPr>
        <dsp:cNvPr id="0" name=""/>
        <dsp:cNvSpPr/>
      </dsp:nvSpPr>
      <dsp:spPr>
        <a:xfrm>
          <a:off x="3042738" y="294836"/>
          <a:ext cx="170192" cy="170192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35A75-9394-4055-9486-ACDD00E3BDF2}">
      <dsp:nvSpPr>
        <dsp:cNvPr id="0" name=""/>
        <dsp:cNvSpPr/>
      </dsp:nvSpPr>
      <dsp:spPr>
        <a:xfrm rot="5400000">
          <a:off x="3515389" y="95146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0935C-1D29-422A-BC8D-63E36DC1BED5}">
      <dsp:nvSpPr>
        <dsp:cNvPr id="0" name=""/>
        <dsp:cNvSpPr/>
      </dsp:nvSpPr>
      <dsp:spPr>
        <a:xfrm>
          <a:off x="3415160" y="393670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Veracity</a:t>
          </a:r>
        </a:p>
      </dsp:txBody>
      <dsp:txXfrm>
        <a:off x="3415160" y="393670"/>
        <a:ext cx="902020" cy="790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FD804-7D1E-4C32-85E0-11074EC7F135}">
      <dsp:nvSpPr>
        <dsp:cNvPr id="0" name=""/>
        <dsp:cNvSpPr/>
      </dsp:nvSpPr>
      <dsp:spPr>
        <a:xfrm>
          <a:off x="2132330" y="0"/>
          <a:ext cx="1668780" cy="9271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 </a:t>
          </a:r>
          <a:endParaRPr lang="en-US" sz="2000" kern="1200" dirty="0"/>
        </a:p>
      </dsp:txBody>
      <dsp:txXfrm>
        <a:off x="2159484" y="27154"/>
        <a:ext cx="1614472" cy="872792"/>
      </dsp:txXfrm>
    </dsp:sp>
    <dsp:sp modelId="{EA4C9AC3-3E6B-43E3-AD9E-89AF252DECF9}">
      <dsp:nvSpPr>
        <dsp:cNvPr id="0" name=""/>
        <dsp:cNvSpPr/>
      </dsp:nvSpPr>
      <dsp:spPr>
        <a:xfrm>
          <a:off x="4542790" y="0"/>
          <a:ext cx="1668780" cy="927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Future Enhancement</a:t>
          </a:r>
          <a:endParaRPr lang="en-IN" sz="1800" kern="1200" dirty="0"/>
        </a:p>
      </dsp:txBody>
      <dsp:txXfrm>
        <a:off x="4569944" y="27154"/>
        <a:ext cx="1614472" cy="872792"/>
      </dsp:txXfrm>
    </dsp:sp>
    <dsp:sp modelId="{46EFBBB3-8A1C-4E05-963B-8F15C9885C63}">
      <dsp:nvSpPr>
        <dsp:cNvPr id="0" name=""/>
        <dsp:cNvSpPr/>
      </dsp:nvSpPr>
      <dsp:spPr>
        <a:xfrm>
          <a:off x="3824287" y="3940175"/>
          <a:ext cx="695325" cy="695325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C1681-A6CE-41BB-8527-5011F18611F4}">
      <dsp:nvSpPr>
        <dsp:cNvPr id="0" name=""/>
        <dsp:cNvSpPr/>
      </dsp:nvSpPr>
      <dsp:spPr>
        <a:xfrm rot="21360000">
          <a:off x="2085337" y="3642220"/>
          <a:ext cx="4173224" cy="2918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F41EA3-0A04-4890-9079-D37E6DA439D7}">
      <dsp:nvSpPr>
        <dsp:cNvPr id="0" name=""/>
        <dsp:cNvSpPr/>
      </dsp:nvSpPr>
      <dsp:spPr>
        <a:xfrm rot="21360000">
          <a:off x="2092316" y="3116495"/>
          <a:ext cx="1656096" cy="5719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BigData </a:t>
          </a:r>
          <a:endParaRPr lang="en-US" sz="1100" kern="1200" dirty="0"/>
        </a:p>
      </dsp:txBody>
      <dsp:txXfrm>
        <a:off x="2120235" y="3144414"/>
        <a:ext cx="1600258" cy="516085"/>
      </dsp:txXfrm>
    </dsp:sp>
    <dsp:sp modelId="{539CC34F-ABAC-4C8C-A946-18D525158801}">
      <dsp:nvSpPr>
        <dsp:cNvPr id="0" name=""/>
        <dsp:cNvSpPr/>
      </dsp:nvSpPr>
      <dsp:spPr>
        <a:xfrm rot="21360000">
          <a:off x="2045961" y="2504609"/>
          <a:ext cx="1656096" cy="57192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3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pc="-10" baseline="0" dirty="0" smtClean="0"/>
            <a:t>Hadoop</a:t>
          </a:r>
          <a:endParaRPr lang="en-US" sz="1300" kern="1200" spc="-10" baseline="0" dirty="0"/>
        </a:p>
      </dsp:txBody>
      <dsp:txXfrm>
        <a:off x="2073880" y="2532528"/>
        <a:ext cx="1600258" cy="516085"/>
      </dsp:txXfrm>
    </dsp:sp>
    <dsp:sp modelId="{873B9558-9C72-423C-A1A5-26BC2EE4B860}">
      <dsp:nvSpPr>
        <dsp:cNvPr id="0" name=""/>
        <dsp:cNvSpPr/>
      </dsp:nvSpPr>
      <dsp:spPr>
        <a:xfrm rot="21360000">
          <a:off x="1999606" y="1892723"/>
          <a:ext cx="1656096" cy="5719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Map Reduce</a:t>
          </a:r>
          <a:endParaRPr lang="en-US" sz="1100" kern="1200" dirty="0"/>
        </a:p>
      </dsp:txBody>
      <dsp:txXfrm>
        <a:off x="2027525" y="1920642"/>
        <a:ext cx="1600258" cy="516085"/>
      </dsp:txXfrm>
    </dsp:sp>
    <dsp:sp modelId="{9D1151DA-519C-4D2C-8FC1-0FECE0BFC911}">
      <dsp:nvSpPr>
        <dsp:cNvPr id="0" name=""/>
        <dsp:cNvSpPr/>
      </dsp:nvSpPr>
      <dsp:spPr>
        <a:xfrm rot="21360000">
          <a:off x="1953251" y="1280837"/>
          <a:ext cx="1656096" cy="5719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5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PIG</a:t>
          </a:r>
          <a:endParaRPr lang="en-US" sz="1400" kern="1200" dirty="0"/>
        </a:p>
      </dsp:txBody>
      <dsp:txXfrm>
        <a:off x="1981170" y="1308756"/>
        <a:ext cx="1600258" cy="516085"/>
      </dsp:txXfrm>
    </dsp:sp>
    <dsp:sp modelId="{08C6EBA2-2FF1-4E88-81B6-6F71AEE5AC5A}">
      <dsp:nvSpPr>
        <dsp:cNvPr id="0" name=""/>
        <dsp:cNvSpPr/>
      </dsp:nvSpPr>
      <dsp:spPr>
        <a:xfrm rot="21360000">
          <a:off x="4502776" y="2949617"/>
          <a:ext cx="1656096" cy="57192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6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OOZIE</a:t>
          </a:r>
          <a:endParaRPr lang="en-IN" sz="1300" kern="1200" dirty="0"/>
        </a:p>
      </dsp:txBody>
      <dsp:txXfrm>
        <a:off x="4530695" y="2977536"/>
        <a:ext cx="1600258" cy="516085"/>
      </dsp:txXfrm>
    </dsp:sp>
    <dsp:sp modelId="{95A7F449-51AA-4489-B14D-CA1368619CC7}">
      <dsp:nvSpPr>
        <dsp:cNvPr id="0" name=""/>
        <dsp:cNvSpPr/>
      </dsp:nvSpPr>
      <dsp:spPr>
        <a:xfrm rot="21360000">
          <a:off x="4456421" y="2337731"/>
          <a:ext cx="1656096" cy="5719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Project 1- User Personalization </a:t>
          </a:r>
          <a:endParaRPr lang="en-IN" sz="1300" kern="1200" dirty="0"/>
        </a:p>
      </dsp:txBody>
      <dsp:txXfrm>
        <a:off x="4484340" y="2365650"/>
        <a:ext cx="1600258" cy="516085"/>
      </dsp:txXfrm>
    </dsp:sp>
    <dsp:sp modelId="{C4989953-3202-4D05-8335-C025B69D7ABD}">
      <dsp:nvSpPr>
        <dsp:cNvPr id="0" name=""/>
        <dsp:cNvSpPr/>
      </dsp:nvSpPr>
      <dsp:spPr>
        <a:xfrm rot="21360000">
          <a:off x="4410066" y="1725845"/>
          <a:ext cx="1656096" cy="57192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3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Project 2 – Education Business</a:t>
          </a:r>
          <a:endParaRPr lang="en-IN" sz="1300" kern="1200" dirty="0"/>
        </a:p>
      </dsp:txBody>
      <dsp:txXfrm>
        <a:off x="4437985" y="1753764"/>
        <a:ext cx="1600258" cy="516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1582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23836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8502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3735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tags" Target="../tags/tag11.xml"/><Relationship Id="rId7" Type="http://schemas.openxmlformats.org/officeDocument/2006/relationships/diagramLayout" Target="../diagrams/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diagramData" Target="../diagrams/data4.xml"/><Relationship Id="rId11" Type="http://schemas.openxmlformats.org/officeDocument/2006/relationships/image" Target="../media/image8.jpg"/><Relationship Id="rId5" Type="http://schemas.openxmlformats.org/officeDocument/2006/relationships/notesSlide" Target="../notesSlides/notesSlide10.xml"/><Relationship Id="rId10" Type="http://schemas.microsoft.com/office/2007/relationships/diagramDrawing" Target="../diagrams/drawing4.xml"/><Relationship Id="rId4" Type="http://schemas.openxmlformats.org/officeDocument/2006/relationships/slideLayout" Target="../slideLayouts/slideLayout3.xml"/><Relationship Id="rId9" Type="http://schemas.openxmlformats.org/officeDocument/2006/relationships/diagramColors" Target="../diagrams/colors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8.jp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Big Data TTT –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smtClean="0"/>
              <a:t>Oliver Prasanna</a:t>
            </a:r>
          </a:p>
          <a:p>
            <a:r>
              <a:rPr lang="en-US" b="1" dirty="0" smtClean="0"/>
              <a:t>29/11/2016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771800" y="5877272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5400" b="1" dirty="0" smtClean="0">
                <a:latin typeface="Edwardian Script ITC" panose="030303020407070D0804" pitchFamily="66" charset="0"/>
              </a:rPr>
              <a:t>Best Solution Guaranteed</a:t>
            </a:r>
            <a:endParaRPr lang="en-IN" sz="5400" b="1" dirty="0">
              <a:latin typeface="Edwardian Script ITC" panose="030303020407070D0804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05300">
            <a:off x="602723" y="2876432"/>
            <a:ext cx="7578515" cy="784145"/>
          </a:xfr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Project 1 – My Shopping Trend – A         View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7229">
            <a:off x="6135396" y="2262927"/>
            <a:ext cx="762000" cy="41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255808">
            <a:off x="85533" y="1183684"/>
            <a:ext cx="687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Abstract</a:t>
            </a:r>
          </a:p>
          <a:p>
            <a:endParaRPr lang="en-IN" b="1" dirty="0"/>
          </a:p>
          <a:p>
            <a:r>
              <a:rPr lang="en-IN" b="1" dirty="0" smtClean="0"/>
              <a:t>To </a:t>
            </a:r>
            <a:r>
              <a:rPr lang="en-IN" b="1" dirty="0"/>
              <a:t>Create an Easy &amp; Customized Report for an Organization which becomes an easy tool for every employees to visualize the Organizational Performance as well as their Individual Contribution</a:t>
            </a:r>
            <a:r>
              <a:rPr lang="en-IN" b="1" dirty="0" smtClean="0"/>
              <a:t>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20152462">
            <a:off x="2578451" y="3890031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Highlights :</a:t>
            </a:r>
          </a:p>
          <a:p>
            <a:r>
              <a:rPr lang="en-IN"/>
              <a:t>Technology Used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Advanced MR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Data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PIG Latin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Hive QL 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4326">
            <a:off x="6543158" y="2871317"/>
            <a:ext cx="1743075" cy="2619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245">
            <a:off x="624137" y="5064208"/>
            <a:ext cx="2085079" cy="14258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87" y="5119878"/>
            <a:ext cx="1755053" cy="17550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Hadoop – Map Reduce Work Flow 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17903"/>
            <a:ext cx="7776864" cy="391535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295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Pig – Data Flow 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6493" y="1839607"/>
            <a:ext cx="8075240" cy="34447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362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Hive – Data Flow 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776730"/>
            <a:ext cx="8147248" cy="3236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164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05300">
            <a:off x="602723" y="2876432"/>
            <a:ext cx="7578515" cy="784145"/>
          </a:xfr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E2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 rot="20255808">
            <a:off x="85533" y="1322184"/>
            <a:ext cx="6870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Abstract</a:t>
            </a:r>
          </a:p>
          <a:p>
            <a:endParaRPr lang="en-IN" b="1" dirty="0"/>
          </a:p>
          <a:p>
            <a:r>
              <a:rPr lang="en-IN" b="1" dirty="0" smtClean="0"/>
              <a:t>To Identify Mechanism to analyse the Population data and to bring out innovative results , thereby Government creates new benefits towards the welfare of the Country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20152462">
            <a:off x="2578451" y="3890031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Highlights :</a:t>
            </a:r>
          </a:p>
          <a:p>
            <a:r>
              <a:rPr lang="en-IN" dirty="0"/>
              <a:t>Technology Used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Advanced MR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PIG Latin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Hive QL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684726"/>
            <a:ext cx="2031373" cy="1521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58" y="2747682"/>
            <a:ext cx="1693924" cy="1291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9" y="896121"/>
            <a:ext cx="1628402" cy="1564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45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GitHub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073008" cy="3891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7810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8314604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2562225"/>
            <a:ext cx="263842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67544" y="4509120"/>
            <a:ext cx="848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“Thanks to Big Data . Machines Can be Now Programmed to do the next thing Right .. But only Developers can do the next Right Thing “</a:t>
            </a:r>
            <a:endParaRPr lang="en-IN" b="1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78" y="2305447"/>
            <a:ext cx="2647950" cy="1724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26193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78" y="4725144"/>
            <a:ext cx="27051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03" y="2312407"/>
            <a:ext cx="2571750" cy="1781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117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28800"/>
            <a:ext cx="4648200" cy="429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Pre-requisite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Study Links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Terminologies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Project – Real time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01008"/>
            <a:ext cx="2286000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286953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Links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3528" y="1916832"/>
            <a:ext cx="3563654" cy="131820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3861048"/>
            <a:ext cx="5328592" cy="266429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952" y="1462116"/>
            <a:ext cx="4749754" cy="19853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Topic Flow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88019555"/>
              </p:ext>
            </p:extLst>
          </p:nvPr>
        </p:nvGraphicFramePr>
        <p:xfrm>
          <a:off x="1331640" y="18596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Terminologies </a:t>
            </a:r>
            <a:br>
              <a:rPr lang="en-US" dirty="0" smtClean="0"/>
            </a:br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2" name="Vertical Scroll 1"/>
          <p:cNvSpPr/>
          <p:nvPr/>
        </p:nvSpPr>
        <p:spPr>
          <a:xfrm>
            <a:off x="3995936" y="1124744"/>
            <a:ext cx="5148064" cy="5256584"/>
          </a:xfrm>
          <a:prstGeom prst="verticalScroll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i="1" dirty="0">
                <a:solidFill>
                  <a:schemeClr val="tx1"/>
                </a:solidFill>
              </a:rPr>
              <a:t>Big data</a:t>
            </a:r>
            <a:r>
              <a:rPr lang="en-IN" sz="2800" dirty="0">
                <a:solidFill>
                  <a:schemeClr val="tx1"/>
                </a:solidFill>
              </a:rPr>
              <a:t> is a term for </a:t>
            </a:r>
            <a:r>
              <a:rPr lang="en-IN" sz="2800" dirty="0" smtClean="0">
                <a:solidFill>
                  <a:schemeClr val="tx1"/>
                </a:solidFill>
              </a:rPr>
              <a:t>data sets</a:t>
            </a:r>
            <a:r>
              <a:rPr lang="en-IN" sz="2800" dirty="0">
                <a:solidFill>
                  <a:schemeClr val="tx1"/>
                </a:solidFill>
              </a:rPr>
              <a:t> that are so large or complex that traditional data </a:t>
            </a:r>
            <a:r>
              <a:rPr lang="en-IN" sz="2800" dirty="0" smtClean="0">
                <a:solidFill>
                  <a:schemeClr val="tx1"/>
                </a:solidFill>
              </a:rPr>
              <a:t>processing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applications </a:t>
            </a:r>
            <a:r>
              <a:rPr lang="en-IN" sz="2800" dirty="0">
                <a:solidFill>
                  <a:schemeClr val="tx1"/>
                </a:solidFill>
              </a:rPr>
              <a:t>are inadequate to deal with them.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33414"/>
            <a:ext cx="2581275" cy="17716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34060800"/>
              </p:ext>
            </p:extLst>
          </p:nvPr>
        </p:nvGraphicFramePr>
        <p:xfrm>
          <a:off x="251520" y="4293096"/>
          <a:ext cx="4320480" cy="229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67153">
            <a:off x="230395" y="647324"/>
            <a:ext cx="3168352" cy="148227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80640">
            <a:off x="1143543" y="2381325"/>
            <a:ext cx="3121097" cy="136815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55493">
            <a:off x="5276610" y="2253527"/>
            <a:ext cx="3518520" cy="129195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57187">
            <a:off x="364709" y="4280812"/>
            <a:ext cx="3841847" cy="91886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10072">
            <a:off x="5660150" y="5111743"/>
            <a:ext cx="3321933" cy="9286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11959">
            <a:off x="5326274" y="3995713"/>
            <a:ext cx="2857500" cy="100012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300666">
            <a:off x="4381110" y="388725"/>
            <a:ext cx="2062547" cy="99019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226980">
            <a:off x="4485555" y="1270813"/>
            <a:ext cx="3927727" cy="933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67313">
            <a:off x="1012995" y="5469380"/>
            <a:ext cx="3028950" cy="4667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479281">
            <a:off x="2500198" y="5741409"/>
            <a:ext cx="2933700" cy="4572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145918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Terminologies 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2" name="Vertical Scroll 1"/>
          <p:cNvSpPr/>
          <p:nvPr/>
        </p:nvSpPr>
        <p:spPr>
          <a:xfrm>
            <a:off x="3851920" y="1124744"/>
            <a:ext cx="5148064" cy="5256584"/>
          </a:xfrm>
          <a:prstGeom prst="verticalScroll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Apache Hadoop</a:t>
            </a:r>
            <a:r>
              <a:rPr lang="en-IN" dirty="0"/>
              <a:t> is an </a:t>
            </a:r>
            <a:r>
              <a:rPr lang="en-IN" dirty="0" smtClean="0"/>
              <a:t>open-source</a:t>
            </a:r>
            <a:r>
              <a:rPr lang="en-IN" dirty="0"/>
              <a:t> </a:t>
            </a:r>
            <a:r>
              <a:rPr lang="en-IN" dirty="0" smtClean="0"/>
              <a:t>software framework</a:t>
            </a:r>
            <a:r>
              <a:rPr lang="en-IN" dirty="0"/>
              <a:t> </a:t>
            </a:r>
            <a:r>
              <a:rPr lang="en-IN" dirty="0" smtClean="0"/>
              <a:t>used </a:t>
            </a:r>
            <a:r>
              <a:rPr lang="en-IN" dirty="0"/>
              <a:t>for distributed </a:t>
            </a:r>
            <a:r>
              <a:rPr lang="en-IN" dirty="0" smtClean="0"/>
              <a:t>storage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/>
              <a:t>processing of very large data </a:t>
            </a:r>
            <a:r>
              <a:rPr lang="en-IN" dirty="0" smtClean="0"/>
              <a:t>sets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It consists of computer </a:t>
            </a:r>
            <a:r>
              <a:rPr lang="en-IN" dirty="0" smtClean="0"/>
              <a:t>clusters</a:t>
            </a:r>
            <a:r>
              <a:rPr lang="en-IN" dirty="0"/>
              <a:t> </a:t>
            </a:r>
            <a:r>
              <a:rPr lang="en-IN" dirty="0" smtClean="0"/>
              <a:t>built </a:t>
            </a:r>
            <a:r>
              <a:rPr lang="en-IN" dirty="0"/>
              <a:t>from commodity </a:t>
            </a:r>
            <a:r>
              <a:rPr lang="en-IN" dirty="0" smtClean="0"/>
              <a:t>hardware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modules in Hadoop are designed with a fundamental assumption that hardware failures are a common occurrence and should be automatically handled by the framework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1764665" cy="920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3753036"/>
            <a:ext cx="25922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Hadoop Components</a:t>
            </a:r>
            <a:endParaRPr lang="en-IN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2195736" y="4580363"/>
            <a:ext cx="2160240" cy="792088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 Reduce</a:t>
            </a:r>
          </a:p>
          <a:p>
            <a:pPr algn="ctr"/>
            <a:r>
              <a:rPr lang="en-IN" dirty="0" smtClean="0"/>
              <a:t>Process/Compute</a:t>
            </a:r>
            <a:endParaRPr lang="en-IN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43508" y="4580363"/>
            <a:ext cx="1944216" cy="743761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HDFS(Storage)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1554391" y="4175201"/>
            <a:ext cx="450284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5400000">
            <a:off x="2172725" y="4175201"/>
            <a:ext cx="450284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81" y="643059"/>
            <a:ext cx="1572312" cy="1572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2" y="5462194"/>
            <a:ext cx="2725121" cy="1117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858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291264" cy="11464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Terminologies</a:t>
            </a:r>
            <a:br>
              <a:rPr lang="en-IN" dirty="0" smtClean="0"/>
            </a:br>
            <a:r>
              <a:rPr lang="en-IN" dirty="0" smtClean="0"/>
              <a:t>Map Reduce, PIG, HIVE, SQOOP,FLUME,HBASE,OOZIE,ZOOKEEPER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37120"/>
            <a:ext cx="8928992" cy="4773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085"/>
            <a:ext cx="24384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7041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592</Words>
  <Application>Microsoft Office PowerPoint</Application>
  <PresentationFormat>On-screen Show (4:3)</PresentationFormat>
  <Paragraphs>119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Edwardian Script ITC</vt:lpstr>
      <vt:lpstr>Georgia</vt:lpstr>
      <vt:lpstr>Wingdings</vt:lpstr>
      <vt:lpstr>Project Status Report</vt:lpstr>
      <vt:lpstr>Big Data TTT – Project Presentation</vt:lpstr>
      <vt:lpstr>Overview</vt:lpstr>
      <vt:lpstr>Pre-requisites</vt:lpstr>
      <vt:lpstr>Study Links</vt:lpstr>
      <vt:lpstr>Topic Flow</vt:lpstr>
      <vt:lpstr>Terminologies  BIG DATA</vt:lpstr>
      <vt:lpstr>PowerPoint Presentation</vt:lpstr>
      <vt:lpstr>Terminologies  HADOOP</vt:lpstr>
      <vt:lpstr>Terminologies Map Reduce, PIG, HIVE, SQOOP,FLUME,HBASE,OOZIE,ZOOKEEPER</vt:lpstr>
      <vt:lpstr>Project 1 – My Shopping Trend – A         View </vt:lpstr>
      <vt:lpstr>Apache Hadoop – Map Reduce Work Flow </vt:lpstr>
      <vt:lpstr>Apache Pig – Data Flow </vt:lpstr>
      <vt:lpstr>Apache Hive – Data Flow </vt:lpstr>
      <vt:lpstr>E2</vt:lpstr>
      <vt:lpstr>GitHub</vt:lpstr>
      <vt:lpstr>Future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2016-11-28T15:34:03Z</dcterms:created>
  <dcterms:modified xsi:type="dcterms:W3CDTF">2016-11-29T06:41:17Z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