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384" y="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t>
            </a:r>
            <a:r>
              <a:rPr lang="en-IN" sz="2400" b="1" dirty="0" smtClean="0">
                <a:latin typeface="Calibri"/>
                <a:ea typeface="Calibri"/>
                <a:cs typeface="Calibri"/>
                <a:sym typeface="Calibri"/>
              </a:rPr>
              <a:t>PRASANNA RAGUL.A</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2426J0856</a:t>
            </a:r>
            <a:r>
              <a:rPr lang="en-US" sz="2400" b="1" dirty="0">
                <a:ea typeface="Calibri"/>
                <a:cs typeface="Calibri"/>
                <a:sym typeface="Calibri"/>
              </a:rPr>
              <a:t>&amp; 264DD8D1EACECBAB35343D1E00D94E5B</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708</Words>
  <Application>Microsoft Office PowerPoint</Application>
  <PresentationFormat>Custom</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4</cp:revision>
  <dcterms:modified xsi:type="dcterms:W3CDTF">2025-09-20T03:43:55Z</dcterms:modified>
</cp:coreProperties>
</file>