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6" autoAdjust="0"/>
    <p:restoredTop sz="94660"/>
  </p:normalViewPr>
  <p:slideViewPr>
    <p:cSldViewPr>
      <p:cViewPr>
        <p:scale>
          <a:sx n="75" d="100"/>
          <a:sy n="75" d="100"/>
        </p:scale>
        <p:origin x="193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67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38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89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42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03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43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877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00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98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0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47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1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97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29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08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A79B5B-B3B4-4A21-95EA-ADA38067C615}" type="datetimeFigureOut">
              <a:rPr lang="en-US" smtClean="0"/>
              <a:t>9/16/2022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245DD2-8094-4392-A4A8-F4A8AE4F3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49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851648" cy="2000240"/>
          </a:xfrm>
        </p:spPr>
        <p:txBody>
          <a:bodyPr/>
          <a:lstStyle/>
          <a:p>
            <a:pPr algn="ctr"/>
            <a:r>
              <a:rPr lang="en-IN" dirty="0">
                <a:latin typeface="Algerian" pitchFamily="82" charset="0"/>
              </a:rPr>
              <a:t>PRESENTATION ON SOFTWARE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7854696" cy="1752600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Algerian" pitchFamily="82" charset="0"/>
              </a:rPr>
              <a:t>TOPIC: E TICKET BOOKING</a:t>
            </a:r>
          </a:p>
          <a:p>
            <a:pPr algn="l"/>
            <a:r>
              <a:rPr lang="en-IN" dirty="0">
                <a:latin typeface="Algerian" pitchFamily="82" charset="0"/>
              </a:rPr>
              <a:t>SUB CODE : CSA3723</a:t>
            </a:r>
          </a:p>
          <a:p>
            <a:pPr algn="l"/>
            <a:r>
              <a:rPr lang="en-IN" dirty="0">
                <a:latin typeface="Algerian" pitchFamily="82" charset="0"/>
              </a:rPr>
              <a:t>STUDENT NAME: B LAKSHMI PRASANNA</a:t>
            </a:r>
          </a:p>
          <a:p>
            <a:pPr algn="l"/>
            <a:r>
              <a:rPr lang="en-IN" dirty="0">
                <a:latin typeface="Algerian" pitchFamily="82" charset="0"/>
              </a:rPr>
              <a:t>REGISTRATION NUMBER:192111185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82310-1E6D-FC4F-2AD2-2DED5A48C4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85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357430"/>
            <a:ext cx="8572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Arial Narrow" pitchFamily="34" charset="0"/>
              </a:rPr>
              <a:t>TO ANALYSE THE E TICKET BOOKING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546E9-FD8C-DE9F-0FAB-20FFA72E4FFB}"/>
              </a:ext>
            </a:extLst>
          </p:cNvPr>
          <p:cNvSpPr txBox="1"/>
          <p:nvPr/>
        </p:nvSpPr>
        <p:spPr>
          <a:xfrm>
            <a:off x="1367074" y="1196752"/>
            <a:ext cx="655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         </a:t>
            </a:r>
            <a:r>
              <a:rPr lang="en-US" sz="6600" dirty="0">
                <a:solidFill>
                  <a:srgbClr val="00B0F0"/>
                </a:solidFill>
              </a:rPr>
              <a:t>AIM :</a:t>
            </a:r>
            <a:endParaRPr lang="en-IN" sz="6600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8DB96-2124-3251-A099-7ECCCB960C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624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4612" y="714356"/>
            <a:ext cx="450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IN" sz="3200" dirty="0">
                <a:solidFill>
                  <a:srgbClr val="FFFF00"/>
                </a:solidFill>
                <a:latin typeface="Algerian" pitchFamily="82" charset="0"/>
              </a:rPr>
              <a:t>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2214554"/>
            <a:ext cx="5500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USER NAME 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PASSWORD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LOGIN ID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EMAIL ID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PASSWORD 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MOBILE NUMBER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SEARCH MODULE 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PAYMENT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8A8BF-632F-8918-80B6-64FEF67CAB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942"/>
            <a:ext cx="9144000" cy="6589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928670"/>
            <a:ext cx="8143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                 </a:t>
            </a:r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TEST SCENARIO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2285992"/>
            <a:ext cx="83582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/>
              <a:t> Verify on filling train details like From station, To station, Departure date, list of available trains are displayed.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/>
              <a:t>Verify that users can search for trains by name, from-to station for checking their status and timings.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/>
              <a:t>Verify https://www.railyatri.in/train-ticket ticket booking website is loading properly or not.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/>
              <a:t>Verify that search results have train details, timings and availability.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 </a:t>
            </a:r>
            <a:r>
              <a:rPr lang="en-IN" sz="2400" dirty="0"/>
              <a:t>Verify that clicking the search results open complete details for train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  <a:p>
            <a:pPr>
              <a:buFont typeface="Wingdings" pitchFamily="2" charset="2"/>
              <a:buChar char="v"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491AE-D8A5-4ED2-D23C-38DEB5464B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92"/>
            <a:ext cx="9108504" cy="6377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285860"/>
            <a:ext cx="835824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dirty="0"/>
              <a:t> </a:t>
            </a:r>
          </a:p>
          <a:p>
            <a:pPr>
              <a:buFont typeface="Arial"/>
              <a:buChar char="•"/>
            </a:pPr>
            <a:r>
              <a:rPr lang="en-IN" sz="2400" dirty="0"/>
              <a:t>Verify User is able to select single or more than one seat.</a:t>
            </a:r>
          </a:p>
          <a:p>
            <a:pPr>
              <a:buFont typeface="Arial"/>
              <a:buChar char="•"/>
            </a:pPr>
            <a:r>
              <a:rPr lang="en-IN" sz="2400" dirty="0"/>
              <a:t> Verify if the seat is booked then user should not be able to purchase the ticket for that seat.</a:t>
            </a:r>
          </a:p>
          <a:p>
            <a:pPr>
              <a:buFont typeface="Arial"/>
              <a:buChar char="•"/>
            </a:pPr>
            <a:r>
              <a:rPr lang="en-IN" sz="2400" dirty="0"/>
              <a:t>Verify once the user has booked the ticket then he can download the ticket.</a:t>
            </a:r>
          </a:p>
          <a:p>
            <a:pPr>
              <a:buFont typeface="Arial"/>
              <a:buChar char="•"/>
            </a:pPr>
            <a:r>
              <a:rPr lang="en-IN" sz="2400" dirty="0"/>
              <a:t>Verify status of the seat gets change to booked after the user has booked the ticket.</a:t>
            </a:r>
          </a:p>
          <a:p>
            <a:pPr>
              <a:buFont typeface="Arial"/>
              <a:buChar char="•"/>
            </a:pPr>
            <a:r>
              <a:rPr lang="en-IN" sz="2400" dirty="0"/>
              <a:t>Verify user is able to book one ticket per document.</a:t>
            </a:r>
          </a:p>
          <a:p>
            <a:pPr>
              <a:buFont typeface="Arial"/>
              <a:buChar char="•"/>
            </a:pPr>
            <a:r>
              <a:rPr lang="en-IN" sz="2400" dirty="0"/>
              <a:t>Verify when user should not be able to cancel the ticket after the train has left the station.</a:t>
            </a:r>
          </a:p>
          <a:p>
            <a:pPr>
              <a:buFont typeface="Arial"/>
              <a:buChar char="•"/>
            </a:pPr>
            <a:r>
              <a:rPr lang="en-IN" sz="2400" dirty="0"/>
              <a:t>Verify by trying payment from different types of payment mode.</a:t>
            </a:r>
          </a:p>
          <a:p>
            <a:pPr>
              <a:buFont typeface="Arial"/>
              <a:buChar char="•"/>
            </a:pPr>
            <a:r>
              <a:rPr lang="en-IN" sz="2400" dirty="0"/>
              <a:t>Verify user is not able to purchase ticket for past date</a:t>
            </a:r>
          </a:p>
          <a:p>
            <a:pPr>
              <a:buFont typeface="Arial"/>
              <a:buChar char="•"/>
            </a:pPr>
            <a:endParaRPr lang="en-IN" sz="2400" dirty="0"/>
          </a:p>
          <a:p>
            <a:pPr>
              <a:buFont typeface="Arial"/>
              <a:buChar char="•"/>
            </a:pPr>
            <a:endParaRPr lang="en-IN" dirty="0"/>
          </a:p>
          <a:p>
            <a:pPr>
              <a:buFont typeface="Arial"/>
              <a:buChar char="•"/>
            </a:pPr>
            <a:endParaRPr lang="en-IN" dirty="0"/>
          </a:p>
          <a:p>
            <a:pPr>
              <a:buFont typeface="Arial"/>
              <a:buChar char="•"/>
            </a:pPr>
            <a:endParaRPr lang="en-IN" dirty="0"/>
          </a:p>
          <a:p>
            <a:pPr>
              <a:buFont typeface="Arial"/>
              <a:buChar char="•"/>
            </a:pPr>
            <a:endParaRPr lang="en-IN" b="0" i="0" dirty="0">
              <a:solidFill>
                <a:srgbClr val="757575"/>
              </a:solidFill>
              <a:latin typeface="Roboto"/>
            </a:endParaRPr>
          </a:p>
          <a:p>
            <a:pPr>
              <a:buFont typeface="Arial"/>
              <a:buChar char="•"/>
            </a:pPr>
            <a:endParaRPr lang="en-IN" b="0" i="0" dirty="0">
              <a:solidFill>
                <a:srgbClr val="757575"/>
              </a:solidFill>
              <a:latin typeface="Roboto"/>
            </a:endParaRPr>
          </a:p>
          <a:p>
            <a:pPr>
              <a:buFont typeface="Arial"/>
              <a:buChar char="•"/>
            </a:pPr>
            <a:endParaRPr lang="en-IN" b="0" i="0" dirty="0">
              <a:solidFill>
                <a:srgbClr val="757575"/>
              </a:solidFill>
              <a:latin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D9ACF-ABCB-52F7-0EC7-BF1E14154A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660"/>
            <a:ext cx="9144000" cy="692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214422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/>
              <a:t>Verify if user has not entered the email id during ticket booking process then error message should be displayed.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/>
              <a:t>Verify if user has entered special character in name field during ticket booking process then error message should be displayed.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/>
              <a:t>Verify when user clicks on edit passenger details button then Edit Traveller section should get open.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/>
              <a:t>Verify user is able to delete the passenger detail by clicking on delete button.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0704D-204E-3947-3C03-988A008D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69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642918"/>
            <a:ext cx="50720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Positive test cases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1643050"/>
            <a:ext cx="792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Verify that search results have train details, timings and availability.</a:t>
            </a:r>
          </a:p>
          <a:p>
            <a:r>
              <a:rPr lang="en-IN" sz="2400" dirty="0"/>
              <a:t>Verify that clicking the search results open complete details for train.</a:t>
            </a:r>
          </a:p>
          <a:p>
            <a:r>
              <a:rPr lang="en-IN" sz="2400" dirty="0"/>
              <a:t>Verify that the user should see </a:t>
            </a:r>
            <a:r>
              <a:rPr lang="en-IN" sz="2400" dirty="0" err="1"/>
              <a:t>realtime</a:t>
            </a:r>
            <a:r>
              <a:rPr lang="en-IN" sz="2400" dirty="0"/>
              <a:t> train status of availability of seats.</a:t>
            </a:r>
          </a:p>
          <a:p>
            <a:r>
              <a:rPr lang="en-IN" sz="2400" dirty="0"/>
              <a:t>Verify user is able to see available seats in a train.</a:t>
            </a:r>
          </a:p>
          <a:p>
            <a:r>
              <a:rPr lang="en-IN" sz="2400" dirty="0"/>
              <a:t>Verify that the pricing of different types of seats in a train is displayed to the users.</a:t>
            </a:r>
          </a:p>
          <a:p>
            <a:r>
              <a:rPr lang="en-IN" sz="2400" dirty="0"/>
              <a:t>Verify User is able to select single or more than one seat.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7FD3F-3A17-4C31-6E39-AF97AB824A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9108504" cy="6408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857232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</a:t>
            </a:r>
            <a:r>
              <a:rPr lang="en-IN" sz="2400" dirty="0">
                <a:latin typeface="Algerian" pitchFamily="82" charset="0"/>
              </a:rPr>
              <a:t>NEGATIE TEST CASES   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928802"/>
            <a:ext cx="78581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/>
              <a:t>Verify error message is displayed when user enters special character in from and to field.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/>
              <a:t>Verify error message is displayed when user leaves all the field blank and click on search train.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/>
              <a:t>Verify error message should be displayed when user leaves passenger details form blank and click on submit.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/>
              <a:t>Verify payment should get rejected when user enter wrong credentials during payment process.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/>
              <a:t>Verify user is getting extra benefit if he has purchased a ticket of AC compartment.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789EE-BEBE-0619-0B70-E5A6103E11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6768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D2F47D-8DA3-DC54-31AC-7FEC95E7D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6"/>
          <a:stretch/>
        </p:blipFill>
        <p:spPr>
          <a:xfrm>
            <a:off x="35496" y="0"/>
            <a:ext cx="910850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135</TotalTime>
  <Words>499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Arial Narrow</vt:lpstr>
      <vt:lpstr>Calisto MT</vt:lpstr>
      <vt:lpstr>Roboto</vt:lpstr>
      <vt:lpstr>Wingdings</vt:lpstr>
      <vt:lpstr>Wingdings 2</vt:lpstr>
      <vt:lpstr>Slate</vt:lpstr>
      <vt:lpstr>PRESENTATION ON 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SOFTWARE TESTING</dc:title>
  <dc:creator>admin</dc:creator>
  <cp:lastModifiedBy>THRISHIKA</cp:lastModifiedBy>
  <cp:revision>12</cp:revision>
  <dcterms:created xsi:type="dcterms:W3CDTF">2022-09-16T05:51:28Z</dcterms:created>
  <dcterms:modified xsi:type="dcterms:W3CDTF">2022-09-16T08:43:11Z</dcterms:modified>
</cp:coreProperties>
</file>