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80" r:id="rId2"/>
    <p:sldId id="366" r:id="rId3"/>
    <p:sldId id="380" r:id="rId4"/>
    <p:sldId id="383" r:id="rId5"/>
    <p:sldId id="384" r:id="rId6"/>
    <p:sldId id="385" r:id="rId7"/>
    <p:sldId id="386" r:id="rId8"/>
    <p:sldId id="387" r:id="rId9"/>
    <p:sldId id="388" r:id="rId10"/>
    <p:sldId id="389" r:id="rId11"/>
    <p:sldId id="390" r:id="rId12"/>
    <p:sldId id="391" r:id="rId13"/>
    <p:sldId id="392" r:id="rId14"/>
    <p:sldId id="393" r:id="rId15"/>
    <p:sldId id="394" r:id="rId16"/>
    <p:sldId id="395" r:id="rId17"/>
    <p:sldId id="28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4364" autoAdjust="0"/>
  </p:normalViewPr>
  <p:slideViewPr>
    <p:cSldViewPr>
      <p:cViewPr varScale="1">
        <p:scale>
          <a:sx n="104" d="100"/>
          <a:sy n="104" d="100"/>
        </p:scale>
        <p:origin x="196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276364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1789443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github.com/13paras/RawGames" TargetMode="External"/><Relationship Id="rId5" Type="http://schemas.openxmlformats.org/officeDocument/2006/relationships/hyperlink" Target="https://github.com/ralmario/rawr_getresults" TargetMode="External"/><Relationship Id="rId4" Type="http://schemas.openxmlformats.org/officeDocument/2006/relationships/hyperlink" Target="https://github.com/jcgarciasis/RAWG_games_analysi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148980"/>
            <a:chOff x="-14748" y="986564"/>
            <a:chExt cx="9158748" cy="5148980"/>
          </a:xfrm>
        </p:grpSpPr>
        <p:sp>
          <p:nvSpPr>
            <p:cNvPr id="22" name="TextBox 21"/>
            <p:cNvSpPr txBox="1"/>
            <p:nvPr/>
          </p:nvSpPr>
          <p:spPr>
            <a:xfrm>
              <a:off x="177781" y="4812105"/>
              <a:ext cx="5743977" cy="1323439"/>
            </a:xfrm>
            <a:prstGeom prst="rect">
              <a:avLst/>
            </a:prstGeom>
            <a:noFill/>
          </p:spPr>
          <p:txBody>
            <a:bodyPr wrap="square" rtlCol="0">
              <a:spAutoFit/>
            </a:bodyPr>
            <a:lstStyle/>
            <a:p>
              <a:r>
                <a:rPr lang="en-US" sz="2000" b="1" dirty="0"/>
                <a:t>220701199	</a:t>
              </a:r>
            </a:p>
            <a:p>
              <a:r>
                <a:rPr lang="en-US" sz="2000" b="1" dirty="0"/>
                <a:t>Prasanth D</a:t>
              </a:r>
            </a:p>
            <a:p>
              <a:r>
                <a:rPr lang="en-US" sz="2000" b="1" dirty="0" err="1"/>
                <a:t>N.Dhuraimurugan</a:t>
              </a:r>
              <a:endParaRPr lang="en-US" sz="2000" b="1" dirty="0"/>
            </a:p>
            <a:p>
              <a:r>
                <a:rPr lang="en-US" sz="2000" b="1" dirty="0" err="1"/>
                <a:t>Asst.Professor</a:t>
              </a:r>
              <a:r>
                <a:rPr lang="en-US" sz="2000" b="1" dirty="0"/>
                <a:t> &amp; Computer Science and Engineering</a:t>
              </a: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224871" y="2564349"/>
                <a:ext cx="5006286" cy="1200329"/>
              </a:xfrm>
              <a:prstGeom prst="rect">
                <a:avLst/>
              </a:prstGeom>
              <a:noFill/>
            </p:spPr>
            <p:txBody>
              <a:bodyPr wrap="square" rtlCol="0">
                <a:spAutoFit/>
              </a:bodyPr>
              <a:lstStyle/>
              <a:p>
                <a:r>
                  <a:rPr lang="en-US" sz="3600" b="1" dirty="0">
                    <a:solidFill>
                      <a:schemeClr val="bg1"/>
                    </a:solidFill>
                    <a:ea typeface="Open Sans Bold" panose="020B0806030504020204" pitchFamily="34" charset="0"/>
                    <a:cs typeface="Open Sans Bold" panose="020B0806030504020204" pitchFamily="34" charset="0"/>
                  </a:rPr>
                  <a:t>Game Requirements</a:t>
                </a:r>
              </a:p>
              <a:p>
                <a:r>
                  <a:rPr lang="en-US" sz="3600" b="1" dirty="0" err="1">
                    <a:solidFill>
                      <a:schemeClr val="bg1"/>
                    </a:solidFill>
                    <a:ea typeface="Open Sans Bold" panose="020B0806030504020204" pitchFamily="34" charset="0"/>
                    <a:cs typeface="Open Sans Bold" panose="020B0806030504020204" pitchFamily="34" charset="0"/>
                  </a:rPr>
                  <a:t>Recommedation</a:t>
                </a:r>
                <a:r>
                  <a:rPr lang="en-US" sz="3600" b="1" dirty="0">
                    <a:solidFill>
                      <a:schemeClr val="bg1"/>
                    </a:solidFill>
                    <a:ea typeface="Open Sans Bold" panose="020B0806030504020204" pitchFamily="34" charset="0"/>
                    <a:cs typeface="Open Sans Bold" panose="020B0806030504020204" pitchFamily="34" charset="0"/>
                  </a:rPr>
                  <a:t> System</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Design</a:t>
            </a:r>
            <a:endParaRPr lang="en-IN" dirty="0">
              <a:latin typeface="+mj-lt"/>
            </a:endParaRPr>
          </a:p>
        </p:txBody>
      </p:sp>
      <p:pic>
        <p:nvPicPr>
          <p:cNvPr id="5" name="Content Placeholder 4" descr="A screenshot of a computer&#10;&#10;Description automatically generated">
            <a:extLst>
              <a:ext uri="{FF2B5EF4-FFF2-40B4-BE49-F238E27FC236}">
                <a16:creationId xmlns:a16="http://schemas.microsoft.com/office/drawing/2014/main" id="{5AF8886D-1B55-CC45-7D24-4E616A41091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20937" y="990600"/>
            <a:ext cx="6302125" cy="5334000"/>
          </a:xfrm>
        </p:spPr>
      </p:pic>
    </p:spTree>
    <p:custDataLst>
      <p:tags r:id="rId1"/>
    </p:custDataLst>
    <p:extLst>
      <p:ext uri="{BB962C8B-B14F-4D97-AF65-F5344CB8AC3E}">
        <p14:creationId xmlns:p14="http://schemas.microsoft.com/office/powerpoint/2010/main" val="163916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p:txBody>
          <a:bodyPr/>
          <a:lstStyle/>
          <a:p>
            <a:r>
              <a:rPr lang="en-US" b="1" dirty="0"/>
              <a:t>Main Process</a:t>
            </a:r>
            <a:r>
              <a:rPr lang="en-US" dirty="0"/>
              <a:t>: Automates the end-to-end workflow of game requirement retrieval and storage.</a:t>
            </a:r>
          </a:p>
          <a:p>
            <a:pPr>
              <a:buFont typeface="Arial" panose="020B0604020202020204" pitchFamily="34" charset="0"/>
              <a:buChar char="•"/>
            </a:pPr>
            <a:r>
              <a:rPr lang="en-US" b="1" dirty="0"/>
              <a:t>Sub-Process 1</a:t>
            </a:r>
            <a:r>
              <a:rPr lang="en-US" dirty="0"/>
              <a:t>: Fetch game requirements using UiPath and the RAWG API.</a:t>
            </a:r>
          </a:p>
          <a:p>
            <a:pPr>
              <a:buFont typeface="Arial" panose="020B0604020202020204" pitchFamily="34" charset="0"/>
              <a:buChar char="•"/>
            </a:pPr>
            <a:r>
              <a:rPr lang="en-US" b="1" dirty="0"/>
              <a:t>Sub-Process 2</a:t>
            </a:r>
            <a:r>
              <a:rPr lang="en-US" dirty="0"/>
              <a:t>: Deserialize JSON responses and extract relevant fields.</a:t>
            </a:r>
          </a:p>
          <a:p>
            <a:pPr>
              <a:buFont typeface="Arial" panose="020B0604020202020204" pitchFamily="34" charset="0"/>
              <a:buChar char="•"/>
            </a:pPr>
            <a:r>
              <a:rPr lang="en-US" b="1" dirty="0"/>
              <a:t>Sub-Process 3</a:t>
            </a:r>
            <a:r>
              <a:rPr lang="en-US" dirty="0"/>
              <a:t>: Write extracted data to an Excel sheet with appropriate formatting.</a:t>
            </a:r>
          </a:p>
          <a:p>
            <a:endParaRPr lang="en-US" dirty="0"/>
          </a:p>
        </p:txBody>
      </p:sp>
    </p:spTree>
    <p:custDataLst>
      <p:tags r:id="rId1"/>
    </p:custDataLst>
    <p:extLst>
      <p:ext uri="{BB962C8B-B14F-4D97-AF65-F5344CB8AC3E}">
        <p14:creationId xmlns:p14="http://schemas.microsoft.com/office/powerpoint/2010/main" val="302342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p:cNvSpPr>
            <a:spLocks noGrp="1"/>
          </p:cNvSpPr>
          <p:nvPr>
            <p:ph idx="1"/>
          </p:nvPr>
        </p:nvSpPr>
        <p:spPr/>
        <p:txBody>
          <a:bodyPr/>
          <a:lstStyle/>
          <a:p>
            <a:r>
              <a:rPr lang="en-US" b="1" dirty="0"/>
              <a:t>Implementation</a:t>
            </a:r>
          </a:p>
          <a:p>
            <a:r>
              <a:rPr lang="en-US" b="1" dirty="0"/>
              <a:t>Module 1: Data Retrieval</a:t>
            </a:r>
            <a:endParaRPr lang="en-US" dirty="0"/>
          </a:p>
          <a:p>
            <a:pPr>
              <a:buFont typeface="Arial" panose="020B0604020202020204" pitchFamily="34" charset="0"/>
              <a:buChar char="•"/>
            </a:pPr>
            <a:r>
              <a:rPr lang="en-US" dirty="0"/>
              <a:t>Uses UiPath activities to send HTTP requests and receive JSON data.</a:t>
            </a:r>
          </a:p>
          <a:p>
            <a:pPr>
              <a:buFont typeface="Arial" panose="020B0604020202020204" pitchFamily="34" charset="0"/>
              <a:buChar char="•"/>
            </a:pPr>
            <a:r>
              <a:rPr lang="en-US" dirty="0"/>
              <a:t>Handles API key authentication and ensures secure communication.</a:t>
            </a:r>
          </a:p>
          <a:p>
            <a:r>
              <a:rPr lang="en-US" b="1" dirty="0"/>
              <a:t>Module 2: Data Storage</a:t>
            </a:r>
            <a:endParaRPr lang="en-US" dirty="0"/>
          </a:p>
          <a:p>
            <a:pPr>
              <a:buFont typeface="Arial" panose="020B0604020202020204" pitchFamily="34" charset="0"/>
              <a:buChar char="•"/>
            </a:pPr>
            <a:r>
              <a:rPr lang="en-US" dirty="0"/>
              <a:t>Employs UiPath workflows to process JSON data and map it to an Excel file.</a:t>
            </a:r>
          </a:p>
          <a:p>
            <a:pPr>
              <a:buFont typeface="Arial" panose="020B0604020202020204" pitchFamily="34" charset="0"/>
              <a:buChar char="•"/>
            </a:pPr>
            <a:r>
              <a:rPr lang="en-US" dirty="0"/>
              <a:t>Includes validation steps to check for missing or incomplete data entries.</a:t>
            </a:r>
          </a:p>
          <a:p>
            <a:endParaRPr lang="en-US" dirty="0"/>
          </a:p>
        </p:txBody>
      </p:sp>
    </p:spTree>
    <p:custDataLst>
      <p:tags r:id="rId1"/>
    </p:custDataLst>
    <p:extLst>
      <p:ext uri="{BB962C8B-B14F-4D97-AF65-F5344CB8AC3E}">
        <p14:creationId xmlns:p14="http://schemas.microsoft.com/office/powerpoint/2010/main" val="176947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p:txBody>
          <a:bodyPr/>
          <a:lstStyle/>
          <a:p>
            <a:r>
              <a:rPr lang="en-US" b="1" dirty="0"/>
              <a:t>Verification Steps</a:t>
            </a:r>
            <a:r>
              <a:rPr lang="en-US" dirty="0"/>
              <a:t>:</a:t>
            </a:r>
          </a:p>
          <a:p>
            <a:pPr>
              <a:buFont typeface="Arial" panose="020B0604020202020204" pitchFamily="34" charset="0"/>
              <a:buChar char="•"/>
            </a:pPr>
            <a:r>
              <a:rPr lang="en-US" dirty="0"/>
              <a:t>Ensure that the RAWG API request returns valid JSON data for given game names.</a:t>
            </a:r>
          </a:p>
          <a:p>
            <a:pPr>
              <a:buFont typeface="Arial" panose="020B0604020202020204" pitchFamily="34" charset="0"/>
              <a:buChar char="•"/>
            </a:pPr>
            <a:r>
              <a:rPr lang="en-US" dirty="0"/>
              <a:t>Test JSON deserialization to confirm accurate data parsing.</a:t>
            </a:r>
          </a:p>
          <a:p>
            <a:pPr>
              <a:buFont typeface="Arial" panose="020B0604020202020204" pitchFamily="34" charset="0"/>
              <a:buChar char="•"/>
            </a:pPr>
            <a:r>
              <a:rPr lang="en-US" dirty="0"/>
              <a:t>Validate the Excel output for correctness and completeness of stored information.</a:t>
            </a:r>
          </a:p>
          <a:p>
            <a:r>
              <a:rPr lang="en-US" b="1" dirty="0"/>
              <a:t>Results</a:t>
            </a:r>
            <a:r>
              <a:rPr lang="en-US" dirty="0"/>
              <a:t>:</a:t>
            </a:r>
          </a:p>
          <a:p>
            <a:pPr>
              <a:buFont typeface="Arial" panose="020B0604020202020204" pitchFamily="34" charset="0"/>
              <a:buChar char="•"/>
            </a:pPr>
            <a:r>
              <a:rPr lang="en-US" dirty="0"/>
              <a:t>Successful retrieval and storage of multiple game entries.</a:t>
            </a:r>
          </a:p>
          <a:p>
            <a:pPr>
              <a:buFont typeface="Arial" panose="020B0604020202020204" pitchFamily="34" charset="0"/>
              <a:buChar char="•"/>
            </a:pPr>
            <a:r>
              <a:rPr lang="en-US" dirty="0"/>
              <a:t>Error handling tested for invalid game names and network issues.</a:t>
            </a:r>
          </a:p>
          <a:p>
            <a:endParaRPr lang="en-US" dirty="0"/>
          </a:p>
        </p:txBody>
      </p:sp>
    </p:spTree>
    <p:custDataLst>
      <p:tags r:id="rId1"/>
    </p:custDataLst>
    <p:extLst>
      <p:ext uri="{BB962C8B-B14F-4D97-AF65-F5344CB8AC3E}">
        <p14:creationId xmlns:p14="http://schemas.microsoft.com/office/powerpoint/2010/main" val="192132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p:txBody>
          <a:bodyPr/>
          <a:lstStyle/>
          <a:p>
            <a:r>
              <a:rPr lang="en-US" dirty="0"/>
              <a:t>The "Game Requirements Recommendation System" offers a reliable and automated solution to the challenge of manually retrieving game compatibility information. By combining UiPath's robust automation capabilities with the extensive data provided by the RAWG API, the system achieves high efficiency, accuracy, and </a:t>
            </a:r>
            <a:r>
              <a:rPr lang="en-US" dirty="0" err="1"/>
              <a:t>usability.So</a:t>
            </a:r>
            <a:r>
              <a:rPr lang="en-US" dirty="0"/>
              <a:t> that user can know which PC parts he has to buy to play his Games.</a:t>
            </a:r>
          </a:p>
          <a:p>
            <a:endParaRPr lang="en-US" dirty="0"/>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Rectangle 1">
            <a:extLst>
              <a:ext uri="{FF2B5EF4-FFF2-40B4-BE49-F238E27FC236}">
                <a16:creationId xmlns:a16="http://schemas.microsoft.com/office/drawing/2014/main" id="{0A07B829-C300-0FB4-5DB3-CF68E37C62F5}"/>
              </a:ext>
            </a:extLst>
          </p:cNvPr>
          <p:cNvSpPr>
            <a:spLocks noChangeArrowheads="1"/>
          </p:cNvSpPr>
          <p:nvPr/>
        </p:nvSpPr>
        <p:spPr bwMode="auto">
          <a:xfrm>
            <a:off x="0" y="-62064"/>
            <a:ext cx="8763000" cy="492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Introduce support for batch processing to handle multiple game names 	</a:t>
            </a:r>
          </a:p>
          <a:p>
            <a:pPr marL="0" marR="0" lvl="0" indent="0" algn="l" defTabSz="914400" rtl="0" eaLnBrk="0" fontAlgn="base" latinLnBrk="0" hangingPunct="0">
              <a:lnSpc>
                <a:spcPct val="2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simultaneously.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Having a more user – friendly options in selecting games </a:t>
            </a:r>
          </a:p>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sz="2000" dirty="0">
                <a:latin typeface="Arial" panose="020B0604020202020204" pitchFamily="34" charset="0"/>
              </a:rPr>
              <a:t>Having to introduce a AI for giving most generic Parts Details for helping </a:t>
            </a:r>
            <a:br>
              <a:rPr lang="en-US" altLang="en-US" sz="2000" dirty="0">
                <a:latin typeface="Arial" panose="020B0604020202020204" pitchFamily="34" charset="0"/>
              </a:rPr>
            </a:br>
            <a:r>
              <a:rPr lang="en-US" altLang="en-US" sz="2000" dirty="0">
                <a:latin typeface="Arial" panose="020B0604020202020204" pitchFamily="34" charset="0"/>
              </a:rPr>
              <a:t>    his/her </a:t>
            </a:r>
            <a:r>
              <a:rPr lang="en-US" altLang="en-US" sz="2000" dirty="0" err="1">
                <a:latin typeface="Arial" panose="020B0604020202020204" pitchFamily="34" charset="0"/>
              </a:rPr>
              <a:t>Pcbuilding</a:t>
            </a:r>
            <a:r>
              <a:rPr lang="en-US" altLang="en-US" sz="2000" dirty="0">
                <a:latin typeface="Arial" panose="020B0604020202020204" pitchFamily="34" charset="0"/>
              </a:rPr>
              <a:t>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Maybe Sending database excel file after a constant no of entries achieved              as taken from user</a:t>
            </a:r>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4" name="Rectangle 1">
            <a:extLst>
              <a:ext uri="{FF2B5EF4-FFF2-40B4-BE49-F238E27FC236}">
                <a16:creationId xmlns:a16="http://schemas.microsoft.com/office/drawing/2014/main" id="{37D46D71-B41A-91B2-3082-C7063CA529EC}"/>
              </a:ext>
            </a:extLst>
          </p:cNvPr>
          <p:cNvSpPr>
            <a:spLocks noGrp="1" noChangeArrowheads="1"/>
          </p:cNvSpPr>
          <p:nvPr>
            <p:ph idx="1"/>
          </p:nvPr>
        </p:nvSpPr>
        <p:spPr bwMode="auto">
          <a:xfrm>
            <a:off x="190500" y="1562443"/>
            <a:ext cx="9062020" cy="419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RAWG Games Analysis</a:t>
            </a:r>
            <a:r>
              <a:rPr kumimoji="0" lang="en-US" altLang="en-US" sz="2000" b="0" i="0" u="none" strike="noStrike" cap="none" normalizeH="0" baseline="0" dirty="0">
                <a:ln>
                  <a:noFill/>
                </a:ln>
                <a:solidFill>
                  <a:schemeClr val="tx1"/>
                </a:solidFill>
                <a:effectLst/>
                <a:latin typeface="Arial" panose="020B0604020202020204" pitchFamily="34" charset="0"/>
              </a:rPr>
              <a:t>: A project demonstrating an ETL pipeline for analyzing RAWG game data with JSON transformations and visualization.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URL: </a:t>
            </a:r>
            <a:r>
              <a:rPr kumimoji="0" lang="en-US" altLang="en-US" sz="2000" b="0" i="0" u="none" strike="noStrike" cap="none" normalizeH="0" baseline="0" dirty="0">
                <a:ln>
                  <a:noFill/>
                </a:ln>
                <a:solidFill>
                  <a:schemeClr val="tx1"/>
                </a:solidFill>
                <a:effectLst/>
                <a:latin typeface="Arial" panose="020B0604020202020204" pitchFamily="34" charset="0"/>
                <a:hlinkClick r:id="rId4"/>
              </a:rPr>
              <a:t>https://github.com/jcgarciasis/RAWG_games_analysis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Rawr</a:t>
            </a:r>
            <a:r>
              <a:rPr kumimoji="0" lang="en-US" altLang="en-US" sz="2000" b="1" i="0" u="none" strike="noStrike" cap="none" normalizeH="0" baseline="0" dirty="0">
                <a:ln>
                  <a:noFill/>
                </a:ln>
                <a:solidFill>
                  <a:schemeClr val="tx1"/>
                </a:solidFill>
                <a:effectLst/>
                <a:latin typeface="Arial" panose="020B0604020202020204" pitchFamily="34" charset="0"/>
              </a:rPr>
              <a:t> Get Results</a:t>
            </a:r>
            <a:r>
              <a:rPr kumimoji="0" lang="en-US" altLang="en-US" sz="2000" b="0" i="0" u="none" strike="noStrike" cap="none" normalizeH="0" baseline="0" dirty="0">
                <a:ln>
                  <a:noFill/>
                </a:ln>
                <a:solidFill>
                  <a:schemeClr val="tx1"/>
                </a:solidFill>
                <a:effectLst/>
                <a:latin typeface="Arial" panose="020B0604020202020204" pitchFamily="34" charset="0"/>
              </a:rPr>
              <a:t>: A script to fetch game data from the RAWG API and update Excel spreadsheets with retrieved results.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URL: </a:t>
            </a:r>
            <a:r>
              <a:rPr kumimoji="0" lang="en-US" altLang="en-US" sz="2000" b="0" i="0" u="none" strike="noStrike" cap="none" normalizeH="0" baseline="0" dirty="0">
                <a:ln>
                  <a:noFill/>
                </a:ln>
                <a:solidFill>
                  <a:schemeClr val="tx1"/>
                </a:solidFill>
                <a:effectLst/>
                <a:latin typeface="Arial" panose="020B0604020202020204" pitchFamily="34" charset="0"/>
                <a:hlinkClick r:id="rId5"/>
              </a:rPr>
              <a:t>https://github.com/ralmario/rawr_getresults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RawGames</a:t>
            </a:r>
            <a:r>
              <a:rPr kumimoji="0" lang="en-US" altLang="en-US" sz="2000" b="1" i="0" u="none" strike="noStrike" cap="none" normalizeH="0" baseline="0" dirty="0">
                <a:ln>
                  <a:noFill/>
                </a:ln>
                <a:solidFill>
                  <a:schemeClr val="tx1"/>
                </a:solidFill>
                <a:effectLst/>
                <a:latin typeface="Arial" panose="020B0604020202020204" pitchFamily="34" charset="0"/>
              </a:rPr>
              <a:t> App</a:t>
            </a:r>
            <a:r>
              <a:rPr kumimoji="0" lang="en-US" altLang="en-US" sz="2000" b="0" i="0" u="none" strike="noStrike" cap="none" normalizeH="0" baseline="0" dirty="0">
                <a:ln>
                  <a:noFill/>
                </a:ln>
                <a:solidFill>
                  <a:schemeClr val="tx1"/>
                </a:solidFill>
                <a:effectLst/>
                <a:latin typeface="Arial" panose="020B0604020202020204" pitchFamily="34" charset="0"/>
              </a:rPr>
              <a:t>: A game search application using the RAWG API, showing data retrieval and display workflows.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URL: </a:t>
            </a:r>
            <a:r>
              <a:rPr kumimoji="0" lang="en-US" altLang="en-US" sz="2000" b="0" i="0" u="none" strike="noStrike" cap="none" normalizeH="0" baseline="0" dirty="0">
                <a:ln>
                  <a:noFill/>
                </a:ln>
                <a:solidFill>
                  <a:schemeClr val="tx1"/>
                </a:solidFill>
                <a:effectLst/>
                <a:latin typeface="Arial" panose="020B0604020202020204" pitchFamily="34" charset="0"/>
                <a:hlinkClick r:id="rId6"/>
              </a:rPr>
              <a:t>https://github.com/13paras/RawGames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lstStyle/>
          <a:p>
            <a:r>
              <a:rPr lang="en-US" dirty="0"/>
              <a:t>This project introduces a "Game Requirements Recommendation System" that utilizes UiPath automation and the RAWG API to simplify and streamline retrieving and managing PC game requirements. The system inputs game names, fetches game details via the RAWG API, deserializes the JSON response, and stores the data systematically in an Excel file. This tool aims to provide users with easy access to technical specifications, ensuring a seamless gaming experience.</a:t>
            </a:r>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lstStyle/>
          <a:p>
            <a:r>
              <a:rPr lang="en-US" dirty="0"/>
              <a:t>Modern gaming often requires up-to-date hardware and software compatibility checks. Manually searching for system requirements is time-consuming and prone to error. The proposed system automates this process, making it faster, accurate, and accessible, catering especially to gamers and PC enthusiasts who frequently need to check compatibility before purchasing games.</a:t>
            </a: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5" name="Rectangle 2">
            <a:extLst>
              <a:ext uri="{FF2B5EF4-FFF2-40B4-BE49-F238E27FC236}">
                <a16:creationId xmlns:a16="http://schemas.microsoft.com/office/drawing/2014/main" id="{2FF7740A-543B-AB04-C26A-54292028644B}"/>
              </a:ext>
            </a:extLst>
          </p:cNvPr>
          <p:cNvSpPr>
            <a:spLocks noGrp="1" noChangeArrowheads="1"/>
          </p:cNvSpPr>
          <p:nvPr>
            <p:ph idx="1"/>
          </p:nvPr>
        </p:nvSpPr>
        <p:spPr bwMode="auto">
          <a:xfrm>
            <a:off x="95250" y="1540532"/>
            <a:ext cx="89535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Automates repetitive tasks, minimizing manual efforts.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Ensures error-free and standardized data storage.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Simplifies the process of managing requirements for multiple games.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Offers flexibility for scaling to other game-related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Creates a user-friendly system with accessible outputs like Excel files.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lstStyle/>
          <a:p>
            <a:pPr>
              <a:lnSpc>
                <a:spcPct val="150000"/>
              </a:lnSpc>
            </a:pPr>
            <a:r>
              <a:rPr lang="en-US" b="1" dirty="0"/>
              <a:t>Paper 1: "API Integration for Game Data Retrieval"</a:t>
            </a:r>
            <a:endParaRPr lang="en-US" dirty="0"/>
          </a:p>
          <a:p>
            <a:pPr>
              <a:lnSpc>
                <a:spcPct val="150000"/>
              </a:lnSpc>
              <a:buFont typeface="Arial" panose="020B0604020202020204" pitchFamily="34" charset="0"/>
              <a:buChar char="•"/>
            </a:pPr>
            <a:r>
              <a:rPr lang="en-US" b="1" dirty="0"/>
              <a:t>Advantages</a:t>
            </a:r>
            <a:r>
              <a:rPr lang="en-US" dirty="0"/>
              <a:t>: Provides accurate, real-time game information; simplifies data collection.</a:t>
            </a:r>
          </a:p>
          <a:p>
            <a:pPr>
              <a:lnSpc>
                <a:spcPct val="150000"/>
              </a:lnSpc>
              <a:buFont typeface="Arial" panose="020B0604020202020204" pitchFamily="34" charset="0"/>
              <a:buChar char="•"/>
            </a:pPr>
            <a:r>
              <a:rPr lang="en-US" b="1" dirty="0"/>
              <a:t>Disadvantages</a:t>
            </a:r>
            <a:r>
              <a:rPr lang="en-US" dirty="0"/>
              <a:t>: Dependent on API availability and rate limits.</a:t>
            </a:r>
          </a:p>
          <a:p>
            <a:pPr>
              <a:lnSpc>
                <a:spcPct val="150000"/>
              </a:lnSpc>
            </a:pPr>
            <a:r>
              <a:rPr lang="en-US" b="1" dirty="0"/>
              <a:t>Paper 2: "RPA in Data Management Systems"</a:t>
            </a:r>
            <a:endParaRPr lang="en-US" dirty="0"/>
          </a:p>
          <a:p>
            <a:pPr>
              <a:lnSpc>
                <a:spcPct val="150000"/>
              </a:lnSpc>
              <a:buFont typeface="Arial" panose="020B0604020202020204" pitchFamily="34" charset="0"/>
              <a:buChar char="•"/>
            </a:pPr>
            <a:r>
              <a:rPr lang="en-US" b="1" dirty="0"/>
              <a:t>Advantages</a:t>
            </a:r>
            <a:r>
              <a:rPr lang="en-US" dirty="0"/>
              <a:t>: Automates repetitive tasks; reduces manual errors.</a:t>
            </a:r>
          </a:p>
          <a:p>
            <a:pPr>
              <a:lnSpc>
                <a:spcPct val="150000"/>
              </a:lnSpc>
              <a:buFont typeface="Arial" panose="020B0604020202020204" pitchFamily="34" charset="0"/>
              <a:buChar char="•"/>
            </a:pPr>
            <a:r>
              <a:rPr lang="en-US" b="1" dirty="0"/>
              <a:t>Disadvantages</a:t>
            </a:r>
            <a:r>
              <a:rPr lang="en-US" dirty="0"/>
              <a:t>: Requires maintenance for API updates; initial setup is complex.</a:t>
            </a:r>
          </a:p>
          <a:p>
            <a:endParaRPr lang="en-US" dirty="0"/>
          </a:p>
          <a:p>
            <a:endParaRPr lang="en-US" dirty="0"/>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lstStyle/>
          <a:p>
            <a:r>
              <a:rPr lang="en-US" dirty="0"/>
              <a:t>The main goal of the system is to develop an automated tool that simplifies the retrieval of game system requirements using UiPath. By integrating the RAWG API, the system provides users with a hassle-free way to fetch, process, and store game details in a structured Excel format, eliminating the need for manual data entry and search </a:t>
            </a:r>
            <a:r>
              <a:rPr lang="en-US" dirty="0" err="1"/>
              <a:t>efforts.So</a:t>
            </a:r>
            <a:r>
              <a:rPr lang="en-US" dirty="0"/>
              <a:t> that the user  could use these information for his coding as datasets or input type.</a:t>
            </a:r>
          </a:p>
          <a:p>
            <a:r>
              <a:rPr lang="en-US" dirty="0"/>
              <a:t>This data is mostly , could be used by a person who wants to build PC according to games he wishes to play</a:t>
            </a: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pic>
        <p:nvPicPr>
          <p:cNvPr id="5" name="Content Placeholder 4" descr="A computer screen shot of a computer&#10;&#10;Description automatically generated">
            <a:extLst>
              <a:ext uri="{FF2B5EF4-FFF2-40B4-BE49-F238E27FC236}">
                <a16:creationId xmlns:a16="http://schemas.microsoft.com/office/drawing/2014/main" id="{4A045E1F-77AD-9C49-3FDB-A09B415884E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9380" y="1844824"/>
            <a:ext cx="8763000" cy="3841901"/>
          </a:xfrm>
        </p:spPr>
      </p:pic>
    </p:spTree>
    <p:custDataLst>
      <p:tags r:id="rId1"/>
    </p:custDataLst>
    <p:extLst>
      <p:ext uri="{BB962C8B-B14F-4D97-AF65-F5344CB8AC3E}">
        <p14:creationId xmlns:p14="http://schemas.microsoft.com/office/powerpoint/2010/main" val="376223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lstStyle/>
          <a:p>
            <a:pPr marL="0" indent="0">
              <a:buNone/>
            </a:pPr>
            <a:endParaRPr lang="en-US" b="1" dirty="0"/>
          </a:p>
          <a:p>
            <a:r>
              <a:rPr lang="en-US" b="1" dirty="0"/>
              <a:t>Hardware</a:t>
            </a:r>
            <a:r>
              <a:rPr lang="en-US" dirty="0"/>
              <a:t>:</a:t>
            </a:r>
          </a:p>
          <a:p>
            <a:pPr>
              <a:buFont typeface="Arial" panose="020B0604020202020204" pitchFamily="34" charset="0"/>
              <a:buChar char="•"/>
            </a:pPr>
            <a:r>
              <a:rPr lang="en-US" dirty="0"/>
              <a:t>CPU: Intel i3 or equivalent for optimal performance.</a:t>
            </a:r>
          </a:p>
          <a:p>
            <a:pPr>
              <a:buFont typeface="Arial" panose="020B0604020202020204" pitchFamily="34" charset="0"/>
              <a:buChar char="•"/>
            </a:pPr>
            <a:r>
              <a:rPr lang="en-US" dirty="0"/>
              <a:t>RAM: Minimum 4 GB for smooth UiPath operation.</a:t>
            </a:r>
          </a:p>
          <a:p>
            <a:pPr>
              <a:buFont typeface="Arial" panose="020B0604020202020204" pitchFamily="34" charset="0"/>
              <a:buChar char="•"/>
            </a:pPr>
            <a:r>
              <a:rPr lang="en-US" dirty="0"/>
              <a:t>Storage: At least 256 GB SSD to store application files and outputs.</a:t>
            </a:r>
          </a:p>
          <a:p>
            <a:r>
              <a:rPr lang="en-US" b="1" dirty="0"/>
              <a:t>Software</a:t>
            </a:r>
            <a:r>
              <a:rPr lang="en-US" dirty="0"/>
              <a:t>:</a:t>
            </a:r>
          </a:p>
          <a:p>
            <a:pPr>
              <a:buFont typeface="Arial" panose="020B0604020202020204" pitchFamily="34" charset="0"/>
              <a:buChar char="•"/>
            </a:pPr>
            <a:r>
              <a:rPr lang="en-US" dirty="0"/>
              <a:t>UiPath Studio for workflow automation.</a:t>
            </a:r>
          </a:p>
          <a:p>
            <a:pPr>
              <a:buFont typeface="Arial" panose="020B0604020202020204" pitchFamily="34" charset="0"/>
              <a:buChar char="•"/>
            </a:pPr>
            <a:r>
              <a:rPr lang="en-US" dirty="0"/>
              <a:t>RAWG API key for accessing game data.</a:t>
            </a:r>
          </a:p>
          <a:p>
            <a:pPr>
              <a:buFont typeface="Arial" panose="020B0604020202020204" pitchFamily="34" charset="0"/>
              <a:buChar char="•"/>
            </a:pPr>
            <a:r>
              <a:rPr lang="en-US" dirty="0"/>
              <a:t>Microsoft Excel for data storage and retrieval.</a:t>
            </a:r>
          </a:p>
          <a:p>
            <a:endParaRPr lang="en-US" dirty="0"/>
          </a:p>
        </p:txBody>
      </p:sp>
    </p:spTree>
    <p:custDataLst>
      <p:tags r:id="rId1"/>
    </p:custDataLst>
    <p:extLst>
      <p:ext uri="{BB962C8B-B14F-4D97-AF65-F5344CB8AC3E}">
        <p14:creationId xmlns:p14="http://schemas.microsoft.com/office/powerpoint/2010/main" val="122522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lstStyle/>
          <a:p>
            <a:r>
              <a:rPr lang="en-US" b="1" dirty="0"/>
              <a:t>Module 1: Data Retrieval</a:t>
            </a:r>
            <a:endParaRPr lang="en-US" dirty="0"/>
          </a:p>
          <a:p>
            <a:pPr>
              <a:buFont typeface="Arial" panose="020B0604020202020204" pitchFamily="34" charset="0"/>
              <a:buChar char="•"/>
            </a:pPr>
            <a:r>
              <a:rPr lang="en-US" dirty="0"/>
              <a:t>Retrieves game data from the RAWG API using UiPath's HTTP request activities.</a:t>
            </a:r>
          </a:p>
          <a:p>
            <a:pPr>
              <a:buFont typeface="Arial" panose="020B0604020202020204" pitchFamily="34" charset="0"/>
              <a:buChar char="•"/>
            </a:pPr>
            <a:r>
              <a:rPr lang="en-US" dirty="0"/>
              <a:t>Handles API responses, including error codes and retry mechanisms for failed requests.</a:t>
            </a:r>
          </a:p>
          <a:p>
            <a:r>
              <a:rPr lang="en-US" b="1" dirty="0"/>
              <a:t>Module 2: Data Processing and Storage</a:t>
            </a:r>
            <a:endParaRPr lang="en-US" dirty="0"/>
          </a:p>
          <a:p>
            <a:pPr>
              <a:buFont typeface="Arial" panose="020B0604020202020204" pitchFamily="34" charset="0"/>
              <a:buChar char="•"/>
            </a:pPr>
            <a:r>
              <a:rPr lang="en-US" dirty="0"/>
              <a:t>Parses JSON responses to extract key fields like CPU, GPU, RAM, OS, and storage requirements.</a:t>
            </a:r>
          </a:p>
          <a:p>
            <a:pPr>
              <a:buFont typeface="Arial" panose="020B0604020202020204" pitchFamily="34" charset="0"/>
              <a:buChar char="•"/>
            </a:pPr>
            <a:r>
              <a:rPr lang="en-US" dirty="0"/>
              <a:t>Formats and stores the data into an Excel file using UiPath’s Excel activities.</a:t>
            </a:r>
          </a:p>
          <a:p>
            <a:endParaRPr lang="en-US" dirty="0"/>
          </a:p>
        </p:txBody>
      </p:sp>
    </p:spTree>
    <p:custDataLst>
      <p:tags r:id="rId1"/>
    </p:custDataLst>
    <p:extLst>
      <p:ext uri="{BB962C8B-B14F-4D97-AF65-F5344CB8AC3E}">
        <p14:creationId xmlns:p14="http://schemas.microsoft.com/office/powerpoint/2010/main" val="7845066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9213</TotalTime>
  <Words>955</Words>
  <Application>Microsoft Office PowerPoint</Application>
  <PresentationFormat>On-screen Show (4:3)</PresentationFormat>
  <Paragraphs>104</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Open Sans Bold</vt:lpstr>
      <vt:lpstr>Open Sans Extrabold</vt:lpstr>
      <vt:lpstr>Open Sans Light</vt:lpstr>
      <vt:lpstr>Wingdings</vt:lpstr>
      <vt:lpstr>Office Theme</vt:lpstr>
      <vt:lpstr>PowerPoint Presentation</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Table Design</vt:lpstr>
      <vt:lpstr>Process Design</vt:lpstr>
      <vt:lpstr>Implementation</vt:lpstr>
      <vt:lpstr>Testing</vt:lpstr>
      <vt:lpstr>Conclusions</vt:lpstr>
      <vt:lpstr>Future Enhancement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Prasanth Dasararaju</dc:creator>
  <cp:lastModifiedBy>Prasanth Dasararaju</cp:lastModifiedBy>
  <cp:revision>1741</cp:revision>
  <dcterms:created xsi:type="dcterms:W3CDTF">2013-05-17T03:00:03Z</dcterms:created>
  <dcterms:modified xsi:type="dcterms:W3CDTF">2024-11-21T19:10:03Z</dcterms:modified>
</cp:coreProperties>
</file>