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71" r:id="rId3"/>
    <p:sldId id="269" r:id="rId4"/>
    <p:sldId id="257" r:id="rId5"/>
    <p:sldId id="261" r:id="rId6"/>
    <p:sldId id="262" r:id="rId7"/>
    <p:sldId id="263" r:id="rId8"/>
    <p:sldId id="259" r:id="rId9"/>
    <p:sldId id="260" r:id="rId10"/>
    <p:sldId id="264" r:id="rId11"/>
    <p:sldId id="265" r:id="rId12"/>
    <p:sldId id="266" r:id="rId13"/>
    <p:sldId id="267" r:id="rId14"/>
    <p:sldId id="268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5.png"/><Relationship Id="rId7" Type="http://schemas.openxmlformats.org/officeDocument/2006/relationships/image" Target="../media/image4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7.svg"/><Relationship Id="rId5" Type="http://schemas.openxmlformats.org/officeDocument/2006/relationships/image" Target="../media/image10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5.png"/><Relationship Id="rId7" Type="http://schemas.openxmlformats.org/officeDocument/2006/relationships/image" Target="../media/image4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7.svg"/><Relationship Id="rId5" Type="http://schemas.openxmlformats.org/officeDocument/2006/relationships/image" Target="../media/image10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BF372-27A1-4A9D-9CC1-25E5FDFB94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C6294-0899-4984-917F-5B456CD51C5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rgbClr val="FF0000"/>
              </a:solidFill>
            </a:rPr>
            <a:t>ASLO KNOWN AS </a:t>
          </a:r>
          <a:r>
            <a:rPr lang="en-IN" dirty="0" err="1">
              <a:solidFill>
                <a:srgbClr val="FF0000"/>
              </a:solidFill>
            </a:rPr>
            <a:t>AS</a:t>
          </a:r>
          <a:r>
            <a:rPr lang="en-IN" dirty="0">
              <a:solidFill>
                <a:srgbClr val="FF0000"/>
              </a:solidFill>
            </a:rPr>
            <a:t> AUTOMATIC SPEECH </a:t>
          </a:r>
          <a:r>
            <a:rPr lang="en-IN" baseline="0" dirty="0">
              <a:solidFill>
                <a:srgbClr val="FF0000"/>
              </a:solidFill>
            </a:rPr>
            <a:t>RECOGNTION</a:t>
          </a:r>
          <a:endParaRPr lang="en-US" baseline="0" dirty="0">
            <a:solidFill>
              <a:srgbClr val="FF0000"/>
            </a:solidFill>
          </a:endParaRPr>
        </a:p>
      </dgm:t>
    </dgm:pt>
    <dgm:pt modelId="{CF9DD463-7FC8-42EC-A0C1-D42CCF8CBB01}" type="parTrans" cxnId="{D5235D7A-1DCC-47B6-94E0-83D84F451AA3}">
      <dgm:prSet/>
      <dgm:spPr/>
      <dgm:t>
        <a:bodyPr/>
        <a:lstStyle/>
        <a:p>
          <a:endParaRPr lang="en-US"/>
        </a:p>
      </dgm:t>
    </dgm:pt>
    <dgm:pt modelId="{50AA4B68-FA32-453B-BA93-51E860C80C14}" type="sibTrans" cxnId="{D5235D7A-1DCC-47B6-94E0-83D84F451AA3}">
      <dgm:prSet/>
      <dgm:spPr/>
      <dgm:t>
        <a:bodyPr/>
        <a:lstStyle/>
        <a:p>
          <a:endParaRPr lang="en-US"/>
        </a:p>
      </dgm:t>
    </dgm:pt>
    <dgm:pt modelId="{A2E3FAFD-1A3F-42A4-AED9-F2794E251E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THE</a:t>
          </a:r>
          <a:r>
            <a:rPr lang="en-US" baseline="0" dirty="0">
              <a:solidFill>
                <a:srgbClr val="FF0000"/>
              </a:solidFill>
            </a:rPr>
            <a:t> ABILITY OF DEVICES TO RESPOND TO SPOKEN  COMMAND</a:t>
          </a:r>
          <a:endParaRPr lang="en-US" dirty="0">
            <a:solidFill>
              <a:srgbClr val="FF0000"/>
            </a:solidFill>
          </a:endParaRPr>
        </a:p>
      </dgm:t>
    </dgm:pt>
    <dgm:pt modelId="{A204C120-846E-4DBC-888E-26A45A017DE5}" type="parTrans" cxnId="{5D6A8899-1592-4A4B-AA05-49DBA7962227}">
      <dgm:prSet/>
      <dgm:spPr/>
      <dgm:t>
        <a:bodyPr/>
        <a:lstStyle/>
        <a:p>
          <a:endParaRPr lang="en-US"/>
        </a:p>
      </dgm:t>
    </dgm:pt>
    <dgm:pt modelId="{C7ECE7B5-8E48-4E5F-9364-0C615B90E12F}" type="sibTrans" cxnId="{5D6A8899-1592-4A4B-AA05-49DBA7962227}">
      <dgm:prSet/>
      <dgm:spPr/>
      <dgm:t>
        <a:bodyPr/>
        <a:lstStyle/>
        <a:p>
          <a:endParaRPr lang="en-US"/>
        </a:p>
      </dgm:t>
    </dgm:pt>
    <dgm:pt modelId="{3171C5A8-4786-417D-9DC6-9729AF0D0AC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rgbClr val="FF0000"/>
              </a:solidFill>
            </a:rPr>
            <a:t>UNDERSTANDING VOICE BY THE COMPUTER </a:t>
          </a:r>
          <a:endParaRPr lang="en-US" dirty="0">
            <a:solidFill>
              <a:srgbClr val="FF0000"/>
            </a:solidFill>
          </a:endParaRPr>
        </a:p>
      </dgm:t>
    </dgm:pt>
    <dgm:pt modelId="{44F42968-D6D2-43C9-B447-13DF9952B959}" type="parTrans" cxnId="{BD1CD702-A298-4268-8AB1-2F036178C947}">
      <dgm:prSet/>
      <dgm:spPr/>
      <dgm:t>
        <a:bodyPr/>
        <a:lstStyle/>
        <a:p>
          <a:endParaRPr lang="en-US"/>
        </a:p>
      </dgm:t>
    </dgm:pt>
    <dgm:pt modelId="{FB908943-0DA1-455E-9799-604A3E440888}" type="sibTrans" cxnId="{BD1CD702-A298-4268-8AB1-2F036178C947}">
      <dgm:prSet/>
      <dgm:spPr/>
      <dgm:t>
        <a:bodyPr/>
        <a:lstStyle/>
        <a:p>
          <a:endParaRPr lang="en-US"/>
        </a:p>
      </dgm:t>
    </dgm:pt>
    <dgm:pt modelId="{C46D79FB-7852-416C-BACF-ACE945C89E1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rgbClr val="FF0000"/>
              </a:solidFill>
            </a:rPr>
            <a:t>PERFORMING ANY REQUIRED TASK</a:t>
          </a:r>
          <a:endParaRPr lang="en-US" dirty="0">
            <a:solidFill>
              <a:srgbClr val="FF0000"/>
            </a:solidFill>
          </a:endParaRPr>
        </a:p>
      </dgm:t>
    </dgm:pt>
    <dgm:pt modelId="{E5D25E0E-84FB-4AD8-ABAD-E6D204ABC944}" type="parTrans" cxnId="{295965F6-F948-4714-A76E-C4A46B7434B3}">
      <dgm:prSet/>
      <dgm:spPr/>
      <dgm:t>
        <a:bodyPr/>
        <a:lstStyle/>
        <a:p>
          <a:endParaRPr lang="en-US"/>
        </a:p>
      </dgm:t>
    </dgm:pt>
    <dgm:pt modelId="{F2823374-953A-48EF-81AF-629D4263A318}" type="sibTrans" cxnId="{295965F6-F948-4714-A76E-C4A46B7434B3}">
      <dgm:prSet/>
      <dgm:spPr/>
      <dgm:t>
        <a:bodyPr/>
        <a:lstStyle/>
        <a:p>
          <a:endParaRPr lang="en-US"/>
        </a:p>
      </dgm:t>
    </dgm:pt>
    <dgm:pt modelId="{A3808163-2292-42B0-881B-17AA00977871}" type="pres">
      <dgm:prSet presAssocID="{788BF372-27A1-4A9D-9CC1-25E5FDFB944F}" presName="root" presStyleCnt="0">
        <dgm:presLayoutVars>
          <dgm:dir/>
          <dgm:resizeHandles val="exact"/>
        </dgm:presLayoutVars>
      </dgm:prSet>
      <dgm:spPr/>
    </dgm:pt>
    <dgm:pt modelId="{88892D35-2898-4F94-BB06-A1C95EB1899F}" type="pres">
      <dgm:prSet presAssocID="{D0FC6294-0899-4984-917F-5B456CD51C52}" presName="compNode" presStyleCnt="0"/>
      <dgm:spPr/>
    </dgm:pt>
    <dgm:pt modelId="{4D5FF8D2-8C52-4D8B-845D-A896381F6E29}" type="pres">
      <dgm:prSet presAssocID="{D0FC6294-0899-4984-917F-5B456CD51C52}" presName="bgRect" presStyleLbl="bgShp" presStyleIdx="0" presStyleCnt="4"/>
      <dgm:spPr/>
    </dgm:pt>
    <dgm:pt modelId="{4ECF9D4A-0FCF-49CF-9028-1A661550B365}" type="pres">
      <dgm:prSet presAssocID="{D0FC6294-0899-4984-917F-5B456CD51C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777513-86BC-47B6-AB23-08786012A5B9}" type="pres">
      <dgm:prSet presAssocID="{D0FC6294-0899-4984-917F-5B456CD51C52}" presName="spaceRect" presStyleCnt="0"/>
      <dgm:spPr/>
    </dgm:pt>
    <dgm:pt modelId="{8CD39638-FE03-477C-937B-7010078CE47D}" type="pres">
      <dgm:prSet presAssocID="{D0FC6294-0899-4984-917F-5B456CD51C52}" presName="parTx" presStyleLbl="revTx" presStyleIdx="0" presStyleCnt="4">
        <dgm:presLayoutVars>
          <dgm:chMax val="0"/>
          <dgm:chPref val="0"/>
        </dgm:presLayoutVars>
      </dgm:prSet>
      <dgm:spPr/>
    </dgm:pt>
    <dgm:pt modelId="{89202C86-A69E-4957-9FA7-D7F7416C3A86}" type="pres">
      <dgm:prSet presAssocID="{50AA4B68-FA32-453B-BA93-51E860C80C14}" presName="sibTrans" presStyleCnt="0"/>
      <dgm:spPr/>
    </dgm:pt>
    <dgm:pt modelId="{0AB82BC6-8A74-460E-834A-C3BA1F1E0EEA}" type="pres">
      <dgm:prSet presAssocID="{A2E3FAFD-1A3F-42A4-AED9-F2794E251E64}" presName="compNode" presStyleCnt="0"/>
      <dgm:spPr/>
    </dgm:pt>
    <dgm:pt modelId="{A230DE8B-E853-436A-BC61-75CAF5796B02}" type="pres">
      <dgm:prSet presAssocID="{A2E3FAFD-1A3F-42A4-AED9-F2794E251E64}" presName="bgRect" presStyleLbl="bgShp" presStyleIdx="1" presStyleCnt="4"/>
      <dgm:spPr/>
    </dgm:pt>
    <dgm:pt modelId="{544805B6-12E0-4663-966E-C2F610CD67C3}" type="pres">
      <dgm:prSet presAssocID="{A2E3FAFD-1A3F-42A4-AED9-F2794E251E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915BFEE-E76E-4C7B-A6DF-9251B92C12FA}" type="pres">
      <dgm:prSet presAssocID="{A2E3FAFD-1A3F-42A4-AED9-F2794E251E64}" presName="spaceRect" presStyleCnt="0"/>
      <dgm:spPr/>
    </dgm:pt>
    <dgm:pt modelId="{3C532E0B-7882-4336-BD29-AC9A8E04BDC8}" type="pres">
      <dgm:prSet presAssocID="{A2E3FAFD-1A3F-42A4-AED9-F2794E251E64}" presName="parTx" presStyleLbl="revTx" presStyleIdx="1" presStyleCnt="4">
        <dgm:presLayoutVars>
          <dgm:chMax val="0"/>
          <dgm:chPref val="0"/>
        </dgm:presLayoutVars>
      </dgm:prSet>
      <dgm:spPr/>
    </dgm:pt>
    <dgm:pt modelId="{AFA8CEE7-4AF6-4FB1-A8F9-477B95459DE5}" type="pres">
      <dgm:prSet presAssocID="{C7ECE7B5-8E48-4E5F-9364-0C615B90E12F}" presName="sibTrans" presStyleCnt="0"/>
      <dgm:spPr/>
    </dgm:pt>
    <dgm:pt modelId="{810FA6D1-52A9-4BCA-9BFA-C847105371B9}" type="pres">
      <dgm:prSet presAssocID="{3171C5A8-4786-417D-9DC6-9729AF0D0AC5}" presName="compNode" presStyleCnt="0"/>
      <dgm:spPr/>
    </dgm:pt>
    <dgm:pt modelId="{172711AA-B226-43F2-892B-24F9AC0DFF9D}" type="pres">
      <dgm:prSet presAssocID="{3171C5A8-4786-417D-9DC6-9729AF0D0AC5}" presName="bgRect" presStyleLbl="bgShp" presStyleIdx="2" presStyleCnt="4"/>
      <dgm:spPr/>
    </dgm:pt>
    <dgm:pt modelId="{8349B8CA-212C-4B69-9786-2B8BEB75D3F8}" type="pres">
      <dgm:prSet presAssocID="{3171C5A8-4786-417D-9DC6-9729AF0D0A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E12F3C77-0C78-43D4-B253-A8CE73C71706}" type="pres">
      <dgm:prSet presAssocID="{3171C5A8-4786-417D-9DC6-9729AF0D0AC5}" presName="spaceRect" presStyleCnt="0"/>
      <dgm:spPr/>
    </dgm:pt>
    <dgm:pt modelId="{377F2EBB-A2C6-4516-8457-F67823AF751D}" type="pres">
      <dgm:prSet presAssocID="{3171C5A8-4786-417D-9DC6-9729AF0D0AC5}" presName="parTx" presStyleLbl="revTx" presStyleIdx="2" presStyleCnt="4">
        <dgm:presLayoutVars>
          <dgm:chMax val="0"/>
          <dgm:chPref val="0"/>
        </dgm:presLayoutVars>
      </dgm:prSet>
      <dgm:spPr/>
    </dgm:pt>
    <dgm:pt modelId="{C806C232-FD5C-4500-AE49-CE021DFE7690}" type="pres">
      <dgm:prSet presAssocID="{FB908943-0DA1-455E-9799-604A3E440888}" presName="sibTrans" presStyleCnt="0"/>
      <dgm:spPr/>
    </dgm:pt>
    <dgm:pt modelId="{4F685050-7B8A-4127-8540-8EF55DA287A9}" type="pres">
      <dgm:prSet presAssocID="{C46D79FB-7852-416C-BACF-ACE945C89E1E}" presName="compNode" presStyleCnt="0"/>
      <dgm:spPr/>
    </dgm:pt>
    <dgm:pt modelId="{33087A59-7CF0-4C11-B76D-3D4C7E1A7D0E}" type="pres">
      <dgm:prSet presAssocID="{C46D79FB-7852-416C-BACF-ACE945C89E1E}" presName="bgRect" presStyleLbl="bgShp" presStyleIdx="3" presStyleCnt="4"/>
      <dgm:spPr/>
    </dgm:pt>
    <dgm:pt modelId="{22F570BD-C126-402B-AF9B-0F4BBF836ACC}" type="pres">
      <dgm:prSet presAssocID="{C46D79FB-7852-416C-BACF-ACE945C89E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530E8C7-42DB-488E-A3F4-CF346D10AC84}" type="pres">
      <dgm:prSet presAssocID="{C46D79FB-7852-416C-BACF-ACE945C89E1E}" presName="spaceRect" presStyleCnt="0"/>
      <dgm:spPr/>
    </dgm:pt>
    <dgm:pt modelId="{20BAA332-4BEB-4C85-9792-C4F470FE38A8}" type="pres">
      <dgm:prSet presAssocID="{C46D79FB-7852-416C-BACF-ACE945C89E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1CD702-A298-4268-8AB1-2F036178C947}" srcId="{788BF372-27A1-4A9D-9CC1-25E5FDFB944F}" destId="{3171C5A8-4786-417D-9DC6-9729AF0D0AC5}" srcOrd="2" destOrd="0" parTransId="{44F42968-D6D2-43C9-B447-13DF9952B959}" sibTransId="{FB908943-0DA1-455E-9799-604A3E440888}"/>
    <dgm:cxn modelId="{0A2B7928-3B0B-4ADD-8FBB-7E8249825AC0}" type="presOf" srcId="{788BF372-27A1-4A9D-9CC1-25E5FDFB944F}" destId="{A3808163-2292-42B0-881B-17AA00977871}" srcOrd="0" destOrd="0" presId="urn:microsoft.com/office/officeart/2018/2/layout/IconVerticalSolidList"/>
    <dgm:cxn modelId="{89ACD866-BA83-497E-897D-C8E9A2841F68}" type="presOf" srcId="{3171C5A8-4786-417D-9DC6-9729AF0D0AC5}" destId="{377F2EBB-A2C6-4516-8457-F67823AF751D}" srcOrd="0" destOrd="0" presId="urn:microsoft.com/office/officeart/2018/2/layout/IconVerticalSolidList"/>
    <dgm:cxn modelId="{9BF2C355-859C-440C-B5F4-41BD90FCBAF2}" type="presOf" srcId="{A2E3FAFD-1A3F-42A4-AED9-F2794E251E64}" destId="{3C532E0B-7882-4336-BD29-AC9A8E04BDC8}" srcOrd="0" destOrd="0" presId="urn:microsoft.com/office/officeart/2018/2/layout/IconVerticalSolidList"/>
    <dgm:cxn modelId="{D5235D7A-1DCC-47B6-94E0-83D84F451AA3}" srcId="{788BF372-27A1-4A9D-9CC1-25E5FDFB944F}" destId="{D0FC6294-0899-4984-917F-5B456CD51C52}" srcOrd="0" destOrd="0" parTransId="{CF9DD463-7FC8-42EC-A0C1-D42CCF8CBB01}" sibTransId="{50AA4B68-FA32-453B-BA93-51E860C80C14}"/>
    <dgm:cxn modelId="{5D6A8899-1592-4A4B-AA05-49DBA7962227}" srcId="{788BF372-27A1-4A9D-9CC1-25E5FDFB944F}" destId="{A2E3FAFD-1A3F-42A4-AED9-F2794E251E64}" srcOrd="1" destOrd="0" parTransId="{A204C120-846E-4DBC-888E-26A45A017DE5}" sibTransId="{C7ECE7B5-8E48-4E5F-9364-0C615B90E12F}"/>
    <dgm:cxn modelId="{AE5D12B0-516D-4D09-BC63-09791B8677F2}" type="presOf" srcId="{D0FC6294-0899-4984-917F-5B456CD51C52}" destId="{8CD39638-FE03-477C-937B-7010078CE47D}" srcOrd="0" destOrd="0" presId="urn:microsoft.com/office/officeart/2018/2/layout/IconVerticalSolidList"/>
    <dgm:cxn modelId="{133227D7-3450-4B18-9479-5446A687B032}" type="presOf" srcId="{C46D79FB-7852-416C-BACF-ACE945C89E1E}" destId="{20BAA332-4BEB-4C85-9792-C4F470FE38A8}" srcOrd="0" destOrd="0" presId="urn:microsoft.com/office/officeart/2018/2/layout/IconVerticalSolidList"/>
    <dgm:cxn modelId="{295965F6-F948-4714-A76E-C4A46B7434B3}" srcId="{788BF372-27A1-4A9D-9CC1-25E5FDFB944F}" destId="{C46D79FB-7852-416C-BACF-ACE945C89E1E}" srcOrd="3" destOrd="0" parTransId="{E5D25E0E-84FB-4AD8-ABAD-E6D204ABC944}" sibTransId="{F2823374-953A-48EF-81AF-629D4263A318}"/>
    <dgm:cxn modelId="{5358D59E-690F-417F-B09C-65915631FFC6}" type="presParOf" srcId="{A3808163-2292-42B0-881B-17AA00977871}" destId="{88892D35-2898-4F94-BB06-A1C95EB1899F}" srcOrd="0" destOrd="0" presId="urn:microsoft.com/office/officeart/2018/2/layout/IconVerticalSolidList"/>
    <dgm:cxn modelId="{638BEAC7-95FB-4332-8CBF-91959B5CBBBC}" type="presParOf" srcId="{88892D35-2898-4F94-BB06-A1C95EB1899F}" destId="{4D5FF8D2-8C52-4D8B-845D-A896381F6E29}" srcOrd="0" destOrd="0" presId="urn:microsoft.com/office/officeart/2018/2/layout/IconVerticalSolidList"/>
    <dgm:cxn modelId="{E8CAD76A-C5FE-4C40-AFB5-B345D6DE04EE}" type="presParOf" srcId="{88892D35-2898-4F94-BB06-A1C95EB1899F}" destId="{4ECF9D4A-0FCF-49CF-9028-1A661550B365}" srcOrd="1" destOrd="0" presId="urn:microsoft.com/office/officeart/2018/2/layout/IconVerticalSolidList"/>
    <dgm:cxn modelId="{94CCF519-7756-4CB7-8CF1-8C5872EA47D6}" type="presParOf" srcId="{88892D35-2898-4F94-BB06-A1C95EB1899F}" destId="{F2777513-86BC-47B6-AB23-08786012A5B9}" srcOrd="2" destOrd="0" presId="urn:microsoft.com/office/officeart/2018/2/layout/IconVerticalSolidList"/>
    <dgm:cxn modelId="{8177E937-1D05-4CA7-BFBB-1E642084BC4F}" type="presParOf" srcId="{88892D35-2898-4F94-BB06-A1C95EB1899F}" destId="{8CD39638-FE03-477C-937B-7010078CE47D}" srcOrd="3" destOrd="0" presId="urn:microsoft.com/office/officeart/2018/2/layout/IconVerticalSolidList"/>
    <dgm:cxn modelId="{EB71BA78-FA65-47D3-AA47-F12EA53A4AE9}" type="presParOf" srcId="{A3808163-2292-42B0-881B-17AA00977871}" destId="{89202C86-A69E-4957-9FA7-D7F7416C3A86}" srcOrd="1" destOrd="0" presId="urn:microsoft.com/office/officeart/2018/2/layout/IconVerticalSolidList"/>
    <dgm:cxn modelId="{29958D5A-D25C-4595-89C5-EE6953876BD9}" type="presParOf" srcId="{A3808163-2292-42B0-881B-17AA00977871}" destId="{0AB82BC6-8A74-460E-834A-C3BA1F1E0EEA}" srcOrd="2" destOrd="0" presId="urn:microsoft.com/office/officeart/2018/2/layout/IconVerticalSolidList"/>
    <dgm:cxn modelId="{F41CB545-4DE2-4CCC-95F2-0B652FB17236}" type="presParOf" srcId="{0AB82BC6-8A74-460E-834A-C3BA1F1E0EEA}" destId="{A230DE8B-E853-436A-BC61-75CAF5796B02}" srcOrd="0" destOrd="0" presId="urn:microsoft.com/office/officeart/2018/2/layout/IconVerticalSolidList"/>
    <dgm:cxn modelId="{8A5A72F9-3DC5-410B-967E-C67CD514848E}" type="presParOf" srcId="{0AB82BC6-8A74-460E-834A-C3BA1F1E0EEA}" destId="{544805B6-12E0-4663-966E-C2F610CD67C3}" srcOrd="1" destOrd="0" presId="urn:microsoft.com/office/officeart/2018/2/layout/IconVerticalSolidList"/>
    <dgm:cxn modelId="{55C9E752-1126-47BC-9149-132C02C25421}" type="presParOf" srcId="{0AB82BC6-8A74-460E-834A-C3BA1F1E0EEA}" destId="{F915BFEE-E76E-4C7B-A6DF-9251B92C12FA}" srcOrd="2" destOrd="0" presId="urn:microsoft.com/office/officeart/2018/2/layout/IconVerticalSolidList"/>
    <dgm:cxn modelId="{CF8EF00D-006A-4F0B-893A-587914C84AA0}" type="presParOf" srcId="{0AB82BC6-8A74-460E-834A-C3BA1F1E0EEA}" destId="{3C532E0B-7882-4336-BD29-AC9A8E04BDC8}" srcOrd="3" destOrd="0" presId="urn:microsoft.com/office/officeart/2018/2/layout/IconVerticalSolidList"/>
    <dgm:cxn modelId="{46641521-32DE-48C1-A81D-85BE23F295FA}" type="presParOf" srcId="{A3808163-2292-42B0-881B-17AA00977871}" destId="{AFA8CEE7-4AF6-4FB1-A8F9-477B95459DE5}" srcOrd="3" destOrd="0" presId="urn:microsoft.com/office/officeart/2018/2/layout/IconVerticalSolidList"/>
    <dgm:cxn modelId="{FB5BB8A7-718C-40D8-BFE5-B0CFE9C6E117}" type="presParOf" srcId="{A3808163-2292-42B0-881B-17AA00977871}" destId="{810FA6D1-52A9-4BCA-9BFA-C847105371B9}" srcOrd="4" destOrd="0" presId="urn:microsoft.com/office/officeart/2018/2/layout/IconVerticalSolidList"/>
    <dgm:cxn modelId="{18ED6AA8-B567-4BD5-AF16-ABAEC44827B3}" type="presParOf" srcId="{810FA6D1-52A9-4BCA-9BFA-C847105371B9}" destId="{172711AA-B226-43F2-892B-24F9AC0DFF9D}" srcOrd="0" destOrd="0" presId="urn:microsoft.com/office/officeart/2018/2/layout/IconVerticalSolidList"/>
    <dgm:cxn modelId="{77B588CD-F81F-45FA-A653-E277AF824491}" type="presParOf" srcId="{810FA6D1-52A9-4BCA-9BFA-C847105371B9}" destId="{8349B8CA-212C-4B69-9786-2B8BEB75D3F8}" srcOrd="1" destOrd="0" presId="urn:microsoft.com/office/officeart/2018/2/layout/IconVerticalSolidList"/>
    <dgm:cxn modelId="{88FD26DF-F9B9-46FD-91A5-E171F2B6E185}" type="presParOf" srcId="{810FA6D1-52A9-4BCA-9BFA-C847105371B9}" destId="{E12F3C77-0C78-43D4-B253-A8CE73C71706}" srcOrd="2" destOrd="0" presId="urn:microsoft.com/office/officeart/2018/2/layout/IconVerticalSolidList"/>
    <dgm:cxn modelId="{21B4E719-DC6B-4ED7-97C2-DB84C764EB9E}" type="presParOf" srcId="{810FA6D1-52A9-4BCA-9BFA-C847105371B9}" destId="{377F2EBB-A2C6-4516-8457-F67823AF751D}" srcOrd="3" destOrd="0" presId="urn:microsoft.com/office/officeart/2018/2/layout/IconVerticalSolidList"/>
    <dgm:cxn modelId="{D1F2B4D4-4C52-42D5-B06C-D48291DB9BBD}" type="presParOf" srcId="{A3808163-2292-42B0-881B-17AA00977871}" destId="{C806C232-FD5C-4500-AE49-CE021DFE7690}" srcOrd="5" destOrd="0" presId="urn:microsoft.com/office/officeart/2018/2/layout/IconVerticalSolidList"/>
    <dgm:cxn modelId="{6DF67400-C70B-4023-992D-06368384F064}" type="presParOf" srcId="{A3808163-2292-42B0-881B-17AA00977871}" destId="{4F685050-7B8A-4127-8540-8EF55DA287A9}" srcOrd="6" destOrd="0" presId="urn:microsoft.com/office/officeart/2018/2/layout/IconVerticalSolidList"/>
    <dgm:cxn modelId="{B4DA5F4D-B1EB-4149-927D-8B26B0C5AD3D}" type="presParOf" srcId="{4F685050-7B8A-4127-8540-8EF55DA287A9}" destId="{33087A59-7CF0-4C11-B76D-3D4C7E1A7D0E}" srcOrd="0" destOrd="0" presId="urn:microsoft.com/office/officeart/2018/2/layout/IconVerticalSolidList"/>
    <dgm:cxn modelId="{B1C7EB6D-3756-4E44-85BC-836D29E7ADF3}" type="presParOf" srcId="{4F685050-7B8A-4127-8540-8EF55DA287A9}" destId="{22F570BD-C126-402B-AF9B-0F4BBF836ACC}" srcOrd="1" destOrd="0" presId="urn:microsoft.com/office/officeart/2018/2/layout/IconVerticalSolidList"/>
    <dgm:cxn modelId="{2A75D845-D8FD-44F3-A60A-E2C40E329E06}" type="presParOf" srcId="{4F685050-7B8A-4127-8540-8EF55DA287A9}" destId="{E530E8C7-42DB-488E-A3F4-CF346D10AC84}" srcOrd="2" destOrd="0" presId="urn:microsoft.com/office/officeart/2018/2/layout/IconVerticalSolidList"/>
    <dgm:cxn modelId="{95B34DD9-ED3F-478E-A86C-CBB10A742D3A}" type="presParOf" srcId="{4F685050-7B8A-4127-8540-8EF55DA287A9}" destId="{20BAA332-4BEB-4C85-9792-C4F470FE38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79515F-DB27-4847-B49A-97DE75088FE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C026A31-0CEA-4ECA-B19B-E87AA5319455}">
      <dgm:prSet/>
      <dgm:spPr/>
      <dgm:t>
        <a:bodyPr/>
        <a:lstStyle/>
        <a:p>
          <a:pPr>
            <a:defRPr cap="all"/>
          </a:pPr>
          <a:r>
            <a:rPr lang="en-IN" b="1" i="0"/>
            <a:t>Task-oriented approach</a:t>
          </a:r>
          <a:endParaRPr lang="en-US"/>
        </a:p>
      </dgm:t>
    </dgm:pt>
    <dgm:pt modelId="{A6C2D7F4-AAAF-4484-AB9E-4FA443753FA1}" type="parTrans" cxnId="{19358B7A-AE88-4CD2-AA92-F74E2BE0CC25}">
      <dgm:prSet/>
      <dgm:spPr/>
      <dgm:t>
        <a:bodyPr/>
        <a:lstStyle/>
        <a:p>
          <a:endParaRPr lang="en-US"/>
        </a:p>
      </dgm:t>
    </dgm:pt>
    <dgm:pt modelId="{AC7820D4-E479-4A10-A3BD-DEB2A79576F1}" type="sibTrans" cxnId="{19358B7A-AE88-4CD2-AA92-F74E2BE0CC25}">
      <dgm:prSet/>
      <dgm:spPr/>
      <dgm:t>
        <a:bodyPr/>
        <a:lstStyle/>
        <a:p>
          <a:endParaRPr lang="en-US"/>
        </a:p>
      </dgm:t>
    </dgm:pt>
    <dgm:pt modelId="{1716B0FE-D313-403C-AD00-9D6B1CB0A8D8}">
      <dgm:prSet/>
      <dgm:spPr/>
      <dgm:t>
        <a:bodyPr/>
        <a:lstStyle/>
        <a:p>
          <a:pPr>
            <a:defRPr cap="all"/>
          </a:pPr>
          <a:r>
            <a:rPr lang="en-IN" b="1" i="0"/>
            <a:t>Knowledge-oriented approach</a:t>
          </a:r>
          <a:endParaRPr lang="en-US"/>
        </a:p>
      </dgm:t>
    </dgm:pt>
    <dgm:pt modelId="{DF7519CC-92CA-492B-B966-EB7E2C5680C9}" type="parTrans" cxnId="{A24CABE3-439F-431D-A678-26C680EF1347}">
      <dgm:prSet/>
      <dgm:spPr/>
      <dgm:t>
        <a:bodyPr/>
        <a:lstStyle/>
        <a:p>
          <a:endParaRPr lang="en-US"/>
        </a:p>
      </dgm:t>
    </dgm:pt>
    <dgm:pt modelId="{5DC48FF1-9ED4-43C6-A925-D5DA8C9D336A}" type="sibTrans" cxnId="{A24CABE3-439F-431D-A678-26C680EF1347}">
      <dgm:prSet/>
      <dgm:spPr/>
      <dgm:t>
        <a:bodyPr/>
        <a:lstStyle/>
        <a:p>
          <a:endParaRPr lang="en-US"/>
        </a:p>
      </dgm:t>
    </dgm:pt>
    <dgm:pt modelId="{377A34F9-AFC1-4C0E-A9FA-80E236EE8848}" type="pres">
      <dgm:prSet presAssocID="{8C79515F-DB27-4847-B49A-97DE75088FEE}" presName="root" presStyleCnt="0">
        <dgm:presLayoutVars>
          <dgm:dir/>
          <dgm:resizeHandles val="exact"/>
        </dgm:presLayoutVars>
      </dgm:prSet>
      <dgm:spPr/>
    </dgm:pt>
    <dgm:pt modelId="{BD6B6EFE-379F-44C9-B4B6-51A9A3280C49}" type="pres">
      <dgm:prSet presAssocID="{2C026A31-0CEA-4ECA-B19B-E87AA5319455}" presName="compNode" presStyleCnt="0"/>
      <dgm:spPr/>
    </dgm:pt>
    <dgm:pt modelId="{B214BF39-5FF3-4C93-B49E-33F3FA0057B0}" type="pres">
      <dgm:prSet presAssocID="{2C026A31-0CEA-4ECA-B19B-E87AA531945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93F740E-B697-4CFE-9452-7DBD9449B4AF}" type="pres">
      <dgm:prSet presAssocID="{2C026A31-0CEA-4ECA-B19B-E87AA53194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C26358-0052-4C10-91F1-0E0FBF3730BC}" type="pres">
      <dgm:prSet presAssocID="{2C026A31-0CEA-4ECA-B19B-E87AA5319455}" presName="spaceRect" presStyleCnt="0"/>
      <dgm:spPr/>
    </dgm:pt>
    <dgm:pt modelId="{68E4DC68-9360-4B31-9F34-C3A05DB7981B}" type="pres">
      <dgm:prSet presAssocID="{2C026A31-0CEA-4ECA-B19B-E87AA5319455}" presName="textRect" presStyleLbl="revTx" presStyleIdx="0" presStyleCnt="2">
        <dgm:presLayoutVars>
          <dgm:chMax val="1"/>
          <dgm:chPref val="1"/>
        </dgm:presLayoutVars>
      </dgm:prSet>
      <dgm:spPr/>
    </dgm:pt>
    <dgm:pt modelId="{63C3E8D2-05D0-4E1B-8C56-EB092E1AB994}" type="pres">
      <dgm:prSet presAssocID="{AC7820D4-E479-4A10-A3BD-DEB2A79576F1}" presName="sibTrans" presStyleCnt="0"/>
      <dgm:spPr/>
    </dgm:pt>
    <dgm:pt modelId="{A76B78D5-9C01-41F8-ACF4-954863AA3D3A}" type="pres">
      <dgm:prSet presAssocID="{1716B0FE-D313-403C-AD00-9D6B1CB0A8D8}" presName="compNode" presStyleCnt="0"/>
      <dgm:spPr/>
    </dgm:pt>
    <dgm:pt modelId="{EB9C06BB-7D48-4938-A485-15F7AB3B4BD6}" type="pres">
      <dgm:prSet presAssocID="{1716B0FE-D313-403C-AD00-9D6B1CB0A8D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EB1AFB5-0D79-47BD-A94C-193E408A4181}" type="pres">
      <dgm:prSet presAssocID="{1716B0FE-D313-403C-AD00-9D6B1CB0A8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7DB4095-30FD-43B9-B6DF-5D0D985A0A36}" type="pres">
      <dgm:prSet presAssocID="{1716B0FE-D313-403C-AD00-9D6B1CB0A8D8}" presName="spaceRect" presStyleCnt="0"/>
      <dgm:spPr/>
    </dgm:pt>
    <dgm:pt modelId="{3F0F1583-B60E-492D-A671-DB7235114534}" type="pres">
      <dgm:prSet presAssocID="{1716B0FE-D313-403C-AD00-9D6B1CB0A8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358B7A-AE88-4CD2-AA92-F74E2BE0CC25}" srcId="{8C79515F-DB27-4847-B49A-97DE75088FEE}" destId="{2C026A31-0CEA-4ECA-B19B-E87AA5319455}" srcOrd="0" destOrd="0" parTransId="{A6C2D7F4-AAAF-4484-AB9E-4FA443753FA1}" sibTransId="{AC7820D4-E479-4A10-A3BD-DEB2A79576F1}"/>
    <dgm:cxn modelId="{B9A3449E-0E87-4F7D-8663-85C8B6E972A3}" type="presOf" srcId="{8C79515F-DB27-4847-B49A-97DE75088FEE}" destId="{377A34F9-AFC1-4C0E-A9FA-80E236EE8848}" srcOrd="0" destOrd="0" presId="urn:microsoft.com/office/officeart/2018/5/layout/IconLeafLabelList"/>
    <dgm:cxn modelId="{0A776CC0-83CE-4B1A-9394-BCAAA9FA9F1A}" type="presOf" srcId="{1716B0FE-D313-403C-AD00-9D6B1CB0A8D8}" destId="{3F0F1583-B60E-492D-A671-DB7235114534}" srcOrd="0" destOrd="0" presId="urn:microsoft.com/office/officeart/2018/5/layout/IconLeafLabelList"/>
    <dgm:cxn modelId="{A24CABE3-439F-431D-A678-26C680EF1347}" srcId="{8C79515F-DB27-4847-B49A-97DE75088FEE}" destId="{1716B0FE-D313-403C-AD00-9D6B1CB0A8D8}" srcOrd="1" destOrd="0" parTransId="{DF7519CC-92CA-492B-B966-EB7E2C5680C9}" sibTransId="{5DC48FF1-9ED4-43C6-A925-D5DA8C9D336A}"/>
    <dgm:cxn modelId="{5425CFFA-F9BE-4D9B-92AF-58A2383C4E17}" type="presOf" srcId="{2C026A31-0CEA-4ECA-B19B-E87AA5319455}" destId="{68E4DC68-9360-4B31-9F34-C3A05DB7981B}" srcOrd="0" destOrd="0" presId="urn:microsoft.com/office/officeart/2018/5/layout/IconLeafLabelList"/>
    <dgm:cxn modelId="{D992B7CE-6FF7-4CAA-81F0-9539BF463CD4}" type="presParOf" srcId="{377A34F9-AFC1-4C0E-A9FA-80E236EE8848}" destId="{BD6B6EFE-379F-44C9-B4B6-51A9A3280C49}" srcOrd="0" destOrd="0" presId="urn:microsoft.com/office/officeart/2018/5/layout/IconLeafLabelList"/>
    <dgm:cxn modelId="{3F8B060C-9D06-4D72-B361-EF38B3D99615}" type="presParOf" srcId="{BD6B6EFE-379F-44C9-B4B6-51A9A3280C49}" destId="{B214BF39-5FF3-4C93-B49E-33F3FA0057B0}" srcOrd="0" destOrd="0" presId="urn:microsoft.com/office/officeart/2018/5/layout/IconLeafLabelList"/>
    <dgm:cxn modelId="{4FE62341-AC70-421E-92B6-EC10BA9F8F46}" type="presParOf" srcId="{BD6B6EFE-379F-44C9-B4B6-51A9A3280C49}" destId="{193F740E-B697-4CFE-9452-7DBD9449B4AF}" srcOrd="1" destOrd="0" presId="urn:microsoft.com/office/officeart/2018/5/layout/IconLeafLabelList"/>
    <dgm:cxn modelId="{1B2F8D84-7603-4FA1-B518-5D7F3161D24E}" type="presParOf" srcId="{BD6B6EFE-379F-44C9-B4B6-51A9A3280C49}" destId="{40C26358-0052-4C10-91F1-0E0FBF3730BC}" srcOrd="2" destOrd="0" presId="urn:microsoft.com/office/officeart/2018/5/layout/IconLeafLabelList"/>
    <dgm:cxn modelId="{6F24D637-1591-4C00-B0FF-4E3109F9FF41}" type="presParOf" srcId="{BD6B6EFE-379F-44C9-B4B6-51A9A3280C49}" destId="{68E4DC68-9360-4B31-9F34-C3A05DB7981B}" srcOrd="3" destOrd="0" presId="urn:microsoft.com/office/officeart/2018/5/layout/IconLeafLabelList"/>
    <dgm:cxn modelId="{BCF9447D-5F62-45C3-8EA7-E4B390BA6566}" type="presParOf" srcId="{377A34F9-AFC1-4C0E-A9FA-80E236EE8848}" destId="{63C3E8D2-05D0-4E1B-8C56-EB092E1AB994}" srcOrd="1" destOrd="0" presId="urn:microsoft.com/office/officeart/2018/5/layout/IconLeafLabelList"/>
    <dgm:cxn modelId="{019C28A1-D6AB-4A60-951E-91E82BA5988F}" type="presParOf" srcId="{377A34F9-AFC1-4C0E-A9FA-80E236EE8848}" destId="{A76B78D5-9C01-41F8-ACF4-954863AA3D3A}" srcOrd="2" destOrd="0" presId="urn:microsoft.com/office/officeart/2018/5/layout/IconLeafLabelList"/>
    <dgm:cxn modelId="{79CB2103-3CA8-456B-88F1-5928F9382D54}" type="presParOf" srcId="{A76B78D5-9C01-41F8-ACF4-954863AA3D3A}" destId="{EB9C06BB-7D48-4938-A485-15F7AB3B4BD6}" srcOrd="0" destOrd="0" presId="urn:microsoft.com/office/officeart/2018/5/layout/IconLeafLabelList"/>
    <dgm:cxn modelId="{2816C19F-88CC-4520-92D1-A59E2E60C563}" type="presParOf" srcId="{A76B78D5-9C01-41F8-ACF4-954863AA3D3A}" destId="{7EB1AFB5-0D79-47BD-A94C-193E408A4181}" srcOrd="1" destOrd="0" presId="urn:microsoft.com/office/officeart/2018/5/layout/IconLeafLabelList"/>
    <dgm:cxn modelId="{986150D3-78FC-428F-9CB1-84B9EED7A108}" type="presParOf" srcId="{A76B78D5-9C01-41F8-ACF4-954863AA3D3A}" destId="{F7DB4095-30FD-43B9-B6DF-5D0D985A0A36}" srcOrd="2" destOrd="0" presId="urn:microsoft.com/office/officeart/2018/5/layout/IconLeafLabelList"/>
    <dgm:cxn modelId="{307BA6D5-BD21-48C1-ADA2-9FE17C7EF7AA}" type="presParOf" srcId="{A76B78D5-9C01-41F8-ACF4-954863AA3D3A}" destId="{3F0F1583-B60E-492D-A671-DB723511453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0B8C7-E252-4BA9-BAC0-350DFC710E6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42742-34F2-4507-A3E9-C7EE153A084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Efficiency and Safety</a:t>
          </a:r>
          <a:endParaRPr lang="en-US"/>
        </a:p>
      </dgm:t>
    </dgm:pt>
    <dgm:pt modelId="{84E124EE-9367-433E-BBE5-F263EE6B7149}" type="parTrans" cxnId="{9EFADD13-C070-46D6-8455-30FE09EE51B1}">
      <dgm:prSet/>
      <dgm:spPr/>
      <dgm:t>
        <a:bodyPr/>
        <a:lstStyle/>
        <a:p>
          <a:endParaRPr lang="en-US"/>
        </a:p>
      </dgm:t>
    </dgm:pt>
    <dgm:pt modelId="{37D79FEC-88CF-4B80-897E-993EA4DF3AA0}" type="sibTrans" cxnId="{9EFADD13-C070-46D6-8455-30FE09EE51B1}">
      <dgm:prSet/>
      <dgm:spPr/>
      <dgm:t>
        <a:bodyPr/>
        <a:lstStyle/>
        <a:p>
          <a:endParaRPr lang="en-US"/>
        </a:p>
      </dgm:t>
    </dgm:pt>
    <dgm:pt modelId="{BC762478-6708-4D36-A891-26C2C66CD0F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Quick learning curve</a:t>
          </a:r>
          <a:endParaRPr lang="en-US"/>
        </a:p>
      </dgm:t>
    </dgm:pt>
    <dgm:pt modelId="{9A2945FE-F288-4A78-BD20-E89C7763F57F}" type="parTrans" cxnId="{4442BEF0-4C17-4700-BBE1-C6ABC594F1C4}">
      <dgm:prSet/>
      <dgm:spPr/>
      <dgm:t>
        <a:bodyPr/>
        <a:lstStyle/>
        <a:p>
          <a:endParaRPr lang="en-US"/>
        </a:p>
      </dgm:t>
    </dgm:pt>
    <dgm:pt modelId="{BFEB6919-0F0A-43D8-AC5C-B1C8AD980134}" type="sibTrans" cxnId="{4442BEF0-4C17-4700-BBE1-C6ABC594F1C4}">
      <dgm:prSet/>
      <dgm:spPr/>
      <dgm:t>
        <a:bodyPr/>
        <a:lstStyle/>
        <a:p>
          <a:endParaRPr lang="en-US"/>
        </a:p>
      </dgm:t>
    </dgm:pt>
    <dgm:pt modelId="{F0702B21-9C3D-4723-8C34-21C797A2144B}" type="pres">
      <dgm:prSet presAssocID="{ABB0B8C7-E252-4BA9-BAC0-350DFC710E63}" presName="root" presStyleCnt="0">
        <dgm:presLayoutVars>
          <dgm:dir/>
          <dgm:resizeHandles val="exact"/>
        </dgm:presLayoutVars>
      </dgm:prSet>
      <dgm:spPr/>
    </dgm:pt>
    <dgm:pt modelId="{D76803A5-1574-4C5B-A0ED-0BCC49DD8AF8}" type="pres">
      <dgm:prSet presAssocID="{E3742742-34F2-4507-A3E9-C7EE153A0840}" presName="compNode" presStyleCnt="0"/>
      <dgm:spPr/>
    </dgm:pt>
    <dgm:pt modelId="{33976E25-E0EB-4381-B740-65ED0DA8B175}" type="pres">
      <dgm:prSet presAssocID="{E3742742-34F2-4507-A3E9-C7EE153A08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1148929-CF1D-43A3-9F05-25B3438C86B8}" type="pres">
      <dgm:prSet presAssocID="{E3742742-34F2-4507-A3E9-C7EE153A0840}" presName="spaceRect" presStyleCnt="0"/>
      <dgm:spPr/>
    </dgm:pt>
    <dgm:pt modelId="{2872654C-9052-4D38-AC86-DCC3DD7F2643}" type="pres">
      <dgm:prSet presAssocID="{E3742742-34F2-4507-A3E9-C7EE153A0840}" presName="textRect" presStyleLbl="revTx" presStyleIdx="0" presStyleCnt="2">
        <dgm:presLayoutVars>
          <dgm:chMax val="1"/>
          <dgm:chPref val="1"/>
        </dgm:presLayoutVars>
      </dgm:prSet>
      <dgm:spPr/>
    </dgm:pt>
    <dgm:pt modelId="{21797B58-7915-4A1B-A501-6CFD60B7C8DE}" type="pres">
      <dgm:prSet presAssocID="{37D79FEC-88CF-4B80-897E-993EA4DF3AA0}" presName="sibTrans" presStyleCnt="0"/>
      <dgm:spPr/>
    </dgm:pt>
    <dgm:pt modelId="{5A75F502-219A-460F-8CB6-6D290D8F38A7}" type="pres">
      <dgm:prSet presAssocID="{BC762478-6708-4D36-A891-26C2C66CD0FA}" presName="compNode" presStyleCnt="0"/>
      <dgm:spPr/>
    </dgm:pt>
    <dgm:pt modelId="{DD69B54E-8709-453F-B944-5B9C67B83D99}" type="pres">
      <dgm:prSet presAssocID="{BC762478-6708-4D36-A891-26C2C66CD0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583BBE9-3BEC-4A62-9929-C12322AF7300}" type="pres">
      <dgm:prSet presAssocID="{BC762478-6708-4D36-A891-26C2C66CD0FA}" presName="spaceRect" presStyleCnt="0"/>
      <dgm:spPr/>
    </dgm:pt>
    <dgm:pt modelId="{74AAA9DE-8A36-4A31-8987-800FD942B90C}" type="pres">
      <dgm:prSet presAssocID="{BC762478-6708-4D36-A891-26C2C66CD0F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05F10A-2002-4246-892C-0397657C753C}" type="presOf" srcId="{ABB0B8C7-E252-4BA9-BAC0-350DFC710E63}" destId="{F0702B21-9C3D-4723-8C34-21C797A2144B}" srcOrd="0" destOrd="0" presId="urn:microsoft.com/office/officeart/2018/2/layout/IconLabelList"/>
    <dgm:cxn modelId="{9EFADD13-C070-46D6-8455-30FE09EE51B1}" srcId="{ABB0B8C7-E252-4BA9-BAC0-350DFC710E63}" destId="{E3742742-34F2-4507-A3E9-C7EE153A0840}" srcOrd="0" destOrd="0" parTransId="{84E124EE-9367-433E-BBE5-F263EE6B7149}" sibTransId="{37D79FEC-88CF-4B80-897E-993EA4DF3AA0}"/>
    <dgm:cxn modelId="{4C7E3549-76D1-49BC-8769-471C9C13F2B5}" type="presOf" srcId="{BC762478-6708-4D36-A891-26C2C66CD0FA}" destId="{74AAA9DE-8A36-4A31-8987-800FD942B90C}" srcOrd="0" destOrd="0" presId="urn:microsoft.com/office/officeart/2018/2/layout/IconLabelList"/>
    <dgm:cxn modelId="{31C097BE-1429-4AFB-A212-014FCA7A8548}" type="presOf" srcId="{E3742742-34F2-4507-A3E9-C7EE153A0840}" destId="{2872654C-9052-4D38-AC86-DCC3DD7F2643}" srcOrd="0" destOrd="0" presId="urn:microsoft.com/office/officeart/2018/2/layout/IconLabelList"/>
    <dgm:cxn modelId="{4442BEF0-4C17-4700-BBE1-C6ABC594F1C4}" srcId="{ABB0B8C7-E252-4BA9-BAC0-350DFC710E63}" destId="{BC762478-6708-4D36-A891-26C2C66CD0FA}" srcOrd="1" destOrd="0" parTransId="{9A2945FE-F288-4A78-BD20-E89C7763F57F}" sibTransId="{BFEB6919-0F0A-43D8-AC5C-B1C8AD980134}"/>
    <dgm:cxn modelId="{B60CED1F-05F8-48A5-B86F-520B065723B1}" type="presParOf" srcId="{F0702B21-9C3D-4723-8C34-21C797A2144B}" destId="{D76803A5-1574-4C5B-A0ED-0BCC49DD8AF8}" srcOrd="0" destOrd="0" presId="urn:microsoft.com/office/officeart/2018/2/layout/IconLabelList"/>
    <dgm:cxn modelId="{BD57848F-7191-4C74-931D-71FA80FD4963}" type="presParOf" srcId="{D76803A5-1574-4C5B-A0ED-0BCC49DD8AF8}" destId="{33976E25-E0EB-4381-B740-65ED0DA8B175}" srcOrd="0" destOrd="0" presId="urn:microsoft.com/office/officeart/2018/2/layout/IconLabelList"/>
    <dgm:cxn modelId="{E8C7FB1C-D733-4E88-A5FC-24969E7D4A81}" type="presParOf" srcId="{D76803A5-1574-4C5B-A0ED-0BCC49DD8AF8}" destId="{41148929-CF1D-43A3-9F05-25B3438C86B8}" srcOrd="1" destOrd="0" presId="urn:microsoft.com/office/officeart/2018/2/layout/IconLabelList"/>
    <dgm:cxn modelId="{FF7852D6-0681-4639-A30F-C8333C0962EC}" type="presParOf" srcId="{D76803A5-1574-4C5B-A0ED-0BCC49DD8AF8}" destId="{2872654C-9052-4D38-AC86-DCC3DD7F2643}" srcOrd="2" destOrd="0" presId="urn:microsoft.com/office/officeart/2018/2/layout/IconLabelList"/>
    <dgm:cxn modelId="{857803E8-055B-4361-B9D7-8C86D293E0FE}" type="presParOf" srcId="{F0702B21-9C3D-4723-8C34-21C797A2144B}" destId="{21797B58-7915-4A1B-A501-6CFD60B7C8DE}" srcOrd="1" destOrd="0" presId="urn:microsoft.com/office/officeart/2018/2/layout/IconLabelList"/>
    <dgm:cxn modelId="{CF5EEC58-6386-4230-B582-913CEF2AB3D5}" type="presParOf" srcId="{F0702B21-9C3D-4723-8C34-21C797A2144B}" destId="{5A75F502-219A-460F-8CB6-6D290D8F38A7}" srcOrd="2" destOrd="0" presId="urn:microsoft.com/office/officeart/2018/2/layout/IconLabelList"/>
    <dgm:cxn modelId="{F33DDEAE-E118-4989-A9BE-521E90CCE74B}" type="presParOf" srcId="{5A75F502-219A-460F-8CB6-6D290D8F38A7}" destId="{DD69B54E-8709-453F-B944-5B9C67B83D99}" srcOrd="0" destOrd="0" presId="urn:microsoft.com/office/officeart/2018/2/layout/IconLabelList"/>
    <dgm:cxn modelId="{CE500346-978E-412A-A511-16C88B2907C0}" type="presParOf" srcId="{5A75F502-219A-460F-8CB6-6D290D8F38A7}" destId="{1583BBE9-3BEC-4A62-9929-C12322AF7300}" srcOrd="1" destOrd="0" presId="urn:microsoft.com/office/officeart/2018/2/layout/IconLabelList"/>
    <dgm:cxn modelId="{BED0317B-2C3B-4DC0-9F2E-A2A5675D252A}" type="presParOf" srcId="{5A75F502-219A-460F-8CB6-6D290D8F38A7}" destId="{74AAA9DE-8A36-4A31-8987-800FD942B9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105C51-5BDD-409E-B7DA-F7FF5EE9BC3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E4656B-9BDC-4BE4-80D8-FDC703A2AF19}">
      <dgm:prSet/>
      <dgm:spPr/>
      <dgm:t>
        <a:bodyPr/>
        <a:lstStyle/>
        <a:p>
          <a:pPr>
            <a:defRPr cap="all"/>
          </a:pPr>
          <a:r>
            <a:rPr lang="en-US" b="0" i="0"/>
            <a:t>1. Keep your home safe</a:t>
          </a:r>
          <a:endParaRPr lang="en-US"/>
        </a:p>
      </dgm:t>
    </dgm:pt>
    <dgm:pt modelId="{00541029-7DA1-4CBD-9E8C-380F53C7324A}" type="parTrans" cxnId="{7AB16D67-5730-4AE9-B8EE-26CCD69621CA}">
      <dgm:prSet/>
      <dgm:spPr/>
      <dgm:t>
        <a:bodyPr/>
        <a:lstStyle/>
        <a:p>
          <a:endParaRPr lang="en-US"/>
        </a:p>
      </dgm:t>
    </dgm:pt>
    <dgm:pt modelId="{9AF6D3BB-9FD3-4687-B0D7-53925F7831D1}" type="sibTrans" cxnId="{7AB16D67-5730-4AE9-B8EE-26CCD69621CA}">
      <dgm:prSet/>
      <dgm:spPr/>
      <dgm:t>
        <a:bodyPr/>
        <a:lstStyle/>
        <a:p>
          <a:endParaRPr lang="en-US"/>
        </a:p>
      </dgm:t>
    </dgm:pt>
    <dgm:pt modelId="{2610640A-078C-4E5B-B5D6-B085FFC593DF}">
      <dgm:prSet/>
      <dgm:spPr/>
      <dgm:t>
        <a:bodyPr/>
        <a:lstStyle/>
        <a:p>
          <a:pPr>
            <a:defRPr cap="all"/>
          </a:pPr>
          <a:r>
            <a:rPr lang="en-IN"/>
            <a:t>2.</a:t>
          </a:r>
          <a:r>
            <a:rPr lang="en-US" b="0" i="0"/>
            <a:t> Save money on your energy bills</a:t>
          </a:r>
          <a:endParaRPr lang="en-US"/>
        </a:p>
      </dgm:t>
    </dgm:pt>
    <dgm:pt modelId="{9E44E7FA-D9E8-445F-947B-875CCB00F920}" type="parTrans" cxnId="{8EE381F8-FD81-41A6-BE38-4F12B274B34A}">
      <dgm:prSet/>
      <dgm:spPr/>
      <dgm:t>
        <a:bodyPr/>
        <a:lstStyle/>
        <a:p>
          <a:endParaRPr lang="en-US"/>
        </a:p>
      </dgm:t>
    </dgm:pt>
    <dgm:pt modelId="{DDD2C29E-1913-4E24-9D9F-1B44A248CAC1}" type="sibTrans" cxnId="{8EE381F8-FD81-41A6-BE38-4F12B274B34A}">
      <dgm:prSet/>
      <dgm:spPr/>
      <dgm:t>
        <a:bodyPr/>
        <a:lstStyle/>
        <a:p>
          <a:endParaRPr lang="en-US"/>
        </a:p>
      </dgm:t>
    </dgm:pt>
    <dgm:pt modelId="{BDF4D74F-C3DD-415D-935B-A26A122C83C2}">
      <dgm:prSet/>
      <dgm:spPr/>
      <dgm:t>
        <a:bodyPr/>
        <a:lstStyle/>
        <a:p>
          <a:pPr>
            <a:defRPr cap="all"/>
          </a:pPr>
          <a:r>
            <a:rPr lang="en-IN" b="0" i="0"/>
            <a:t>Advanced Search Capabilities.</a:t>
          </a:r>
          <a:endParaRPr lang="en-US"/>
        </a:p>
      </dgm:t>
    </dgm:pt>
    <dgm:pt modelId="{313C4EFF-CCC6-4CDA-A60C-3A473758C6D0}" type="parTrans" cxnId="{F0CC9054-44A6-4F18-A504-7A5DC2458CE0}">
      <dgm:prSet/>
      <dgm:spPr/>
      <dgm:t>
        <a:bodyPr/>
        <a:lstStyle/>
        <a:p>
          <a:endParaRPr lang="en-US"/>
        </a:p>
      </dgm:t>
    </dgm:pt>
    <dgm:pt modelId="{43420E07-F3C9-42BA-A7FD-B51B995C0C79}" type="sibTrans" cxnId="{F0CC9054-44A6-4F18-A504-7A5DC2458CE0}">
      <dgm:prSet/>
      <dgm:spPr/>
      <dgm:t>
        <a:bodyPr/>
        <a:lstStyle/>
        <a:p>
          <a:endParaRPr lang="en-US"/>
        </a:p>
      </dgm:t>
    </dgm:pt>
    <dgm:pt modelId="{A9D7983E-9E93-4148-8714-C2DD299FC08F}" type="pres">
      <dgm:prSet presAssocID="{7B105C51-5BDD-409E-B7DA-F7FF5EE9BC3C}" presName="root" presStyleCnt="0">
        <dgm:presLayoutVars>
          <dgm:dir/>
          <dgm:resizeHandles val="exact"/>
        </dgm:presLayoutVars>
      </dgm:prSet>
      <dgm:spPr/>
    </dgm:pt>
    <dgm:pt modelId="{E7EAFAEA-FCA9-458D-86BD-FFD83A7A0122}" type="pres">
      <dgm:prSet presAssocID="{84E4656B-9BDC-4BE4-80D8-FDC703A2AF19}" presName="compNode" presStyleCnt="0"/>
      <dgm:spPr/>
    </dgm:pt>
    <dgm:pt modelId="{7C8095E7-383F-4DEF-A32A-BADE6C2092DE}" type="pres">
      <dgm:prSet presAssocID="{84E4656B-9BDC-4BE4-80D8-FDC703A2AF1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9CFD962-F9C7-4210-9A60-42780DC4772F}" type="pres">
      <dgm:prSet presAssocID="{84E4656B-9BDC-4BE4-80D8-FDC703A2AF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CEDF713-5A8C-43D3-88F7-C3DF586D8827}" type="pres">
      <dgm:prSet presAssocID="{84E4656B-9BDC-4BE4-80D8-FDC703A2AF19}" presName="spaceRect" presStyleCnt="0"/>
      <dgm:spPr/>
    </dgm:pt>
    <dgm:pt modelId="{D56CE63B-9456-4CFC-AF13-BE9BE68AF318}" type="pres">
      <dgm:prSet presAssocID="{84E4656B-9BDC-4BE4-80D8-FDC703A2AF19}" presName="textRect" presStyleLbl="revTx" presStyleIdx="0" presStyleCnt="3">
        <dgm:presLayoutVars>
          <dgm:chMax val="1"/>
          <dgm:chPref val="1"/>
        </dgm:presLayoutVars>
      </dgm:prSet>
      <dgm:spPr/>
    </dgm:pt>
    <dgm:pt modelId="{5370E0B2-0F1D-4F07-90AC-F58B3B039193}" type="pres">
      <dgm:prSet presAssocID="{9AF6D3BB-9FD3-4687-B0D7-53925F7831D1}" presName="sibTrans" presStyleCnt="0"/>
      <dgm:spPr/>
    </dgm:pt>
    <dgm:pt modelId="{6F9D18D8-FBC1-4813-BDBA-9C669B3C136D}" type="pres">
      <dgm:prSet presAssocID="{2610640A-078C-4E5B-B5D6-B085FFC593DF}" presName="compNode" presStyleCnt="0"/>
      <dgm:spPr/>
    </dgm:pt>
    <dgm:pt modelId="{83C281C3-82B5-498D-AD34-3696F096F43F}" type="pres">
      <dgm:prSet presAssocID="{2610640A-078C-4E5B-B5D6-B085FFC593D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DCB8A08-1110-4381-8193-24D94998D03A}" type="pres">
      <dgm:prSet presAssocID="{2610640A-078C-4E5B-B5D6-B085FFC593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17B7B826-D115-4222-A961-BC58C0442988}" type="pres">
      <dgm:prSet presAssocID="{2610640A-078C-4E5B-B5D6-B085FFC593DF}" presName="spaceRect" presStyleCnt="0"/>
      <dgm:spPr/>
    </dgm:pt>
    <dgm:pt modelId="{0F164699-4DB8-40E5-A17A-EC55C8892767}" type="pres">
      <dgm:prSet presAssocID="{2610640A-078C-4E5B-B5D6-B085FFC593DF}" presName="textRect" presStyleLbl="revTx" presStyleIdx="1" presStyleCnt="3">
        <dgm:presLayoutVars>
          <dgm:chMax val="1"/>
          <dgm:chPref val="1"/>
        </dgm:presLayoutVars>
      </dgm:prSet>
      <dgm:spPr/>
    </dgm:pt>
    <dgm:pt modelId="{4C54ED2B-0010-4012-905E-65A349462957}" type="pres">
      <dgm:prSet presAssocID="{DDD2C29E-1913-4E24-9D9F-1B44A248CAC1}" presName="sibTrans" presStyleCnt="0"/>
      <dgm:spPr/>
    </dgm:pt>
    <dgm:pt modelId="{5FC4A673-BA27-4FA2-98CF-927D80E78A0D}" type="pres">
      <dgm:prSet presAssocID="{BDF4D74F-C3DD-415D-935B-A26A122C83C2}" presName="compNode" presStyleCnt="0"/>
      <dgm:spPr/>
    </dgm:pt>
    <dgm:pt modelId="{BEC2D033-8E93-40CB-99AB-583EDBDAADE9}" type="pres">
      <dgm:prSet presAssocID="{BDF4D74F-C3DD-415D-935B-A26A122C83C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254E85-4487-41B1-9DFD-AFA28FD9CD83}" type="pres">
      <dgm:prSet presAssocID="{BDF4D74F-C3DD-415D-935B-A26A122C83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8C3F688-2550-433E-8FDD-BCD1B4075B36}" type="pres">
      <dgm:prSet presAssocID="{BDF4D74F-C3DD-415D-935B-A26A122C83C2}" presName="spaceRect" presStyleCnt="0"/>
      <dgm:spPr/>
    </dgm:pt>
    <dgm:pt modelId="{E0A6E384-8A5C-489B-B743-7D43243F8784}" type="pres">
      <dgm:prSet presAssocID="{BDF4D74F-C3DD-415D-935B-A26A122C83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DA2F17-43FF-4219-9D46-3B414BCBAC1E}" type="presOf" srcId="{7B105C51-5BDD-409E-B7DA-F7FF5EE9BC3C}" destId="{A9D7983E-9E93-4148-8714-C2DD299FC08F}" srcOrd="0" destOrd="0" presId="urn:microsoft.com/office/officeart/2018/5/layout/IconLeafLabelList"/>
    <dgm:cxn modelId="{7AB16D67-5730-4AE9-B8EE-26CCD69621CA}" srcId="{7B105C51-5BDD-409E-B7DA-F7FF5EE9BC3C}" destId="{84E4656B-9BDC-4BE4-80D8-FDC703A2AF19}" srcOrd="0" destOrd="0" parTransId="{00541029-7DA1-4CBD-9E8C-380F53C7324A}" sibTransId="{9AF6D3BB-9FD3-4687-B0D7-53925F7831D1}"/>
    <dgm:cxn modelId="{F0CC9054-44A6-4F18-A504-7A5DC2458CE0}" srcId="{7B105C51-5BDD-409E-B7DA-F7FF5EE9BC3C}" destId="{BDF4D74F-C3DD-415D-935B-A26A122C83C2}" srcOrd="2" destOrd="0" parTransId="{313C4EFF-CCC6-4CDA-A60C-3A473758C6D0}" sibTransId="{43420E07-F3C9-42BA-A7FD-B51B995C0C79}"/>
    <dgm:cxn modelId="{896FAE81-2C3B-4EE3-B905-E857DCF42E22}" type="presOf" srcId="{BDF4D74F-C3DD-415D-935B-A26A122C83C2}" destId="{E0A6E384-8A5C-489B-B743-7D43243F8784}" srcOrd="0" destOrd="0" presId="urn:microsoft.com/office/officeart/2018/5/layout/IconLeafLabelList"/>
    <dgm:cxn modelId="{F22E7FBC-7CF3-4B8A-8111-FACE8D46D769}" type="presOf" srcId="{84E4656B-9BDC-4BE4-80D8-FDC703A2AF19}" destId="{D56CE63B-9456-4CFC-AF13-BE9BE68AF318}" srcOrd="0" destOrd="0" presId="urn:microsoft.com/office/officeart/2018/5/layout/IconLeafLabelList"/>
    <dgm:cxn modelId="{8EE381F8-FD81-41A6-BE38-4F12B274B34A}" srcId="{7B105C51-5BDD-409E-B7DA-F7FF5EE9BC3C}" destId="{2610640A-078C-4E5B-B5D6-B085FFC593DF}" srcOrd="1" destOrd="0" parTransId="{9E44E7FA-D9E8-445F-947B-875CCB00F920}" sibTransId="{DDD2C29E-1913-4E24-9D9F-1B44A248CAC1}"/>
    <dgm:cxn modelId="{DA0CA9FB-4522-44CC-9E8D-E54219455218}" type="presOf" srcId="{2610640A-078C-4E5B-B5D6-B085FFC593DF}" destId="{0F164699-4DB8-40E5-A17A-EC55C8892767}" srcOrd="0" destOrd="0" presId="urn:microsoft.com/office/officeart/2018/5/layout/IconLeafLabelList"/>
    <dgm:cxn modelId="{E13917C0-27C3-435F-85BB-DFDCF3D2DC05}" type="presParOf" srcId="{A9D7983E-9E93-4148-8714-C2DD299FC08F}" destId="{E7EAFAEA-FCA9-458D-86BD-FFD83A7A0122}" srcOrd="0" destOrd="0" presId="urn:microsoft.com/office/officeart/2018/5/layout/IconLeafLabelList"/>
    <dgm:cxn modelId="{59085CAA-0F5C-41EF-93EE-6A0107900E48}" type="presParOf" srcId="{E7EAFAEA-FCA9-458D-86BD-FFD83A7A0122}" destId="{7C8095E7-383F-4DEF-A32A-BADE6C2092DE}" srcOrd="0" destOrd="0" presId="urn:microsoft.com/office/officeart/2018/5/layout/IconLeafLabelList"/>
    <dgm:cxn modelId="{81BFEA87-2B82-413A-8EC1-822E5700DD5B}" type="presParOf" srcId="{E7EAFAEA-FCA9-458D-86BD-FFD83A7A0122}" destId="{89CFD962-F9C7-4210-9A60-42780DC4772F}" srcOrd="1" destOrd="0" presId="urn:microsoft.com/office/officeart/2018/5/layout/IconLeafLabelList"/>
    <dgm:cxn modelId="{61B61EA3-3BF4-4B43-8641-C47EA7BB59F8}" type="presParOf" srcId="{E7EAFAEA-FCA9-458D-86BD-FFD83A7A0122}" destId="{5CEDF713-5A8C-43D3-88F7-C3DF586D8827}" srcOrd="2" destOrd="0" presId="urn:microsoft.com/office/officeart/2018/5/layout/IconLeafLabelList"/>
    <dgm:cxn modelId="{4197C8D8-869D-4F34-921D-FFF2618FB0CE}" type="presParOf" srcId="{E7EAFAEA-FCA9-458D-86BD-FFD83A7A0122}" destId="{D56CE63B-9456-4CFC-AF13-BE9BE68AF318}" srcOrd="3" destOrd="0" presId="urn:microsoft.com/office/officeart/2018/5/layout/IconLeafLabelList"/>
    <dgm:cxn modelId="{4AC5677F-04D6-4CF9-A7EC-29310984E7ED}" type="presParOf" srcId="{A9D7983E-9E93-4148-8714-C2DD299FC08F}" destId="{5370E0B2-0F1D-4F07-90AC-F58B3B039193}" srcOrd="1" destOrd="0" presId="urn:microsoft.com/office/officeart/2018/5/layout/IconLeafLabelList"/>
    <dgm:cxn modelId="{26912B15-2E92-475E-9E5B-EB8502B030B9}" type="presParOf" srcId="{A9D7983E-9E93-4148-8714-C2DD299FC08F}" destId="{6F9D18D8-FBC1-4813-BDBA-9C669B3C136D}" srcOrd="2" destOrd="0" presId="urn:microsoft.com/office/officeart/2018/5/layout/IconLeafLabelList"/>
    <dgm:cxn modelId="{68F79FFE-5318-4F31-A09F-DA45AC0952F9}" type="presParOf" srcId="{6F9D18D8-FBC1-4813-BDBA-9C669B3C136D}" destId="{83C281C3-82B5-498D-AD34-3696F096F43F}" srcOrd="0" destOrd="0" presId="urn:microsoft.com/office/officeart/2018/5/layout/IconLeafLabelList"/>
    <dgm:cxn modelId="{80309B16-8296-48FA-9772-0433C17C64F3}" type="presParOf" srcId="{6F9D18D8-FBC1-4813-BDBA-9C669B3C136D}" destId="{4DCB8A08-1110-4381-8193-24D94998D03A}" srcOrd="1" destOrd="0" presId="urn:microsoft.com/office/officeart/2018/5/layout/IconLeafLabelList"/>
    <dgm:cxn modelId="{8F62D1F3-EB7D-4C38-9EA4-74D1C6312666}" type="presParOf" srcId="{6F9D18D8-FBC1-4813-BDBA-9C669B3C136D}" destId="{17B7B826-D115-4222-A961-BC58C0442988}" srcOrd="2" destOrd="0" presId="urn:microsoft.com/office/officeart/2018/5/layout/IconLeafLabelList"/>
    <dgm:cxn modelId="{B5DB20A4-A20B-4AE4-8AEA-4C04330FB5D2}" type="presParOf" srcId="{6F9D18D8-FBC1-4813-BDBA-9C669B3C136D}" destId="{0F164699-4DB8-40E5-A17A-EC55C8892767}" srcOrd="3" destOrd="0" presId="urn:microsoft.com/office/officeart/2018/5/layout/IconLeafLabelList"/>
    <dgm:cxn modelId="{4E836353-5656-4E6E-976E-CE3FEA3E39F6}" type="presParOf" srcId="{A9D7983E-9E93-4148-8714-C2DD299FC08F}" destId="{4C54ED2B-0010-4012-905E-65A349462957}" srcOrd="3" destOrd="0" presId="urn:microsoft.com/office/officeart/2018/5/layout/IconLeafLabelList"/>
    <dgm:cxn modelId="{A83326FE-43D3-49A0-9E03-5CE86237C4D7}" type="presParOf" srcId="{A9D7983E-9E93-4148-8714-C2DD299FC08F}" destId="{5FC4A673-BA27-4FA2-98CF-927D80E78A0D}" srcOrd="4" destOrd="0" presId="urn:microsoft.com/office/officeart/2018/5/layout/IconLeafLabelList"/>
    <dgm:cxn modelId="{6B9CDF09-50C8-46E9-A318-E623571B6468}" type="presParOf" srcId="{5FC4A673-BA27-4FA2-98CF-927D80E78A0D}" destId="{BEC2D033-8E93-40CB-99AB-583EDBDAADE9}" srcOrd="0" destOrd="0" presId="urn:microsoft.com/office/officeart/2018/5/layout/IconLeafLabelList"/>
    <dgm:cxn modelId="{A273000B-8F86-48DC-93D4-387F14DE9151}" type="presParOf" srcId="{5FC4A673-BA27-4FA2-98CF-927D80E78A0D}" destId="{7D254E85-4487-41B1-9DFD-AFA28FD9CD83}" srcOrd="1" destOrd="0" presId="urn:microsoft.com/office/officeart/2018/5/layout/IconLeafLabelList"/>
    <dgm:cxn modelId="{AFBC89A1-D3BC-4D70-BAA3-4A1175B392B9}" type="presParOf" srcId="{5FC4A673-BA27-4FA2-98CF-927D80E78A0D}" destId="{48C3F688-2550-433E-8FDD-BCD1B4075B36}" srcOrd="2" destOrd="0" presId="urn:microsoft.com/office/officeart/2018/5/layout/IconLeafLabelList"/>
    <dgm:cxn modelId="{B573BFEE-ACE2-46AA-83BF-77DCEBCD3E6B}" type="presParOf" srcId="{5FC4A673-BA27-4FA2-98CF-927D80E78A0D}" destId="{E0A6E384-8A5C-489B-B743-7D43243F878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5C3825-35E2-4932-B5E9-6B08A4E8711B}" type="doc">
      <dgm:prSet loTypeId="urn:microsoft.com/office/officeart/2018/2/layout/IconCircle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05F43B-C31B-4E37-A288-5809D690E9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1. Initial cost could outweigh savings</a:t>
          </a:r>
          <a:endParaRPr lang="en-US"/>
        </a:p>
      </dgm:t>
    </dgm:pt>
    <dgm:pt modelId="{05497F26-796E-4B6B-85C1-C01144346C53}" type="parTrans" cxnId="{C9EED2B2-664C-40B0-A75A-E0230385DE7A}">
      <dgm:prSet/>
      <dgm:spPr/>
      <dgm:t>
        <a:bodyPr/>
        <a:lstStyle/>
        <a:p>
          <a:endParaRPr lang="en-US"/>
        </a:p>
      </dgm:t>
    </dgm:pt>
    <dgm:pt modelId="{EFB4E6F8-3A96-42C0-99C6-47AC51089232}" type="sibTrans" cxnId="{C9EED2B2-664C-40B0-A75A-E0230385DE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DE479D-66BC-42B6-B9B3-8476C0FE64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2. Security could be an issue</a:t>
          </a:r>
          <a:endParaRPr lang="en-US"/>
        </a:p>
      </dgm:t>
    </dgm:pt>
    <dgm:pt modelId="{D12DA0A3-7D23-4E7F-8DF2-28A8573D2A54}" type="parTrans" cxnId="{73053A32-B716-4206-801F-D2C6ECA9865E}">
      <dgm:prSet/>
      <dgm:spPr/>
      <dgm:t>
        <a:bodyPr/>
        <a:lstStyle/>
        <a:p>
          <a:endParaRPr lang="en-US"/>
        </a:p>
      </dgm:t>
    </dgm:pt>
    <dgm:pt modelId="{52EB1E64-A48D-4007-8564-5343C020FC62}" type="sibTrans" cxnId="{73053A32-B716-4206-801F-D2C6ECA986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2837C7-4D05-43F4-98BE-91F96AB5A1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3. Voice recognition isn't perfect</a:t>
          </a:r>
          <a:endParaRPr lang="en-US"/>
        </a:p>
      </dgm:t>
    </dgm:pt>
    <dgm:pt modelId="{9FC807D9-FFE5-4865-AA99-EF51A4E19CB3}" type="parTrans" cxnId="{39D0EC93-D835-41BC-8FA3-FF3D6BD23594}">
      <dgm:prSet/>
      <dgm:spPr/>
      <dgm:t>
        <a:bodyPr/>
        <a:lstStyle/>
        <a:p>
          <a:endParaRPr lang="en-US"/>
        </a:p>
      </dgm:t>
    </dgm:pt>
    <dgm:pt modelId="{ECFA3DDD-22C9-431A-B798-68B03421C940}" type="sibTrans" cxnId="{39D0EC93-D835-41BC-8FA3-FF3D6BD235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A8A4A3-2892-4485-9DEA-DA33F5AD53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4. A microphone in your home</a:t>
          </a:r>
          <a:endParaRPr lang="en-US"/>
        </a:p>
      </dgm:t>
    </dgm:pt>
    <dgm:pt modelId="{3B94E987-AF36-42BE-9817-587B459C38EB}" type="parTrans" cxnId="{19B0166E-2344-4841-AE9C-B45541D16A0C}">
      <dgm:prSet/>
      <dgm:spPr/>
      <dgm:t>
        <a:bodyPr/>
        <a:lstStyle/>
        <a:p>
          <a:endParaRPr lang="en-US"/>
        </a:p>
      </dgm:t>
    </dgm:pt>
    <dgm:pt modelId="{F566BBE8-2B7B-41DC-9ED4-B6FE2F4755DF}" type="sibTrans" cxnId="{19B0166E-2344-4841-AE9C-B45541D16A0C}">
      <dgm:prSet/>
      <dgm:spPr/>
      <dgm:t>
        <a:bodyPr/>
        <a:lstStyle/>
        <a:p>
          <a:endParaRPr lang="en-US"/>
        </a:p>
      </dgm:t>
    </dgm:pt>
    <dgm:pt modelId="{C5DDBF0D-AB73-4C1E-8FD6-D048D22295DA}" type="pres">
      <dgm:prSet presAssocID="{BD5C3825-35E2-4932-B5E9-6B08A4E8711B}" presName="root" presStyleCnt="0">
        <dgm:presLayoutVars>
          <dgm:dir/>
          <dgm:resizeHandles val="exact"/>
        </dgm:presLayoutVars>
      </dgm:prSet>
      <dgm:spPr/>
    </dgm:pt>
    <dgm:pt modelId="{512F77FA-4519-4AD9-89EA-EC847A3BD8A6}" type="pres">
      <dgm:prSet presAssocID="{BD5C3825-35E2-4932-B5E9-6B08A4E8711B}" presName="container" presStyleCnt="0">
        <dgm:presLayoutVars>
          <dgm:dir/>
          <dgm:resizeHandles val="exact"/>
        </dgm:presLayoutVars>
      </dgm:prSet>
      <dgm:spPr/>
    </dgm:pt>
    <dgm:pt modelId="{0097D0BE-10F2-4FD0-B3A9-D6F8A87B0319}" type="pres">
      <dgm:prSet presAssocID="{9E05F43B-C31B-4E37-A288-5809D690E903}" presName="compNode" presStyleCnt="0"/>
      <dgm:spPr/>
    </dgm:pt>
    <dgm:pt modelId="{1E6C84C8-C748-4979-A25B-BEC9D7954611}" type="pres">
      <dgm:prSet presAssocID="{9E05F43B-C31B-4E37-A288-5809D690E903}" presName="iconBgRect" presStyleLbl="bgShp" presStyleIdx="0" presStyleCnt="4"/>
      <dgm:spPr/>
    </dgm:pt>
    <dgm:pt modelId="{0B9C8723-C2A1-4CC1-AB3A-10544145DD37}" type="pres">
      <dgm:prSet presAssocID="{9E05F43B-C31B-4E37-A288-5809D690E9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596DB648-F08F-4EA8-84A7-DA9E22E39751}" type="pres">
      <dgm:prSet presAssocID="{9E05F43B-C31B-4E37-A288-5809D690E903}" presName="spaceRect" presStyleCnt="0"/>
      <dgm:spPr/>
    </dgm:pt>
    <dgm:pt modelId="{F5CD752F-55C3-4D6D-8B7D-B4525024919A}" type="pres">
      <dgm:prSet presAssocID="{9E05F43B-C31B-4E37-A288-5809D690E903}" presName="textRect" presStyleLbl="revTx" presStyleIdx="0" presStyleCnt="4">
        <dgm:presLayoutVars>
          <dgm:chMax val="1"/>
          <dgm:chPref val="1"/>
        </dgm:presLayoutVars>
      </dgm:prSet>
      <dgm:spPr/>
    </dgm:pt>
    <dgm:pt modelId="{D9F70E4F-C47C-4CD4-A64B-7C3B8538115D}" type="pres">
      <dgm:prSet presAssocID="{EFB4E6F8-3A96-42C0-99C6-47AC51089232}" presName="sibTrans" presStyleLbl="sibTrans2D1" presStyleIdx="0" presStyleCnt="0"/>
      <dgm:spPr/>
    </dgm:pt>
    <dgm:pt modelId="{F614BBDE-9596-4ABB-8F6A-0D8FC8B43621}" type="pres">
      <dgm:prSet presAssocID="{CDDE479D-66BC-42B6-B9B3-8476C0FE6497}" presName="compNode" presStyleCnt="0"/>
      <dgm:spPr/>
    </dgm:pt>
    <dgm:pt modelId="{25A2D3D5-1778-43F8-9E30-6B785591AF45}" type="pres">
      <dgm:prSet presAssocID="{CDDE479D-66BC-42B6-B9B3-8476C0FE6497}" presName="iconBgRect" presStyleLbl="bgShp" presStyleIdx="1" presStyleCnt="4"/>
      <dgm:spPr/>
    </dgm:pt>
    <dgm:pt modelId="{0EFB797E-8BCB-4722-A5FF-F796767CB954}" type="pres">
      <dgm:prSet presAssocID="{CDDE479D-66BC-42B6-B9B3-8476C0FE64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1B681FC-61B2-47CF-BA01-879CF3159E43}" type="pres">
      <dgm:prSet presAssocID="{CDDE479D-66BC-42B6-B9B3-8476C0FE6497}" presName="spaceRect" presStyleCnt="0"/>
      <dgm:spPr/>
    </dgm:pt>
    <dgm:pt modelId="{22998F6E-318A-48E1-AE4C-0180011D87B1}" type="pres">
      <dgm:prSet presAssocID="{CDDE479D-66BC-42B6-B9B3-8476C0FE6497}" presName="textRect" presStyleLbl="revTx" presStyleIdx="1" presStyleCnt="4">
        <dgm:presLayoutVars>
          <dgm:chMax val="1"/>
          <dgm:chPref val="1"/>
        </dgm:presLayoutVars>
      </dgm:prSet>
      <dgm:spPr/>
    </dgm:pt>
    <dgm:pt modelId="{F65FF267-6D52-4358-917C-BCDD38B83946}" type="pres">
      <dgm:prSet presAssocID="{52EB1E64-A48D-4007-8564-5343C020FC62}" presName="sibTrans" presStyleLbl="sibTrans2D1" presStyleIdx="0" presStyleCnt="0"/>
      <dgm:spPr/>
    </dgm:pt>
    <dgm:pt modelId="{F2682217-BB26-48E3-A6FC-ED00CAD21B23}" type="pres">
      <dgm:prSet presAssocID="{932837C7-4D05-43F4-98BE-91F96AB5A193}" presName="compNode" presStyleCnt="0"/>
      <dgm:spPr/>
    </dgm:pt>
    <dgm:pt modelId="{8D467285-F93D-45CF-B5BE-322DC0AA6221}" type="pres">
      <dgm:prSet presAssocID="{932837C7-4D05-43F4-98BE-91F96AB5A193}" presName="iconBgRect" presStyleLbl="bgShp" presStyleIdx="2" presStyleCnt="4"/>
      <dgm:spPr/>
    </dgm:pt>
    <dgm:pt modelId="{4138FE87-F4E7-42DB-9495-55E1260814BC}" type="pres">
      <dgm:prSet presAssocID="{932837C7-4D05-43F4-98BE-91F96AB5A1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6C1097A5-0F51-409C-B56D-1DE3DAA1820A}" type="pres">
      <dgm:prSet presAssocID="{932837C7-4D05-43F4-98BE-91F96AB5A193}" presName="spaceRect" presStyleCnt="0"/>
      <dgm:spPr/>
    </dgm:pt>
    <dgm:pt modelId="{B11B996C-9675-41DE-BACD-97D5B20FB6B4}" type="pres">
      <dgm:prSet presAssocID="{932837C7-4D05-43F4-98BE-91F96AB5A193}" presName="textRect" presStyleLbl="revTx" presStyleIdx="2" presStyleCnt="4">
        <dgm:presLayoutVars>
          <dgm:chMax val="1"/>
          <dgm:chPref val="1"/>
        </dgm:presLayoutVars>
      </dgm:prSet>
      <dgm:spPr/>
    </dgm:pt>
    <dgm:pt modelId="{348B7C94-5D3F-4743-98F4-1252B0BFE693}" type="pres">
      <dgm:prSet presAssocID="{ECFA3DDD-22C9-431A-B798-68B03421C940}" presName="sibTrans" presStyleLbl="sibTrans2D1" presStyleIdx="0" presStyleCnt="0"/>
      <dgm:spPr/>
    </dgm:pt>
    <dgm:pt modelId="{966B8768-1A8F-4B32-AF87-492B40F74F0F}" type="pres">
      <dgm:prSet presAssocID="{E6A8A4A3-2892-4485-9DEA-DA33F5AD53A6}" presName="compNode" presStyleCnt="0"/>
      <dgm:spPr/>
    </dgm:pt>
    <dgm:pt modelId="{0B1915A3-BB55-4320-B4F0-4E7076E8D048}" type="pres">
      <dgm:prSet presAssocID="{E6A8A4A3-2892-4485-9DEA-DA33F5AD53A6}" presName="iconBgRect" presStyleLbl="bgShp" presStyleIdx="3" presStyleCnt="4"/>
      <dgm:spPr/>
    </dgm:pt>
    <dgm:pt modelId="{39F430ED-ECC2-4548-B031-9303CFEBA2AD}" type="pres">
      <dgm:prSet presAssocID="{E6A8A4A3-2892-4485-9DEA-DA33F5AD53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522DA47B-C815-416E-8DF9-D41A10428DDF}" type="pres">
      <dgm:prSet presAssocID="{E6A8A4A3-2892-4485-9DEA-DA33F5AD53A6}" presName="spaceRect" presStyleCnt="0"/>
      <dgm:spPr/>
    </dgm:pt>
    <dgm:pt modelId="{FAB5146C-D0E3-4430-B73F-766E0B58D7CF}" type="pres">
      <dgm:prSet presAssocID="{E6A8A4A3-2892-4485-9DEA-DA33F5AD53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C083B00-833C-4D72-B65C-C0241D827E1E}" type="presOf" srcId="{932837C7-4D05-43F4-98BE-91F96AB5A193}" destId="{B11B996C-9675-41DE-BACD-97D5B20FB6B4}" srcOrd="0" destOrd="0" presId="urn:microsoft.com/office/officeart/2018/2/layout/IconCircleList"/>
    <dgm:cxn modelId="{818D641C-7406-4450-BBF8-F7A24590985A}" type="presOf" srcId="{CDDE479D-66BC-42B6-B9B3-8476C0FE6497}" destId="{22998F6E-318A-48E1-AE4C-0180011D87B1}" srcOrd="0" destOrd="0" presId="urn:microsoft.com/office/officeart/2018/2/layout/IconCircleList"/>
    <dgm:cxn modelId="{4AB0CA26-AEC8-4EBB-8528-085BE4B39250}" type="presOf" srcId="{BD5C3825-35E2-4932-B5E9-6B08A4E8711B}" destId="{C5DDBF0D-AB73-4C1E-8FD6-D048D22295DA}" srcOrd="0" destOrd="0" presId="urn:microsoft.com/office/officeart/2018/2/layout/IconCircleList"/>
    <dgm:cxn modelId="{73053A32-B716-4206-801F-D2C6ECA9865E}" srcId="{BD5C3825-35E2-4932-B5E9-6B08A4E8711B}" destId="{CDDE479D-66BC-42B6-B9B3-8476C0FE6497}" srcOrd="1" destOrd="0" parTransId="{D12DA0A3-7D23-4E7F-8DF2-28A8573D2A54}" sibTransId="{52EB1E64-A48D-4007-8564-5343C020FC62}"/>
    <dgm:cxn modelId="{F703EA36-A7DC-4A4B-B229-DFC86710D590}" type="presOf" srcId="{9E05F43B-C31B-4E37-A288-5809D690E903}" destId="{F5CD752F-55C3-4D6D-8B7D-B4525024919A}" srcOrd="0" destOrd="0" presId="urn:microsoft.com/office/officeart/2018/2/layout/IconCircleList"/>
    <dgm:cxn modelId="{19B0166E-2344-4841-AE9C-B45541D16A0C}" srcId="{BD5C3825-35E2-4932-B5E9-6B08A4E8711B}" destId="{E6A8A4A3-2892-4485-9DEA-DA33F5AD53A6}" srcOrd="3" destOrd="0" parTransId="{3B94E987-AF36-42BE-9817-587B459C38EB}" sibTransId="{F566BBE8-2B7B-41DC-9ED4-B6FE2F4755DF}"/>
    <dgm:cxn modelId="{124C8772-FC37-4608-95F2-0741F0C4109D}" type="presOf" srcId="{52EB1E64-A48D-4007-8564-5343C020FC62}" destId="{F65FF267-6D52-4358-917C-BCDD38B83946}" srcOrd="0" destOrd="0" presId="urn:microsoft.com/office/officeart/2018/2/layout/IconCircleList"/>
    <dgm:cxn modelId="{3B32A958-BCD8-48A9-A771-327192C26FD9}" type="presOf" srcId="{ECFA3DDD-22C9-431A-B798-68B03421C940}" destId="{348B7C94-5D3F-4743-98F4-1252B0BFE693}" srcOrd="0" destOrd="0" presId="urn:microsoft.com/office/officeart/2018/2/layout/IconCircleList"/>
    <dgm:cxn modelId="{72248381-F1D6-4BE2-B1C2-5FAF3EC70F9D}" type="presOf" srcId="{EFB4E6F8-3A96-42C0-99C6-47AC51089232}" destId="{D9F70E4F-C47C-4CD4-A64B-7C3B8538115D}" srcOrd="0" destOrd="0" presId="urn:microsoft.com/office/officeart/2018/2/layout/IconCircleList"/>
    <dgm:cxn modelId="{39D0EC93-D835-41BC-8FA3-FF3D6BD23594}" srcId="{BD5C3825-35E2-4932-B5E9-6B08A4E8711B}" destId="{932837C7-4D05-43F4-98BE-91F96AB5A193}" srcOrd="2" destOrd="0" parTransId="{9FC807D9-FFE5-4865-AA99-EF51A4E19CB3}" sibTransId="{ECFA3DDD-22C9-431A-B798-68B03421C940}"/>
    <dgm:cxn modelId="{C9EED2B2-664C-40B0-A75A-E0230385DE7A}" srcId="{BD5C3825-35E2-4932-B5E9-6B08A4E8711B}" destId="{9E05F43B-C31B-4E37-A288-5809D690E903}" srcOrd="0" destOrd="0" parTransId="{05497F26-796E-4B6B-85C1-C01144346C53}" sibTransId="{EFB4E6F8-3A96-42C0-99C6-47AC51089232}"/>
    <dgm:cxn modelId="{29532AD1-7731-46F9-828F-BF9F8E1B7849}" type="presOf" srcId="{E6A8A4A3-2892-4485-9DEA-DA33F5AD53A6}" destId="{FAB5146C-D0E3-4430-B73F-766E0B58D7CF}" srcOrd="0" destOrd="0" presId="urn:microsoft.com/office/officeart/2018/2/layout/IconCircleList"/>
    <dgm:cxn modelId="{F60F4016-7997-4222-A4AC-549421D40F59}" type="presParOf" srcId="{C5DDBF0D-AB73-4C1E-8FD6-D048D22295DA}" destId="{512F77FA-4519-4AD9-89EA-EC847A3BD8A6}" srcOrd="0" destOrd="0" presId="urn:microsoft.com/office/officeart/2018/2/layout/IconCircleList"/>
    <dgm:cxn modelId="{40D07BD4-356E-490C-9AE6-2CE00BFFB37B}" type="presParOf" srcId="{512F77FA-4519-4AD9-89EA-EC847A3BD8A6}" destId="{0097D0BE-10F2-4FD0-B3A9-D6F8A87B0319}" srcOrd="0" destOrd="0" presId="urn:microsoft.com/office/officeart/2018/2/layout/IconCircleList"/>
    <dgm:cxn modelId="{E726F989-5E59-49AB-8253-9EE4D0596AD6}" type="presParOf" srcId="{0097D0BE-10F2-4FD0-B3A9-D6F8A87B0319}" destId="{1E6C84C8-C748-4979-A25B-BEC9D7954611}" srcOrd="0" destOrd="0" presId="urn:microsoft.com/office/officeart/2018/2/layout/IconCircleList"/>
    <dgm:cxn modelId="{9DA48E7B-EFB5-45BC-8A6F-268200983357}" type="presParOf" srcId="{0097D0BE-10F2-4FD0-B3A9-D6F8A87B0319}" destId="{0B9C8723-C2A1-4CC1-AB3A-10544145DD37}" srcOrd="1" destOrd="0" presId="urn:microsoft.com/office/officeart/2018/2/layout/IconCircleList"/>
    <dgm:cxn modelId="{69CACFD3-8502-426D-B3A8-A67DECE374E6}" type="presParOf" srcId="{0097D0BE-10F2-4FD0-B3A9-D6F8A87B0319}" destId="{596DB648-F08F-4EA8-84A7-DA9E22E39751}" srcOrd="2" destOrd="0" presId="urn:microsoft.com/office/officeart/2018/2/layout/IconCircleList"/>
    <dgm:cxn modelId="{DBF4480F-544E-4A34-B520-552C601FF03A}" type="presParOf" srcId="{0097D0BE-10F2-4FD0-B3A9-D6F8A87B0319}" destId="{F5CD752F-55C3-4D6D-8B7D-B4525024919A}" srcOrd="3" destOrd="0" presId="urn:microsoft.com/office/officeart/2018/2/layout/IconCircleList"/>
    <dgm:cxn modelId="{F5CA3068-2CF0-4819-AA97-35FE9C932E57}" type="presParOf" srcId="{512F77FA-4519-4AD9-89EA-EC847A3BD8A6}" destId="{D9F70E4F-C47C-4CD4-A64B-7C3B8538115D}" srcOrd="1" destOrd="0" presId="urn:microsoft.com/office/officeart/2018/2/layout/IconCircleList"/>
    <dgm:cxn modelId="{C382C2ED-9D2D-4FC8-AD9A-18AFAD1A69AD}" type="presParOf" srcId="{512F77FA-4519-4AD9-89EA-EC847A3BD8A6}" destId="{F614BBDE-9596-4ABB-8F6A-0D8FC8B43621}" srcOrd="2" destOrd="0" presId="urn:microsoft.com/office/officeart/2018/2/layout/IconCircleList"/>
    <dgm:cxn modelId="{066C0934-9921-4B51-8E01-69145E56B351}" type="presParOf" srcId="{F614BBDE-9596-4ABB-8F6A-0D8FC8B43621}" destId="{25A2D3D5-1778-43F8-9E30-6B785591AF45}" srcOrd="0" destOrd="0" presId="urn:microsoft.com/office/officeart/2018/2/layout/IconCircleList"/>
    <dgm:cxn modelId="{D30F62DE-C5B6-483F-8CFA-0933A0DAA4BC}" type="presParOf" srcId="{F614BBDE-9596-4ABB-8F6A-0D8FC8B43621}" destId="{0EFB797E-8BCB-4722-A5FF-F796767CB954}" srcOrd="1" destOrd="0" presId="urn:microsoft.com/office/officeart/2018/2/layout/IconCircleList"/>
    <dgm:cxn modelId="{7A849510-4C47-4853-8610-693C1225626F}" type="presParOf" srcId="{F614BBDE-9596-4ABB-8F6A-0D8FC8B43621}" destId="{91B681FC-61B2-47CF-BA01-879CF3159E43}" srcOrd="2" destOrd="0" presId="urn:microsoft.com/office/officeart/2018/2/layout/IconCircleList"/>
    <dgm:cxn modelId="{FA3C49FA-79CA-44C5-B263-699CF28A3BFE}" type="presParOf" srcId="{F614BBDE-9596-4ABB-8F6A-0D8FC8B43621}" destId="{22998F6E-318A-48E1-AE4C-0180011D87B1}" srcOrd="3" destOrd="0" presId="urn:microsoft.com/office/officeart/2018/2/layout/IconCircleList"/>
    <dgm:cxn modelId="{9E4649B6-2F2D-41F2-ABA7-A2790372050D}" type="presParOf" srcId="{512F77FA-4519-4AD9-89EA-EC847A3BD8A6}" destId="{F65FF267-6D52-4358-917C-BCDD38B83946}" srcOrd="3" destOrd="0" presId="urn:microsoft.com/office/officeart/2018/2/layout/IconCircleList"/>
    <dgm:cxn modelId="{B7142711-FF9B-4D49-807A-B11A6E0824BB}" type="presParOf" srcId="{512F77FA-4519-4AD9-89EA-EC847A3BD8A6}" destId="{F2682217-BB26-48E3-A6FC-ED00CAD21B23}" srcOrd="4" destOrd="0" presId="urn:microsoft.com/office/officeart/2018/2/layout/IconCircleList"/>
    <dgm:cxn modelId="{562E989D-6CC0-4B81-9B5A-4E97CF4205F2}" type="presParOf" srcId="{F2682217-BB26-48E3-A6FC-ED00CAD21B23}" destId="{8D467285-F93D-45CF-B5BE-322DC0AA6221}" srcOrd="0" destOrd="0" presId="urn:microsoft.com/office/officeart/2018/2/layout/IconCircleList"/>
    <dgm:cxn modelId="{285E1418-DEA3-4B2D-9C63-DB782A74071E}" type="presParOf" srcId="{F2682217-BB26-48E3-A6FC-ED00CAD21B23}" destId="{4138FE87-F4E7-42DB-9495-55E1260814BC}" srcOrd="1" destOrd="0" presId="urn:microsoft.com/office/officeart/2018/2/layout/IconCircleList"/>
    <dgm:cxn modelId="{EF47C288-CD35-46A9-9EAE-9B3E31DF9166}" type="presParOf" srcId="{F2682217-BB26-48E3-A6FC-ED00CAD21B23}" destId="{6C1097A5-0F51-409C-B56D-1DE3DAA1820A}" srcOrd="2" destOrd="0" presId="urn:microsoft.com/office/officeart/2018/2/layout/IconCircleList"/>
    <dgm:cxn modelId="{2651A215-3E9A-4342-8972-1223D8458E1D}" type="presParOf" srcId="{F2682217-BB26-48E3-A6FC-ED00CAD21B23}" destId="{B11B996C-9675-41DE-BACD-97D5B20FB6B4}" srcOrd="3" destOrd="0" presId="urn:microsoft.com/office/officeart/2018/2/layout/IconCircleList"/>
    <dgm:cxn modelId="{7D761041-7956-4427-9BDC-11EF8175D345}" type="presParOf" srcId="{512F77FA-4519-4AD9-89EA-EC847A3BD8A6}" destId="{348B7C94-5D3F-4743-98F4-1252B0BFE693}" srcOrd="5" destOrd="0" presId="urn:microsoft.com/office/officeart/2018/2/layout/IconCircleList"/>
    <dgm:cxn modelId="{DD182440-4B84-4076-A461-39E2E6E32337}" type="presParOf" srcId="{512F77FA-4519-4AD9-89EA-EC847A3BD8A6}" destId="{966B8768-1A8F-4B32-AF87-492B40F74F0F}" srcOrd="6" destOrd="0" presId="urn:microsoft.com/office/officeart/2018/2/layout/IconCircleList"/>
    <dgm:cxn modelId="{691336A6-7423-4D2C-961B-8EF6B8BD1670}" type="presParOf" srcId="{966B8768-1A8F-4B32-AF87-492B40F74F0F}" destId="{0B1915A3-BB55-4320-B4F0-4E7076E8D048}" srcOrd="0" destOrd="0" presId="urn:microsoft.com/office/officeart/2018/2/layout/IconCircleList"/>
    <dgm:cxn modelId="{2A171987-2336-4018-837F-9F9D1ED08B33}" type="presParOf" srcId="{966B8768-1A8F-4B32-AF87-492B40F74F0F}" destId="{39F430ED-ECC2-4548-B031-9303CFEBA2AD}" srcOrd="1" destOrd="0" presId="urn:microsoft.com/office/officeart/2018/2/layout/IconCircleList"/>
    <dgm:cxn modelId="{A4F12EBF-907B-4F06-B054-DF2A5177FF7F}" type="presParOf" srcId="{966B8768-1A8F-4B32-AF87-492B40F74F0F}" destId="{522DA47B-C815-416E-8DF9-D41A10428DDF}" srcOrd="2" destOrd="0" presId="urn:microsoft.com/office/officeart/2018/2/layout/IconCircleList"/>
    <dgm:cxn modelId="{4BF24739-76FC-4108-88A7-3FDD1976EC02}" type="presParOf" srcId="{966B8768-1A8F-4B32-AF87-492B40F74F0F}" destId="{FAB5146C-D0E3-4430-B73F-766E0B58D7C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7F3ED2-4BCA-418E-82BD-9B913EF45558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F3A854-E635-41CC-8138-BFEA2B226214}">
      <dgm:prSet/>
      <dgm:spPr/>
      <dgm:t>
        <a:bodyPr/>
        <a:lstStyle/>
        <a:p>
          <a:r>
            <a:rPr lang="en-US"/>
            <a:t>SIRI</a:t>
          </a:r>
        </a:p>
      </dgm:t>
    </dgm:pt>
    <dgm:pt modelId="{3753F93D-E071-4407-B375-76D0BCF96D47}" type="parTrans" cxnId="{E4A2B387-56E0-41A7-A1BC-6065F495A1A9}">
      <dgm:prSet/>
      <dgm:spPr/>
      <dgm:t>
        <a:bodyPr/>
        <a:lstStyle/>
        <a:p>
          <a:endParaRPr lang="en-US"/>
        </a:p>
      </dgm:t>
    </dgm:pt>
    <dgm:pt modelId="{655490A9-3140-469F-B44D-36F232C0FE1F}" type="sibTrans" cxnId="{E4A2B387-56E0-41A7-A1BC-6065F495A1A9}">
      <dgm:prSet/>
      <dgm:spPr/>
      <dgm:t>
        <a:bodyPr/>
        <a:lstStyle/>
        <a:p>
          <a:endParaRPr lang="en-US"/>
        </a:p>
      </dgm:t>
    </dgm:pt>
    <dgm:pt modelId="{91370179-62C0-4D5A-8D3C-4775D7D06ED7}">
      <dgm:prSet/>
      <dgm:spPr/>
      <dgm:t>
        <a:bodyPr/>
        <a:lstStyle/>
        <a:p>
          <a:r>
            <a:rPr lang="en-US"/>
            <a:t>ALEXA</a:t>
          </a:r>
        </a:p>
      </dgm:t>
    </dgm:pt>
    <dgm:pt modelId="{C73F0D31-4912-4C68-B994-B014DF7EC98A}" type="parTrans" cxnId="{C83435BC-9BC5-4F48-8705-CAC98B17058E}">
      <dgm:prSet/>
      <dgm:spPr/>
      <dgm:t>
        <a:bodyPr/>
        <a:lstStyle/>
        <a:p>
          <a:endParaRPr lang="en-US"/>
        </a:p>
      </dgm:t>
    </dgm:pt>
    <dgm:pt modelId="{2130F184-3661-41BA-9A20-915AB4E75EED}" type="sibTrans" cxnId="{C83435BC-9BC5-4F48-8705-CAC98B17058E}">
      <dgm:prSet/>
      <dgm:spPr/>
      <dgm:t>
        <a:bodyPr/>
        <a:lstStyle/>
        <a:p>
          <a:endParaRPr lang="en-US"/>
        </a:p>
      </dgm:t>
    </dgm:pt>
    <dgm:pt modelId="{FBEBD89C-1151-46E7-99D1-4535051CEC20}">
      <dgm:prSet/>
      <dgm:spPr/>
      <dgm:t>
        <a:bodyPr/>
        <a:lstStyle/>
        <a:p>
          <a:r>
            <a:rPr lang="en-US"/>
            <a:t>GOOGLE ASSISTANT</a:t>
          </a:r>
        </a:p>
      </dgm:t>
    </dgm:pt>
    <dgm:pt modelId="{0860C15A-7DAE-4DB8-BAFE-E5D0EE730EE0}" type="parTrans" cxnId="{D965262C-4788-445F-BF18-D2F9C0ECE15F}">
      <dgm:prSet/>
      <dgm:spPr/>
      <dgm:t>
        <a:bodyPr/>
        <a:lstStyle/>
        <a:p>
          <a:endParaRPr lang="en-US"/>
        </a:p>
      </dgm:t>
    </dgm:pt>
    <dgm:pt modelId="{55B1EA96-BCC0-4C43-8A69-CC8C86F8E146}" type="sibTrans" cxnId="{D965262C-4788-445F-BF18-D2F9C0ECE15F}">
      <dgm:prSet/>
      <dgm:spPr/>
      <dgm:t>
        <a:bodyPr/>
        <a:lstStyle/>
        <a:p>
          <a:endParaRPr lang="en-US"/>
        </a:p>
      </dgm:t>
    </dgm:pt>
    <dgm:pt modelId="{DB6D16AC-809D-4021-8F35-3BC538090D72}">
      <dgm:prSet/>
      <dgm:spPr/>
      <dgm:t>
        <a:bodyPr/>
        <a:lstStyle/>
        <a:p>
          <a:r>
            <a:rPr lang="en-US"/>
            <a:t>MICROSOFT CORTANA</a:t>
          </a:r>
        </a:p>
      </dgm:t>
    </dgm:pt>
    <dgm:pt modelId="{3A198305-0DEF-4B82-9EB0-B73723DE7471}" type="parTrans" cxnId="{09771EDD-83E8-4619-9EA6-35EFFD42A6EB}">
      <dgm:prSet/>
      <dgm:spPr/>
      <dgm:t>
        <a:bodyPr/>
        <a:lstStyle/>
        <a:p>
          <a:endParaRPr lang="en-US"/>
        </a:p>
      </dgm:t>
    </dgm:pt>
    <dgm:pt modelId="{0964881D-B242-4D39-89D3-F27F4F9B3F3C}" type="sibTrans" cxnId="{09771EDD-83E8-4619-9EA6-35EFFD42A6EB}">
      <dgm:prSet/>
      <dgm:spPr/>
      <dgm:t>
        <a:bodyPr/>
        <a:lstStyle/>
        <a:p>
          <a:endParaRPr lang="en-US"/>
        </a:p>
      </dgm:t>
    </dgm:pt>
    <dgm:pt modelId="{B27109A9-F7AB-4A55-A682-9C24F9D1A3DC}">
      <dgm:prSet/>
      <dgm:spPr/>
      <dgm:t>
        <a:bodyPr/>
        <a:lstStyle/>
        <a:p>
          <a:r>
            <a:rPr lang="en-US"/>
            <a:t>SAMSUNG BIXBY</a:t>
          </a:r>
        </a:p>
      </dgm:t>
    </dgm:pt>
    <dgm:pt modelId="{780DAC29-BE43-4AB8-8F3A-5716644D9C8A}" type="parTrans" cxnId="{606EC156-255E-4B61-B620-1E94B0BD2934}">
      <dgm:prSet/>
      <dgm:spPr/>
      <dgm:t>
        <a:bodyPr/>
        <a:lstStyle/>
        <a:p>
          <a:endParaRPr lang="en-US"/>
        </a:p>
      </dgm:t>
    </dgm:pt>
    <dgm:pt modelId="{CD888341-BE19-46A3-A3A9-5564402AECCB}" type="sibTrans" cxnId="{606EC156-255E-4B61-B620-1E94B0BD2934}">
      <dgm:prSet/>
      <dgm:spPr/>
      <dgm:t>
        <a:bodyPr/>
        <a:lstStyle/>
        <a:p>
          <a:endParaRPr lang="en-US"/>
        </a:p>
      </dgm:t>
    </dgm:pt>
    <dgm:pt modelId="{F99590AB-6CBA-4EE4-85CF-2E6176860DBC}" type="pres">
      <dgm:prSet presAssocID="{B17F3ED2-4BCA-418E-82BD-9B913EF45558}" presName="linear" presStyleCnt="0">
        <dgm:presLayoutVars>
          <dgm:dir/>
          <dgm:animLvl val="lvl"/>
          <dgm:resizeHandles val="exact"/>
        </dgm:presLayoutVars>
      </dgm:prSet>
      <dgm:spPr/>
    </dgm:pt>
    <dgm:pt modelId="{95B2F38E-5ACB-4201-85DD-DF3BD4C5AE7C}" type="pres">
      <dgm:prSet presAssocID="{3EF3A854-E635-41CC-8138-BFEA2B226214}" presName="parentLin" presStyleCnt="0"/>
      <dgm:spPr/>
    </dgm:pt>
    <dgm:pt modelId="{66E3BA1D-554E-4591-8D46-061F7A32AD79}" type="pres">
      <dgm:prSet presAssocID="{3EF3A854-E635-41CC-8138-BFEA2B226214}" presName="parentLeftMargin" presStyleLbl="node1" presStyleIdx="0" presStyleCnt="5"/>
      <dgm:spPr/>
    </dgm:pt>
    <dgm:pt modelId="{4869B263-B02D-4F33-9A64-23079C7876B8}" type="pres">
      <dgm:prSet presAssocID="{3EF3A854-E635-41CC-8138-BFEA2B2262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CD533C-5C00-438E-BC27-FF5937936C7D}" type="pres">
      <dgm:prSet presAssocID="{3EF3A854-E635-41CC-8138-BFEA2B226214}" presName="negativeSpace" presStyleCnt="0"/>
      <dgm:spPr/>
    </dgm:pt>
    <dgm:pt modelId="{49D78443-F99E-4283-96FC-F1B7ED93177C}" type="pres">
      <dgm:prSet presAssocID="{3EF3A854-E635-41CC-8138-BFEA2B226214}" presName="childText" presStyleLbl="conFgAcc1" presStyleIdx="0" presStyleCnt="5">
        <dgm:presLayoutVars>
          <dgm:bulletEnabled val="1"/>
        </dgm:presLayoutVars>
      </dgm:prSet>
      <dgm:spPr/>
    </dgm:pt>
    <dgm:pt modelId="{C23AC22B-A597-41B4-BEDB-004EA16C91E3}" type="pres">
      <dgm:prSet presAssocID="{655490A9-3140-469F-B44D-36F232C0FE1F}" presName="spaceBetweenRectangles" presStyleCnt="0"/>
      <dgm:spPr/>
    </dgm:pt>
    <dgm:pt modelId="{85542134-AC02-4114-B869-6B0047083C71}" type="pres">
      <dgm:prSet presAssocID="{91370179-62C0-4D5A-8D3C-4775D7D06ED7}" presName="parentLin" presStyleCnt="0"/>
      <dgm:spPr/>
    </dgm:pt>
    <dgm:pt modelId="{9D615492-55ED-4037-B171-FCBEF2C86C96}" type="pres">
      <dgm:prSet presAssocID="{91370179-62C0-4D5A-8D3C-4775D7D06ED7}" presName="parentLeftMargin" presStyleLbl="node1" presStyleIdx="0" presStyleCnt="5"/>
      <dgm:spPr/>
    </dgm:pt>
    <dgm:pt modelId="{90AB5B58-FAB9-4A5A-A7FF-F2ED59C41724}" type="pres">
      <dgm:prSet presAssocID="{91370179-62C0-4D5A-8D3C-4775D7D06ED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38C85D-8C15-4925-90A0-BCCC60CEB271}" type="pres">
      <dgm:prSet presAssocID="{91370179-62C0-4D5A-8D3C-4775D7D06ED7}" presName="negativeSpace" presStyleCnt="0"/>
      <dgm:spPr/>
    </dgm:pt>
    <dgm:pt modelId="{1DE128E6-3FDE-467E-AE02-13402DA8E8C1}" type="pres">
      <dgm:prSet presAssocID="{91370179-62C0-4D5A-8D3C-4775D7D06ED7}" presName="childText" presStyleLbl="conFgAcc1" presStyleIdx="1" presStyleCnt="5">
        <dgm:presLayoutVars>
          <dgm:bulletEnabled val="1"/>
        </dgm:presLayoutVars>
      </dgm:prSet>
      <dgm:spPr/>
    </dgm:pt>
    <dgm:pt modelId="{151DE8DE-357B-43F3-8366-3B52D2BA2303}" type="pres">
      <dgm:prSet presAssocID="{2130F184-3661-41BA-9A20-915AB4E75EED}" presName="spaceBetweenRectangles" presStyleCnt="0"/>
      <dgm:spPr/>
    </dgm:pt>
    <dgm:pt modelId="{43DA02CC-C686-4148-85A1-98243CEFF996}" type="pres">
      <dgm:prSet presAssocID="{FBEBD89C-1151-46E7-99D1-4535051CEC20}" presName="parentLin" presStyleCnt="0"/>
      <dgm:spPr/>
    </dgm:pt>
    <dgm:pt modelId="{9DF00E27-E3A5-44E5-9BE5-E9063E6DD3DB}" type="pres">
      <dgm:prSet presAssocID="{FBEBD89C-1151-46E7-99D1-4535051CEC20}" presName="parentLeftMargin" presStyleLbl="node1" presStyleIdx="1" presStyleCnt="5"/>
      <dgm:spPr/>
    </dgm:pt>
    <dgm:pt modelId="{9A9379B6-2536-4193-B101-9ECC4CACEFE0}" type="pres">
      <dgm:prSet presAssocID="{FBEBD89C-1151-46E7-99D1-4535051CEC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6CEEF22-2499-415B-9A29-BC4D2CC0B11D}" type="pres">
      <dgm:prSet presAssocID="{FBEBD89C-1151-46E7-99D1-4535051CEC20}" presName="negativeSpace" presStyleCnt="0"/>
      <dgm:spPr/>
    </dgm:pt>
    <dgm:pt modelId="{B597EBB7-0DA1-478B-9D56-208ACB466330}" type="pres">
      <dgm:prSet presAssocID="{FBEBD89C-1151-46E7-99D1-4535051CEC20}" presName="childText" presStyleLbl="conFgAcc1" presStyleIdx="2" presStyleCnt="5">
        <dgm:presLayoutVars>
          <dgm:bulletEnabled val="1"/>
        </dgm:presLayoutVars>
      </dgm:prSet>
      <dgm:spPr/>
    </dgm:pt>
    <dgm:pt modelId="{8AA134D1-DFB3-424F-A28A-82CD2415FC8A}" type="pres">
      <dgm:prSet presAssocID="{55B1EA96-BCC0-4C43-8A69-CC8C86F8E146}" presName="spaceBetweenRectangles" presStyleCnt="0"/>
      <dgm:spPr/>
    </dgm:pt>
    <dgm:pt modelId="{EAC4D04C-426A-463E-B201-84D4CC699414}" type="pres">
      <dgm:prSet presAssocID="{DB6D16AC-809D-4021-8F35-3BC538090D72}" presName="parentLin" presStyleCnt="0"/>
      <dgm:spPr/>
    </dgm:pt>
    <dgm:pt modelId="{22DADCC0-8C85-4F11-8556-897848E7C983}" type="pres">
      <dgm:prSet presAssocID="{DB6D16AC-809D-4021-8F35-3BC538090D72}" presName="parentLeftMargin" presStyleLbl="node1" presStyleIdx="2" presStyleCnt="5"/>
      <dgm:spPr/>
    </dgm:pt>
    <dgm:pt modelId="{A6DD849C-517E-4D97-9C43-962060F48868}" type="pres">
      <dgm:prSet presAssocID="{DB6D16AC-809D-4021-8F35-3BC538090D7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CBEDF9-9817-40DD-BF20-420E7A5A8BF8}" type="pres">
      <dgm:prSet presAssocID="{DB6D16AC-809D-4021-8F35-3BC538090D72}" presName="negativeSpace" presStyleCnt="0"/>
      <dgm:spPr/>
    </dgm:pt>
    <dgm:pt modelId="{66AD64A2-1F61-4618-B943-7360939DBC7D}" type="pres">
      <dgm:prSet presAssocID="{DB6D16AC-809D-4021-8F35-3BC538090D72}" presName="childText" presStyleLbl="conFgAcc1" presStyleIdx="3" presStyleCnt="5">
        <dgm:presLayoutVars>
          <dgm:bulletEnabled val="1"/>
        </dgm:presLayoutVars>
      </dgm:prSet>
      <dgm:spPr/>
    </dgm:pt>
    <dgm:pt modelId="{C416396B-38DA-4704-9D73-74F0284507E6}" type="pres">
      <dgm:prSet presAssocID="{0964881D-B242-4D39-89D3-F27F4F9B3F3C}" presName="spaceBetweenRectangles" presStyleCnt="0"/>
      <dgm:spPr/>
    </dgm:pt>
    <dgm:pt modelId="{4BC1E72B-6B98-4C2B-8A53-E6E70CAC957D}" type="pres">
      <dgm:prSet presAssocID="{B27109A9-F7AB-4A55-A682-9C24F9D1A3DC}" presName="parentLin" presStyleCnt="0"/>
      <dgm:spPr/>
    </dgm:pt>
    <dgm:pt modelId="{7A8C2BCB-905E-40B0-9BD6-9DF6F84118D7}" type="pres">
      <dgm:prSet presAssocID="{B27109A9-F7AB-4A55-A682-9C24F9D1A3DC}" presName="parentLeftMargin" presStyleLbl="node1" presStyleIdx="3" presStyleCnt="5"/>
      <dgm:spPr/>
    </dgm:pt>
    <dgm:pt modelId="{342AF369-1292-4CE8-A580-1478C6FD5C51}" type="pres">
      <dgm:prSet presAssocID="{B27109A9-F7AB-4A55-A682-9C24F9D1A3D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CB9B7A9-65DB-4E0B-BEB8-9439B2E7C29D}" type="pres">
      <dgm:prSet presAssocID="{B27109A9-F7AB-4A55-A682-9C24F9D1A3DC}" presName="negativeSpace" presStyleCnt="0"/>
      <dgm:spPr/>
    </dgm:pt>
    <dgm:pt modelId="{12832BA3-0316-4D2D-BF39-795AFCE3F3D7}" type="pres">
      <dgm:prSet presAssocID="{B27109A9-F7AB-4A55-A682-9C24F9D1A3D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A5B7F17-163D-47C4-857A-75DBB4F7F764}" type="presOf" srcId="{91370179-62C0-4D5A-8D3C-4775D7D06ED7}" destId="{90AB5B58-FAB9-4A5A-A7FF-F2ED59C41724}" srcOrd="1" destOrd="0" presId="urn:microsoft.com/office/officeart/2005/8/layout/list1"/>
    <dgm:cxn modelId="{3A2AF519-EAAD-4064-BC6A-A8AFB9168A2B}" type="presOf" srcId="{FBEBD89C-1151-46E7-99D1-4535051CEC20}" destId="{9A9379B6-2536-4193-B101-9ECC4CACEFE0}" srcOrd="1" destOrd="0" presId="urn:microsoft.com/office/officeart/2005/8/layout/list1"/>
    <dgm:cxn modelId="{D965262C-4788-445F-BF18-D2F9C0ECE15F}" srcId="{B17F3ED2-4BCA-418E-82BD-9B913EF45558}" destId="{FBEBD89C-1151-46E7-99D1-4535051CEC20}" srcOrd="2" destOrd="0" parTransId="{0860C15A-7DAE-4DB8-BAFE-E5D0EE730EE0}" sibTransId="{55B1EA96-BCC0-4C43-8A69-CC8C86F8E146}"/>
    <dgm:cxn modelId="{AE542C38-FE38-4B70-80DB-36E7BCCE00FB}" type="presOf" srcId="{B27109A9-F7AB-4A55-A682-9C24F9D1A3DC}" destId="{342AF369-1292-4CE8-A580-1478C6FD5C51}" srcOrd="1" destOrd="0" presId="urn:microsoft.com/office/officeart/2005/8/layout/list1"/>
    <dgm:cxn modelId="{141B6E6C-BF39-486D-A294-488E0E4A8E3F}" type="presOf" srcId="{3EF3A854-E635-41CC-8138-BFEA2B226214}" destId="{66E3BA1D-554E-4591-8D46-061F7A32AD79}" srcOrd="0" destOrd="0" presId="urn:microsoft.com/office/officeart/2005/8/layout/list1"/>
    <dgm:cxn modelId="{F6DBD24C-DAF0-415F-8006-2B084928961D}" type="presOf" srcId="{91370179-62C0-4D5A-8D3C-4775D7D06ED7}" destId="{9D615492-55ED-4037-B171-FCBEF2C86C96}" srcOrd="0" destOrd="0" presId="urn:microsoft.com/office/officeart/2005/8/layout/list1"/>
    <dgm:cxn modelId="{606EC156-255E-4B61-B620-1E94B0BD2934}" srcId="{B17F3ED2-4BCA-418E-82BD-9B913EF45558}" destId="{B27109A9-F7AB-4A55-A682-9C24F9D1A3DC}" srcOrd="4" destOrd="0" parTransId="{780DAC29-BE43-4AB8-8F3A-5716644D9C8A}" sibTransId="{CD888341-BE19-46A3-A3A9-5564402AECCB}"/>
    <dgm:cxn modelId="{E4A2B387-56E0-41A7-A1BC-6065F495A1A9}" srcId="{B17F3ED2-4BCA-418E-82BD-9B913EF45558}" destId="{3EF3A854-E635-41CC-8138-BFEA2B226214}" srcOrd="0" destOrd="0" parTransId="{3753F93D-E071-4407-B375-76D0BCF96D47}" sibTransId="{655490A9-3140-469F-B44D-36F232C0FE1F}"/>
    <dgm:cxn modelId="{84C906B4-A929-4A35-8110-8B9FD9F86C7E}" type="presOf" srcId="{DB6D16AC-809D-4021-8F35-3BC538090D72}" destId="{A6DD849C-517E-4D97-9C43-962060F48868}" srcOrd="1" destOrd="0" presId="urn:microsoft.com/office/officeart/2005/8/layout/list1"/>
    <dgm:cxn modelId="{5EC88BB8-F45F-4663-AAE4-026EB3B19584}" type="presOf" srcId="{B17F3ED2-4BCA-418E-82BD-9B913EF45558}" destId="{F99590AB-6CBA-4EE4-85CF-2E6176860DBC}" srcOrd="0" destOrd="0" presId="urn:microsoft.com/office/officeart/2005/8/layout/list1"/>
    <dgm:cxn modelId="{C83435BC-9BC5-4F48-8705-CAC98B17058E}" srcId="{B17F3ED2-4BCA-418E-82BD-9B913EF45558}" destId="{91370179-62C0-4D5A-8D3C-4775D7D06ED7}" srcOrd="1" destOrd="0" parTransId="{C73F0D31-4912-4C68-B994-B014DF7EC98A}" sibTransId="{2130F184-3661-41BA-9A20-915AB4E75EED}"/>
    <dgm:cxn modelId="{8CE664BC-CB79-4323-B51E-A06A579C44BA}" type="presOf" srcId="{3EF3A854-E635-41CC-8138-BFEA2B226214}" destId="{4869B263-B02D-4F33-9A64-23079C7876B8}" srcOrd="1" destOrd="0" presId="urn:microsoft.com/office/officeart/2005/8/layout/list1"/>
    <dgm:cxn modelId="{09771EDD-83E8-4619-9EA6-35EFFD42A6EB}" srcId="{B17F3ED2-4BCA-418E-82BD-9B913EF45558}" destId="{DB6D16AC-809D-4021-8F35-3BC538090D72}" srcOrd="3" destOrd="0" parTransId="{3A198305-0DEF-4B82-9EB0-B73723DE7471}" sibTransId="{0964881D-B242-4D39-89D3-F27F4F9B3F3C}"/>
    <dgm:cxn modelId="{2F103EDF-A659-4E22-8742-8CC47037E3EB}" type="presOf" srcId="{FBEBD89C-1151-46E7-99D1-4535051CEC20}" destId="{9DF00E27-E3A5-44E5-9BE5-E9063E6DD3DB}" srcOrd="0" destOrd="0" presId="urn:microsoft.com/office/officeart/2005/8/layout/list1"/>
    <dgm:cxn modelId="{64DC35E5-84DC-44F7-911E-33C0F091BCFB}" type="presOf" srcId="{B27109A9-F7AB-4A55-A682-9C24F9D1A3DC}" destId="{7A8C2BCB-905E-40B0-9BD6-9DF6F84118D7}" srcOrd="0" destOrd="0" presId="urn:microsoft.com/office/officeart/2005/8/layout/list1"/>
    <dgm:cxn modelId="{70C23BEB-2D0D-4F04-959B-BF003D8E2FB6}" type="presOf" srcId="{DB6D16AC-809D-4021-8F35-3BC538090D72}" destId="{22DADCC0-8C85-4F11-8556-897848E7C983}" srcOrd="0" destOrd="0" presId="urn:microsoft.com/office/officeart/2005/8/layout/list1"/>
    <dgm:cxn modelId="{2A32143B-71ED-45EA-9A09-EDCFB127F323}" type="presParOf" srcId="{F99590AB-6CBA-4EE4-85CF-2E6176860DBC}" destId="{95B2F38E-5ACB-4201-85DD-DF3BD4C5AE7C}" srcOrd="0" destOrd="0" presId="urn:microsoft.com/office/officeart/2005/8/layout/list1"/>
    <dgm:cxn modelId="{2D9CA9DE-3103-4BA4-BEF8-1F22479542B6}" type="presParOf" srcId="{95B2F38E-5ACB-4201-85DD-DF3BD4C5AE7C}" destId="{66E3BA1D-554E-4591-8D46-061F7A32AD79}" srcOrd="0" destOrd="0" presId="urn:microsoft.com/office/officeart/2005/8/layout/list1"/>
    <dgm:cxn modelId="{423F6895-C0C0-43A1-8872-F69042B530EA}" type="presParOf" srcId="{95B2F38E-5ACB-4201-85DD-DF3BD4C5AE7C}" destId="{4869B263-B02D-4F33-9A64-23079C7876B8}" srcOrd="1" destOrd="0" presId="urn:microsoft.com/office/officeart/2005/8/layout/list1"/>
    <dgm:cxn modelId="{CB2220E8-E74C-4D54-9480-071CA62ABF5C}" type="presParOf" srcId="{F99590AB-6CBA-4EE4-85CF-2E6176860DBC}" destId="{76CD533C-5C00-438E-BC27-FF5937936C7D}" srcOrd="1" destOrd="0" presId="urn:microsoft.com/office/officeart/2005/8/layout/list1"/>
    <dgm:cxn modelId="{36E05782-E1D4-4FA9-888C-2D92629D8786}" type="presParOf" srcId="{F99590AB-6CBA-4EE4-85CF-2E6176860DBC}" destId="{49D78443-F99E-4283-96FC-F1B7ED93177C}" srcOrd="2" destOrd="0" presId="urn:microsoft.com/office/officeart/2005/8/layout/list1"/>
    <dgm:cxn modelId="{7E8335CF-97C4-4271-BD59-2B1E878B7C41}" type="presParOf" srcId="{F99590AB-6CBA-4EE4-85CF-2E6176860DBC}" destId="{C23AC22B-A597-41B4-BEDB-004EA16C91E3}" srcOrd="3" destOrd="0" presId="urn:microsoft.com/office/officeart/2005/8/layout/list1"/>
    <dgm:cxn modelId="{1D9C6D37-1A96-4EDE-88A7-77757E8CFB40}" type="presParOf" srcId="{F99590AB-6CBA-4EE4-85CF-2E6176860DBC}" destId="{85542134-AC02-4114-B869-6B0047083C71}" srcOrd="4" destOrd="0" presId="urn:microsoft.com/office/officeart/2005/8/layout/list1"/>
    <dgm:cxn modelId="{9A6DBD1C-01E0-4438-9183-2FA1413AB38A}" type="presParOf" srcId="{85542134-AC02-4114-B869-6B0047083C71}" destId="{9D615492-55ED-4037-B171-FCBEF2C86C96}" srcOrd="0" destOrd="0" presId="urn:microsoft.com/office/officeart/2005/8/layout/list1"/>
    <dgm:cxn modelId="{FFD1AE84-29B0-4779-ACA8-608FC9C5A0B7}" type="presParOf" srcId="{85542134-AC02-4114-B869-6B0047083C71}" destId="{90AB5B58-FAB9-4A5A-A7FF-F2ED59C41724}" srcOrd="1" destOrd="0" presId="urn:microsoft.com/office/officeart/2005/8/layout/list1"/>
    <dgm:cxn modelId="{69C7DD42-C017-440B-ADDC-5AD55191367B}" type="presParOf" srcId="{F99590AB-6CBA-4EE4-85CF-2E6176860DBC}" destId="{7838C85D-8C15-4925-90A0-BCCC60CEB271}" srcOrd="5" destOrd="0" presId="urn:microsoft.com/office/officeart/2005/8/layout/list1"/>
    <dgm:cxn modelId="{8C610A17-D562-4FD1-BF38-9D0FB80C3A40}" type="presParOf" srcId="{F99590AB-6CBA-4EE4-85CF-2E6176860DBC}" destId="{1DE128E6-3FDE-467E-AE02-13402DA8E8C1}" srcOrd="6" destOrd="0" presId="urn:microsoft.com/office/officeart/2005/8/layout/list1"/>
    <dgm:cxn modelId="{D107EDEB-B447-4509-9AFB-3D4E2A3488CC}" type="presParOf" srcId="{F99590AB-6CBA-4EE4-85CF-2E6176860DBC}" destId="{151DE8DE-357B-43F3-8366-3B52D2BA2303}" srcOrd="7" destOrd="0" presId="urn:microsoft.com/office/officeart/2005/8/layout/list1"/>
    <dgm:cxn modelId="{AA25B030-AC70-45FE-90D2-9A4E1D3DDA87}" type="presParOf" srcId="{F99590AB-6CBA-4EE4-85CF-2E6176860DBC}" destId="{43DA02CC-C686-4148-85A1-98243CEFF996}" srcOrd="8" destOrd="0" presId="urn:microsoft.com/office/officeart/2005/8/layout/list1"/>
    <dgm:cxn modelId="{E829F522-5DBE-4091-A0F5-1DF700995320}" type="presParOf" srcId="{43DA02CC-C686-4148-85A1-98243CEFF996}" destId="{9DF00E27-E3A5-44E5-9BE5-E9063E6DD3DB}" srcOrd="0" destOrd="0" presId="urn:microsoft.com/office/officeart/2005/8/layout/list1"/>
    <dgm:cxn modelId="{046E6FEC-D23A-4E81-A687-154DE15DAE0A}" type="presParOf" srcId="{43DA02CC-C686-4148-85A1-98243CEFF996}" destId="{9A9379B6-2536-4193-B101-9ECC4CACEFE0}" srcOrd="1" destOrd="0" presId="urn:microsoft.com/office/officeart/2005/8/layout/list1"/>
    <dgm:cxn modelId="{EEEB5636-3B8D-48F2-B3EF-BCBDFF3566C4}" type="presParOf" srcId="{F99590AB-6CBA-4EE4-85CF-2E6176860DBC}" destId="{A6CEEF22-2499-415B-9A29-BC4D2CC0B11D}" srcOrd="9" destOrd="0" presId="urn:microsoft.com/office/officeart/2005/8/layout/list1"/>
    <dgm:cxn modelId="{7E6ADA1B-80E0-4634-80DA-6AFCD2DC41E4}" type="presParOf" srcId="{F99590AB-6CBA-4EE4-85CF-2E6176860DBC}" destId="{B597EBB7-0DA1-478B-9D56-208ACB466330}" srcOrd="10" destOrd="0" presId="urn:microsoft.com/office/officeart/2005/8/layout/list1"/>
    <dgm:cxn modelId="{2BBC4F9E-2683-4CD4-B58C-7407AAE2CCCD}" type="presParOf" srcId="{F99590AB-6CBA-4EE4-85CF-2E6176860DBC}" destId="{8AA134D1-DFB3-424F-A28A-82CD2415FC8A}" srcOrd="11" destOrd="0" presId="urn:microsoft.com/office/officeart/2005/8/layout/list1"/>
    <dgm:cxn modelId="{324B91D1-A743-47E9-8C23-190B981FF10E}" type="presParOf" srcId="{F99590AB-6CBA-4EE4-85CF-2E6176860DBC}" destId="{EAC4D04C-426A-463E-B201-84D4CC699414}" srcOrd="12" destOrd="0" presId="urn:microsoft.com/office/officeart/2005/8/layout/list1"/>
    <dgm:cxn modelId="{A04A53E1-BD0A-4886-A686-37C3B631CB27}" type="presParOf" srcId="{EAC4D04C-426A-463E-B201-84D4CC699414}" destId="{22DADCC0-8C85-4F11-8556-897848E7C983}" srcOrd="0" destOrd="0" presId="urn:microsoft.com/office/officeart/2005/8/layout/list1"/>
    <dgm:cxn modelId="{3CCD533E-48F6-4E6C-84E1-A22F12116DB0}" type="presParOf" srcId="{EAC4D04C-426A-463E-B201-84D4CC699414}" destId="{A6DD849C-517E-4D97-9C43-962060F48868}" srcOrd="1" destOrd="0" presId="urn:microsoft.com/office/officeart/2005/8/layout/list1"/>
    <dgm:cxn modelId="{E576D560-25A9-4AD9-8677-1F04F32ABC65}" type="presParOf" srcId="{F99590AB-6CBA-4EE4-85CF-2E6176860DBC}" destId="{E6CBEDF9-9817-40DD-BF20-420E7A5A8BF8}" srcOrd="13" destOrd="0" presId="urn:microsoft.com/office/officeart/2005/8/layout/list1"/>
    <dgm:cxn modelId="{C2BC5797-1478-48E6-9C55-1281632E43DD}" type="presParOf" srcId="{F99590AB-6CBA-4EE4-85CF-2E6176860DBC}" destId="{66AD64A2-1F61-4618-B943-7360939DBC7D}" srcOrd="14" destOrd="0" presId="urn:microsoft.com/office/officeart/2005/8/layout/list1"/>
    <dgm:cxn modelId="{C4C38E19-5424-47E9-8E53-37ADF73EF22A}" type="presParOf" srcId="{F99590AB-6CBA-4EE4-85CF-2E6176860DBC}" destId="{C416396B-38DA-4704-9D73-74F0284507E6}" srcOrd="15" destOrd="0" presId="urn:microsoft.com/office/officeart/2005/8/layout/list1"/>
    <dgm:cxn modelId="{2CD0ECE6-8CF2-4D36-A905-9B49574F7E86}" type="presParOf" srcId="{F99590AB-6CBA-4EE4-85CF-2E6176860DBC}" destId="{4BC1E72B-6B98-4C2B-8A53-E6E70CAC957D}" srcOrd="16" destOrd="0" presId="urn:microsoft.com/office/officeart/2005/8/layout/list1"/>
    <dgm:cxn modelId="{E9891404-173B-4207-93DC-C813CE6B086C}" type="presParOf" srcId="{4BC1E72B-6B98-4C2B-8A53-E6E70CAC957D}" destId="{7A8C2BCB-905E-40B0-9BD6-9DF6F84118D7}" srcOrd="0" destOrd="0" presId="urn:microsoft.com/office/officeart/2005/8/layout/list1"/>
    <dgm:cxn modelId="{E3A37954-5831-48F9-82FE-BB4E23A97648}" type="presParOf" srcId="{4BC1E72B-6B98-4C2B-8A53-E6E70CAC957D}" destId="{342AF369-1292-4CE8-A580-1478C6FD5C51}" srcOrd="1" destOrd="0" presId="urn:microsoft.com/office/officeart/2005/8/layout/list1"/>
    <dgm:cxn modelId="{43065465-D90F-49AD-9973-5CCEC349CE0E}" type="presParOf" srcId="{F99590AB-6CBA-4EE4-85CF-2E6176860DBC}" destId="{CCB9B7A9-65DB-4E0B-BEB8-9439B2E7C29D}" srcOrd="17" destOrd="0" presId="urn:microsoft.com/office/officeart/2005/8/layout/list1"/>
    <dgm:cxn modelId="{3DB1375E-F764-4C5E-95E6-C85CF81140D6}" type="presParOf" srcId="{F99590AB-6CBA-4EE4-85CF-2E6176860DBC}" destId="{12832BA3-0316-4D2D-BF39-795AFCE3F3D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FF8D2-8C52-4D8B-845D-A896381F6E29}">
      <dsp:nvSpPr>
        <dsp:cNvPr id="0" name=""/>
        <dsp:cNvSpPr/>
      </dsp:nvSpPr>
      <dsp:spPr>
        <a:xfrm>
          <a:off x="0" y="1469"/>
          <a:ext cx="6078452" cy="7450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F9D4A-0FCF-49CF-9028-1A661550B365}">
      <dsp:nvSpPr>
        <dsp:cNvPr id="0" name=""/>
        <dsp:cNvSpPr/>
      </dsp:nvSpPr>
      <dsp:spPr>
        <a:xfrm>
          <a:off x="225364" y="169096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39638-FE03-477C-937B-7010078CE47D}">
      <dsp:nvSpPr>
        <dsp:cNvPr id="0" name=""/>
        <dsp:cNvSpPr/>
      </dsp:nvSpPr>
      <dsp:spPr>
        <a:xfrm>
          <a:off x="860480" y="1469"/>
          <a:ext cx="5217972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rgbClr val="FF0000"/>
              </a:solidFill>
            </a:rPr>
            <a:t>ASLO KNOWN AS </a:t>
          </a:r>
          <a:r>
            <a:rPr lang="en-IN" sz="2100" kern="1200" dirty="0" err="1">
              <a:solidFill>
                <a:srgbClr val="FF0000"/>
              </a:solidFill>
            </a:rPr>
            <a:t>AS</a:t>
          </a:r>
          <a:r>
            <a:rPr lang="en-IN" sz="2100" kern="1200" dirty="0">
              <a:solidFill>
                <a:srgbClr val="FF0000"/>
              </a:solidFill>
            </a:rPr>
            <a:t> AUTOMATIC SPEECH </a:t>
          </a:r>
          <a:r>
            <a:rPr lang="en-IN" sz="2100" kern="1200" baseline="0" dirty="0">
              <a:solidFill>
                <a:srgbClr val="FF0000"/>
              </a:solidFill>
            </a:rPr>
            <a:t>RECOGNTION</a:t>
          </a:r>
          <a:endParaRPr lang="en-US" sz="2100" kern="1200" baseline="0" dirty="0">
            <a:solidFill>
              <a:srgbClr val="FF0000"/>
            </a:solidFill>
          </a:endParaRPr>
        </a:p>
      </dsp:txBody>
      <dsp:txXfrm>
        <a:off x="860480" y="1469"/>
        <a:ext cx="5217972" cy="745005"/>
      </dsp:txXfrm>
    </dsp:sp>
    <dsp:sp modelId="{A230DE8B-E853-436A-BC61-75CAF5796B02}">
      <dsp:nvSpPr>
        <dsp:cNvPr id="0" name=""/>
        <dsp:cNvSpPr/>
      </dsp:nvSpPr>
      <dsp:spPr>
        <a:xfrm>
          <a:off x="0" y="932726"/>
          <a:ext cx="6078452" cy="7450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805B6-12E0-4663-966E-C2F610CD67C3}">
      <dsp:nvSpPr>
        <dsp:cNvPr id="0" name=""/>
        <dsp:cNvSpPr/>
      </dsp:nvSpPr>
      <dsp:spPr>
        <a:xfrm>
          <a:off x="225364" y="1100352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32E0B-7882-4336-BD29-AC9A8E04BDC8}">
      <dsp:nvSpPr>
        <dsp:cNvPr id="0" name=""/>
        <dsp:cNvSpPr/>
      </dsp:nvSpPr>
      <dsp:spPr>
        <a:xfrm>
          <a:off x="860480" y="932726"/>
          <a:ext cx="5217972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THE</a:t>
          </a:r>
          <a:r>
            <a:rPr lang="en-US" sz="2100" kern="1200" baseline="0" dirty="0">
              <a:solidFill>
                <a:srgbClr val="FF0000"/>
              </a:solidFill>
            </a:rPr>
            <a:t> ABILITY OF DEVICES TO RESPOND TO SPOKEN  COMMAND</a:t>
          </a:r>
          <a:endParaRPr lang="en-US" sz="2100" kern="1200" dirty="0">
            <a:solidFill>
              <a:srgbClr val="FF0000"/>
            </a:solidFill>
          </a:endParaRPr>
        </a:p>
      </dsp:txBody>
      <dsp:txXfrm>
        <a:off x="860480" y="932726"/>
        <a:ext cx="5217972" cy="745005"/>
      </dsp:txXfrm>
    </dsp:sp>
    <dsp:sp modelId="{172711AA-B226-43F2-892B-24F9AC0DFF9D}">
      <dsp:nvSpPr>
        <dsp:cNvPr id="0" name=""/>
        <dsp:cNvSpPr/>
      </dsp:nvSpPr>
      <dsp:spPr>
        <a:xfrm>
          <a:off x="0" y="1863982"/>
          <a:ext cx="6078452" cy="7450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9B8CA-212C-4B69-9786-2B8BEB75D3F8}">
      <dsp:nvSpPr>
        <dsp:cNvPr id="0" name=""/>
        <dsp:cNvSpPr/>
      </dsp:nvSpPr>
      <dsp:spPr>
        <a:xfrm>
          <a:off x="225364" y="2031608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F2EBB-A2C6-4516-8457-F67823AF751D}">
      <dsp:nvSpPr>
        <dsp:cNvPr id="0" name=""/>
        <dsp:cNvSpPr/>
      </dsp:nvSpPr>
      <dsp:spPr>
        <a:xfrm>
          <a:off x="860480" y="1863982"/>
          <a:ext cx="5217972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rgbClr val="FF0000"/>
              </a:solidFill>
            </a:rPr>
            <a:t>UNDERSTANDING VOICE BY THE COMPUTER </a:t>
          </a:r>
          <a:endParaRPr lang="en-US" sz="2100" kern="1200" dirty="0">
            <a:solidFill>
              <a:srgbClr val="FF0000"/>
            </a:solidFill>
          </a:endParaRPr>
        </a:p>
      </dsp:txBody>
      <dsp:txXfrm>
        <a:off x="860480" y="1863982"/>
        <a:ext cx="5217972" cy="745005"/>
      </dsp:txXfrm>
    </dsp:sp>
    <dsp:sp modelId="{33087A59-7CF0-4C11-B76D-3D4C7E1A7D0E}">
      <dsp:nvSpPr>
        <dsp:cNvPr id="0" name=""/>
        <dsp:cNvSpPr/>
      </dsp:nvSpPr>
      <dsp:spPr>
        <a:xfrm>
          <a:off x="0" y="2795238"/>
          <a:ext cx="6078452" cy="7450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570BD-C126-402B-AF9B-0F4BBF836ACC}">
      <dsp:nvSpPr>
        <dsp:cNvPr id="0" name=""/>
        <dsp:cNvSpPr/>
      </dsp:nvSpPr>
      <dsp:spPr>
        <a:xfrm>
          <a:off x="225364" y="2962865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AA332-4BEB-4C85-9792-C4F470FE38A8}">
      <dsp:nvSpPr>
        <dsp:cNvPr id="0" name=""/>
        <dsp:cNvSpPr/>
      </dsp:nvSpPr>
      <dsp:spPr>
        <a:xfrm>
          <a:off x="860480" y="2795238"/>
          <a:ext cx="5217972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rgbClr val="FF0000"/>
              </a:solidFill>
            </a:rPr>
            <a:t>PERFORMING ANY REQUIRED TASK</a:t>
          </a:r>
          <a:endParaRPr lang="en-US" sz="2100" kern="1200" dirty="0">
            <a:solidFill>
              <a:srgbClr val="FF0000"/>
            </a:solidFill>
          </a:endParaRPr>
        </a:p>
      </dsp:txBody>
      <dsp:txXfrm>
        <a:off x="860480" y="2795238"/>
        <a:ext cx="5217972" cy="745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4BF39-5FF3-4C93-B49E-33F3FA0057B0}">
      <dsp:nvSpPr>
        <dsp:cNvPr id="0" name=""/>
        <dsp:cNvSpPr/>
      </dsp:nvSpPr>
      <dsp:spPr>
        <a:xfrm>
          <a:off x="2292234" y="18860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F740E-B697-4CFE-9452-7DBD9449B4AF}">
      <dsp:nvSpPr>
        <dsp:cNvPr id="0" name=""/>
        <dsp:cNvSpPr/>
      </dsp:nvSpPr>
      <dsp:spPr>
        <a:xfrm>
          <a:off x="2679796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4DC68-9360-4B31-9F34-C3A05DB7981B}">
      <dsp:nvSpPr>
        <dsp:cNvPr id="0" name=""/>
        <dsp:cNvSpPr/>
      </dsp:nvSpPr>
      <dsp:spPr>
        <a:xfrm>
          <a:off x="1710890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b="1" i="0" kern="1200"/>
            <a:t>Task-oriented approach</a:t>
          </a:r>
          <a:endParaRPr lang="en-US" sz="2400" kern="1200"/>
        </a:p>
      </dsp:txBody>
      <dsp:txXfrm>
        <a:off x="1710890" y="2403860"/>
        <a:ext cx="2981250" cy="720000"/>
      </dsp:txXfrm>
    </dsp:sp>
    <dsp:sp modelId="{EB9C06BB-7D48-4938-A485-15F7AB3B4BD6}">
      <dsp:nvSpPr>
        <dsp:cNvPr id="0" name=""/>
        <dsp:cNvSpPr/>
      </dsp:nvSpPr>
      <dsp:spPr>
        <a:xfrm>
          <a:off x="5795203" y="18860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1AFB5-0D79-47BD-A94C-193E408A4181}">
      <dsp:nvSpPr>
        <dsp:cNvPr id="0" name=""/>
        <dsp:cNvSpPr/>
      </dsp:nvSpPr>
      <dsp:spPr>
        <a:xfrm>
          <a:off x="6182765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F1583-B60E-492D-A671-DB7235114534}">
      <dsp:nvSpPr>
        <dsp:cNvPr id="0" name=""/>
        <dsp:cNvSpPr/>
      </dsp:nvSpPr>
      <dsp:spPr>
        <a:xfrm>
          <a:off x="5213859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b="1" i="0" kern="1200"/>
            <a:t>Knowledge-oriented approach</a:t>
          </a:r>
          <a:endParaRPr lang="en-US" sz="2400" kern="1200"/>
        </a:p>
      </dsp:txBody>
      <dsp:txXfrm>
        <a:off x="5213859" y="240386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76E25-E0EB-4381-B740-65ED0DA8B175}">
      <dsp:nvSpPr>
        <dsp:cNvPr id="0" name=""/>
        <dsp:cNvSpPr/>
      </dsp:nvSpPr>
      <dsp:spPr>
        <a:xfrm>
          <a:off x="1443000" y="2037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2654C-9052-4D38-AC86-DCC3DD7F2643}">
      <dsp:nvSpPr>
        <dsp:cNvPr id="0" name=""/>
        <dsp:cNvSpPr/>
      </dsp:nvSpPr>
      <dsp:spPr>
        <a:xfrm>
          <a:off x="255000" y="261797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1" i="0" kern="1200"/>
            <a:t>Efficiency and Safety</a:t>
          </a:r>
          <a:endParaRPr lang="en-US" sz="3900" kern="1200"/>
        </a:p>
      </dsp:txBody>
      <dsp:txXfrm>
        <a:off x="255000" y="2617978"/>
        <a:ext cx="4320000" cy="720000"/>
      </dsp:txXfrm>
    </dsp:sp>
    <dsp:sp modelId="{DD69B54E-8709-453F-B944-5B9C67B83D99}">
      <dsp:nvSpPr>
        <dsp:cNvPr id="0" name=""/>
        <dsp:cNvSpPr/>
      </dsp:nvSpPr>
      <dsp:spPr>
        <a:xfrm>
          <a:off x="6519000" y="2037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AA9DE-8A36-4A31-8987-800FD942B90C}">
      <dsp:nvSpPr>
        <dsp:cNvPr id="0" name=""/>
        <dsp:cNvSpPr/>
      </dsp:nvSpPr>
      <dsp:spPr>
        <a:xfrm>
          <a:off x="5331000" y="261797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1" i="0" kern="1200"/>
            <a:t>Quick learning curve</a:t>
          </a:r>
          <a:endParaRPr lang="en-US" sz="3900" kern="1200"/>
        </a:p>
      </dsp:txBody>
      <dsp:txXfrm>
        <a:off x="5331000" y="2617978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095E7-383F-4DEF-A32A-BADE6C2092DE}">
      <dsp:nvSpPr>
        <dsp:cNvPr id="0" name=""/>
        <dsp:cNvSpPr/>
      </dsp:nvSpPr>
      <dsp:spPr>
        <a:xfrm>
          <a:off x="624000" y="41360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FD962-F9C7-4210-9A60-42780DC4772F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CE63B-9456-4CFC-AF13-BE9BE68AF318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0" i="0" kern="1200"/>
            <a:t>1. Keep your home safe</a:t>
          </a:r>
          <a:endParaRPr lang="en-US" sz="2700" kern="1200"/>
        </a:p>
      </dsp:txBody>
      <dsp:txXfrm>
        <a:off x="53625" y="2381360"/>
        <a:ext cx="2925000" cy="720000"/>
      </dsp:txXfrm>
    </dsp:sp>
    <dsp:sp modelId="{83C281C3-82B5-498D-AD34-3696F096F43F}">
      <dsp:nvSpPr>
        <dsp:cNvPr id="0" name=""/>
        <dsp:cNvSpPr/>
      </dsp:nvSpPr>
      <dsp:spPr>
        <a:xfrm>
          <a:off x="4060875" y="41360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B8A08-1110-4381-8193-24D94998D03A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64699-4DB8-40E5-A17A-EC55C8892767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/>
            <a:t>2.</a:t>
          </a:r>
          <a:r>
            <a:rPr lang="en-US" sz="2700" b="0" i="0" kern="1200"/>
            <a:t> Save money on your energy bills</a:t>
          </a:r>
          <a:endParaRPr lang="en-US" sz="2700" kern="1200"/>
        </a:p>
      </dsp:txBody>
      <dsp:txXfrm>
        <a:off x="3490500" y="2381360"/>
        <a:ext cx="2925000" cy="720000"/>
      </dsp:txXfrm>
    </dsp:sp>
    <dsp:sp modelId="{BEC2D033-8E93-40CB-99AB-583EDBDAADE9}">
      <dsp:nvSpPr>
        <dsp:cNvPr id="0" name=""/>
        <dsp:cNvSpPr/>
      </dsp:nvSpPr>
      <dsp:spPr>
        <a:xfrm>
          <a:off x="7497750" y="41360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54E85-4487-41B1-9DFD-AFA28FD9CD83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6E384-8A5C-489B-B743-7D43243F8784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b="0" i="0" kern="1200"/>
            <a:t>Advanced Search Capabilities.</a:t>
          </a:r>
          <a:endParaRPr lang="en-US" sz="2700" kern="1200"/>
        </a:p>
      </dsp:txBody>
      <dsp:txXfrm>
        <a:off x="6927375" y="2381360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C84C8-C748-4979-A25B-BEC9D7954611}">
      <dsp:nvSpPr>
        <dsp:cNvPr id="0" name=""/>
        <dsp:cNvSpPr/>
      </dsp:nvSpPr>
      <dsp:spPr>
        <a:xfrm>
          <a:off x="108989" y="21654"/>
          <a:ext cx="1282575" cy="12825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9C8723-C2A1-4CC1-AB3A-10544145DD37}">
      <dsp:nvSpPr>
        <dsp:cNvPr id="0" name=""/>
        <dsp:cNvSpPr/>
      </dsp:nvSpPr>
      <dsp:spPr>
        <a:xfrm>
          <a:off x="378329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CD752F-55C3-4D6D-8B7D-B4525024919A}">
      <dsp:nvSpPr>
        <dsp:cNvPr id="0" name=""/>
        <dsp:cNvSpPr/>
      </dsp:nvSpPr>
      <dsp:spPr>
        <a:xfrm>
          <a:off x="1666401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1. Initial cost could outweigh savings</a:t>
          </a:r>
          <a:endParaRPr lang="en-US" sz="2400" kern="1200"/>
        </a:p>
      </dsp:txBody>
      <dsp:txXfrm>
        <a:off x="1666401" y="21654"/>
        <a:ext cx="3023212" cy="1282575"/>
      </dsp:txXfrm>
    </dsp:sp>
    <dsp:sp modelId="{25A2D3D5-1778-43F8-9E30-6B785591AF45}">
      <dsp:nvSpPr>
        <dsp:cNvPr id="0" name=""/>
        <dsp:cNvSpPr/>
      </dsp:nvSpPr>
      <dsp:spPr>
        <a:xfrm>
          <a:off x="5216385" y="21654"/>
          <a:ext cx="1282575" cy="12825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FB797E-8BCB-4722-A5FF-F796767CB954}">
      <dsp:nvSpPr>
        <dsp:cNvPr id="0" name=""/>
        <dsp:cNvSpPr/>
      </dsp:nvSpPr>
      <dsp:spPr>
        <a:xfrm>
          <a:off x="5485726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998F6E-318A-48E1-AE4C-0180011D87B1}">
      <dsp:nvSpPr>
        <dsp:cNvPr id="0" name=""/>
        <dsp:cNvSpPr/>
      </dsp:nvSpPr>
      <dsp:spPr>
        <a:xfrm>
          <a:off x="6773798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2. Security could be an issue</a:t>
          </a:r>
          <a:endParaRPr lang="en-US" sz="2400" kern="1200"/>
        </a:p>
      </dsp:txBody>
      <dsp:txXfrm>
        <a:off x="6773798" y="21654"/>
        <a:ext cx="3023212" cy="1282575"/>
      </dsp:txXfrm>
    </dsp:sp>
    <dsp:sp modelId="{8D467285-F93D-45CF-B5BE-322DC0AA6221}">
      <dsp:nvSpPr>
        <dsp:cNvPr id="0" name=""/>
        <dsp:cNvSpPr/>
      </dsp:nvSpPr>
      <dsp:spPr>
        <a:xfrm>
          <a:off x="108989" y="1838491"/>
          <a:ext cx="1282575" cy="12825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38FE87-F4E7-42DB-9495-55E1260814BC}">
      <dsp:nvSpPr>
        <dsp:cNvPr id="0" name=""/>
        <dsp:cNvSpPr/>
      </dsp:nvSpPr>
      <dsp:spPr>
        <a:xfrm>
          <a:off x="378329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1B996C-9675-41DE-BACD-97D5B20FB6B4}">
      <dsp:nvSpPr>
        <dsp:cNvPr id="0" name=""/>
        <dsp:cNvSpPr/>
      </dsp:nvSpPr>
      <dsp:spPr>
        <a:xfrm>
          <a:off x="1666401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3. Voice recognition isn't perfect</a:t>
          </a:r>
          <a:endParaRPr lang="en-US" sz="2400" kern="1200"/>
        </a:p>
      </dsp:txBody>
      <dsp:txXfrm>
        <a:off x="1666401" y="1838491"/>
        <a:ext cx="3023212" cy="1282575"/>
      </dsp:txXfrm>
    </dsp:sp>
    <dsp:sp modelId="{0B1915A3-BB55-4320-B4F0-4E7076E8D048}">
      <dsp:nvSpPr>
        <dsp:cNvPr id="0" name=""/>
        <dsp:cNvSpPr/>
      </dsp:nvSpPr>
      <dsp:spPr>
        <a:xfrm>
          <a:off x="5216385" y="1838491"/>
          <a:ext cx="1282575" cy="12825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F430ED-ECC2-4548-B031-9303CFEBA2AD}">
      <dsp:nvSpPr>
        <dsp:cNvPr id="0" name=""/>
        <dsp:cNvSpPr/>
      </dsp:nvSpPr>
      <dsp:spPr>
        <a:xfrm>
          <a:off x="5485726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B5146C-D0E3-4430-B73F-766E0B58D7CF}">
      <dsp:nvSpPr>
        <dsp:cNvPr id="0" name=""/>
        <dsp:cNvSpPr/>
      </dsp:nvSpPr>
      <dsp:spPr>
        <a:xfrm>
          <a:off x="6773798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4. A microphone in your home</a:t>
          </a:r>
          <a:endParaRPr lang="en-US" sz="2400" kern="1200"/>
        </a:p>
      </dsp:txBody>
      <dsp:txXfrm>
        <a:off x="6773798" y="1838491"/>
        <a:ext cx="3023212" cy="12825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78443-F99E-4283-96FC-F1B7ED93177C}">
      <dsp:nvSpPr>
        <dsp:cNvPr id="0" name=""/>
        <dsp:cNvSpPr/>
      </dsp:nvSpPr>
      <dsp:spPr>
        <a:xfrm>
          <a:off x="0" y="257384"/>
          <a:ext cx="99059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9B263-B02D-4F33-9A64-23079C7876B8}">
      <dsp:nvSpPr>
        <dsp:cNvPr id="0" name=""/>
        <dsp:cNvSpPr/>
      </dsp:nvSpPr>
      <dsp:spPr>
        <a:xfrm>
          <a:off x="495299" y="21224"/>
          <a:ext cx="6934199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SIRI</a:t>
          </a:r>
        </a:p>
      </dsp:txBody>
      <dsp:txXfrm>
        <a:off x="518356" y="44281"/>
        <a:ext cx="6888085" cy="426206"/>
      </dsp:txXfrm>
    </dsp:sp>
    <dsp:sp modelId="{1DE128E6-3FDE-467E-AE02-13402DA8E8C1}">
      <dsp:nvSpPr>
        <dsp:cNvPr id="0" name=""/>
        <dsp:cNvSpPr/>
      </dsp:nvSpPr>
      <dsp:spPr>
        <a:xfrm>
          <a:off x="0" y="983144"/>
          <a:ext cx="99059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B5B58-FAB9-4A5A-A7FF-F2ED59C41724}">
      <dsp:nvSpPr>
        <dsp:cNvPr id="0" name=""/>
        <dsp:cNvSpPr/>
      </dsp:nvSpPr>
      <dsp:spPr>
        <a:xfrm>
          <a:off x="495299" y="746985"/>
          <a:ext cx="6934199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ALEXA</a:t>
          </a:r>
        </a:p>
      </dsp:txBody>
      <dsp:txXfrm>
        <a:off x="518356" y="770042"/>
        <a:ext cx="6888085" cy="426206"/>
      </dsp:txXfrm>
    </dsp:sp>
    <dsp:sp modelId="{B597EBB7-0DA1-478B-9D56-208ACB466330}">
      <dsp:nvSpPr>
        <dsp:cNvPr id="0" name=""/>
        <dsp:cNvSpPr/>
      </dsp:nvSpPr>
      <dsp:spPr>
        <a:xfrm>
          <a:off x="0" y="1708904"/>
          <a:ext cx="99059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379B6-2536-4193-B101-9ECC4CACEFE0}">
      <dsp:nvSpPr>
        <dsp:cNvPr id="0" name=""/>
        <dsp:cNvSpPr/>
      </dsp:nvSpPr>
      <dsp:spPr>
        <a:xfrm>
          <a:off x="495299" y="1472744"/>
          <a:ext cx="6934199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GOOGLE ASSISTANT</a:t>
          </a:r>
        </a:p>
      </dsp:txBody>
      <dsp:txXfrm>
        <a:off x="518356" y="1495801"/>
        <a:ext cx="6888085" cy="426206"/>
      </dsp:txXfrm>
    </dsp:sp>
    <dsp:sp modelId="{66AD64A2-1F61-4618-B943-7360939DBC7D}">
      <dsp:nvSpPr>
        <dsp:cNvPr id="0" name=""/>
        <dsp:cNvSpPr/>
      </dsp:nvSpPr>
      <dsp:spPr>
        <a:xfrm>
          <a:off x="0" y="2434665"/>
          <a:ext cx="99059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D849C-517E-4D97-9C43-962060F48868}">
      <dsp:nvSpPr>
        <dsp:cNvPr id="0" name=""/>
        <dsp:cNvSpPr/>
      </dsp:nvSpPr>
      <dsp:spPr>
        <a:xfrm>
          <a:off x="495299" y="2198504"/>
          <a:ext cx="6934199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MICROSOFT CORTANA</a:t>
          </a:r>
        </a:p>
      </dsp:txBody>
      <dsp:txXfrm>
        <a:off x="518356" y="2221561"/>
        <a:ext cx="6888085" cy="426206"/>
      </dsp:txXfrm>
    </dsp:sp>
    <dsp:sp modelId="{12832BA3-0316-4D2D-BF39-795AFCE3F3D7}">
      <dsp:nvSpPr>
        <dsp:cNvPr id="0" name=""/>
        <dsp:cNvSpPr/>
      </dsp:nvSpPr>
      <dsp:spPr>
        <a:xfrm>
          <a:off x="0" y="3160424"/>
          <a:ext cx="99059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AF369-1292-4CE8-A580-1478C6FD5C51}">
      <dsp:nvSpPr>
        <dsp:cNvPr id="0" name=""/>
        <dsp:cNvSpPr/>
      </dsp:nvSpPr>
      <dsp:spPr>
        <a:xfrm>
          <a:off x="495299" y="2924264"/>
          <a:ext cx="6934199" cy="472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SAMSUNG BIXBY</a:t>
          </a:r>
        </a:p>
      </dsp:txBody>
      <dsp:txXfrm>
        <a:off x="518356" y="2947321"/>
        <a:ext cx="688808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94A3A-B685-4DD3-A367-A8AF52361396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CB30-89BC-4831-846D-239BB0AD1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39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3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0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0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04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72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70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4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97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3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8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CF5B-C19A-4A30-AC36-9154306979E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42CF-BD1F-467C-8AEB-A736C1B62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973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0F4E-5870-4358-865D-8B2E7D250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492" y="614361"/>
            <a:ext cx="9615948" cy="120788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</a:t>
            </a:r>
            <a:r>
              <a:rPr lang="en-IN" sz="5400" b="1" dirty="0">
                <a:solidFill>
                  <a:srgbClr val="FF0000"/>
                </a:solidFill>
                <a:latin typeface="Algerian" panose="04020705040A02060702" pitchFamily="82" charset="0"/>
              </a:rPr>
              <a:t>VOICE ASSISTANT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F237789-AE51-4F42-A65F-E0F5D8B77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2" y="2330244"/>
            <a:ext cx="11646628" cy="41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7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8308-B2E5-4F83-A4ED-542AC847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Nunito Sans" pitchFamily="2" charset="0"/>
              </a:rPr>
              <a:t>Knowledge-oriented approach</a:t>
            </a:r>
            <a:endParaRPr lang="en-IN" dirty="0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6C5BAB99-EA3B-4927-A5D9-F7E8DA27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Nunito Sans" pitchFamily="2" charset="0"/>
              </a:rPr>
              <a:t>A </a:t>
            </a:r>
            <a:r>
              <a:rPr lang="en-US" b="1" i="0">
                <a:effectLst/>
                <a:latin typeface="Nunito Sans" pitchFamily="2" charset="0"/>
              </a:rPr>
              <a:t>knowledge-oriented approach </a:t>
            </a:r>
            <a:r>
              <a:rPr lang="en-US" b="0" i="0">
                <a:effectLst/>
                <a:latin typeface="Nunito Sans" pitchFamily="2" charset="0"/>
              </a:rPr>
              <a:t>is the use of analytical data to help users with their tasks. This approach focuses on using online databases and already recorded knowledge to help complete tasks</a:t>
            </a:r>
          </a:p>
          <a:p>
            <a:r>
              <a:rPr lang="en-US">
                <a:latin typeface="Nunito Sans" pitchFamily="2" charset="0"/>
              </a:rPr>
              <a:t>For example: Internet surfing…..etc</a:t>
            </a:r>
            <a:endParaRPr lang="en-IN"/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262F9AEF-B561-1098-C530-559D37960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12" r="33267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F3C9-1FCC-4D58-8B18-170F1A4A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0D1940"/>
                </a:solidFill>
                <a:effectLst/>
                <a:latin typeface="Nunito Sans" pitchFamily="2" charset="0"/>
              </a:rPr>
              <a:t>Benefits of Voice Assistants</a:t>
            </a:r>
            <a:endParaRPr lang="en-IN" dirty="0"/>
          </a:p>
        </p:txBody>
      </p:sp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06DBD417-63B3-8EF1-9C12-34A8B10AE2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2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6A77-C6E8-437D-A43D-B6644C5D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lgerian" panose="04020705040A02060702" pitchFamily="82" charset="0"/>
              </a:rPr>
              <a:t>Advantages:</a:t>
            </a:r>
            <a:endParaRPr lang="en-IN">
              <a:latin typeface="Algerian" panose="04020705040A02060702" pitchFamily="82" charset="0"/>
            </a:endParaRPr>
          </a:p>
        </p:txBody>
      </p:sp>
      <p:graphicFrame>
        <p:nvGraphicFramePr>
          <p:cNvPr id="69" name="Content Placeholder 2">
            <a:extLst>
              <a:ext uri="{FF2B5EF4-FFF2-40B4-BE49-F238E27FC236}">
                <a16:creationId xmlns:a16="http://schemas.microsoft.com/office/drawing/2014/main" id="{20FFE68E-DC6A-5953-65FC-571C8F8D9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38277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57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A39C-5621-42F1-8EFF-604FA969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Disadvantages: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8A68AC-2E0A-0082-6C2E-B535BE95E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90483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7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67FB-16AC-481B-95B8-6C3D84CD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Conclusion: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7093-B0A5-46AE-AE4B-93F8C3B33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US" sz="20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Voice assistants are undoubtedly useful as they allow consumers to do daily tasks hands free and are seen as the smarter, faster and easier way to perform everyday activities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7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4DFF-310A-43FC-B1CE-81A1CC2A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 err="1">
                <a:solidFill>
                  <a:srgbClr val="FF0000"/>
                </a:solidFill>
              </a:rPr>
              <a:t>exAMPLES</a:t>
            </a:r>
            <a:r>
              <a:rPr lang="en-US" sz="3600" u="sng" dirty="0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C1316B14-2945-0554-3065-EF8FE44CF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956460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73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936A-1FB7-4ED3-8F89-D7B53CF33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Algerian" panose="04020705040A02060702" pitchFamily="82" charset="0"/>
              </a:rPr>
              <a:t>THANK </a:t>
            </a:r>
            <a:br>
              <a:rPr lang="en-US" sz="9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9600" dirty="0">
                <a:solidFill>
                  <a:srgbClr val="FF0000"/>
                </a:solidFill>
                <a:latin typeface="Algerian" panose="04020705040A02060702" pitchFamily="82" charset="0"/>
              </a:rPr>
              <a:t>			  YOU</a:t>
            </a:r>
            <a:endParaRPr lang="en-IN" sz="9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FAC81-FDB1-4151-BA2C-A3638A45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530" y="1553296"/>
            <a:ext cx="9905999" cy="3541714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PRESENTED BY:                                                  </a:t>
            </a:r>
            <a:r>
              <a:rPr lang="en-US" dirty="0">
                <a:solidFill>
                  <a:srgbClr val="C00000"/>
                </a:solidFill>
              </a:rPr>
              <a:t>GUIDE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A. SIVA DURGA SAI				S. UMA MAHESWARAO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K. LOKESH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Y. DURGA PRASANTH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N. FRANCIS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13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5443-49EA-4145-AE05-FFC52674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Voice assistant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7102-EA78-4AFC-A616-4C39475BD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A voice assistant is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a digital assistant that uses voice recognition, speech synthesis, and natural language processing (NLP) to provide a service through a particular application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  <a:endParaRPr lang="en-IN" sz="2000" dirty="0"/>
          </a:p>
        </p:txBody>
      </p:sp>
      <p:pic>
        <p:nvPicPr>
          <p:cNvPr id="7" name="Graphic 6" descr="Podcast">
            <a:extLst>
              <a:ext uri="{FF2B5EF4-FFF2-40B4-BE49-F238E27FC236}">
                <a16:creationId xmlns:a16="http://schemas.microsoft.com/office/drawing/2014/main" id="{972218B6-B05A-5DEC-CF3A-1AE8A000C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26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FE37-C203-4BD2-8B2A-3E30D4E3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398" y="562769"/>
            <a:ext cx="6050713" cy="1478570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INTRODUCTION:-</a:t>
            </a:r>
            <a:b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IN" b="1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156" name="Content Placeholder 2">
            <a:extLst>
              <a:ext uri="{FF2B5EF4-FFF2-40B4-BE49-F238E27FC236}">
                <a16:creationId xmlns:a16="http://schemas.microsoft.com/office/drawing/2014/main" id="{647F8BCE-3DCB-3272-0EBB-D6ADE898A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12974"/>
              </p:ext>
            </p:extLst>
          </p:nvPr>
        </p:nvGraphicFramePr>
        <p:xfrm>
          <a:off x="4968958" y="2249487"/>
          <a:ext cx="607845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A07299EF-6793-46E2-9E59-6A2473ADF48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8" r="16397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1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8537-6FF1-4232-908F-FB816E34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3">
                    <a:lumMod val="75000"/>
                  </a:schemeClr>
                </a:solidFill>
              </a:rPr>
              <a:t>about</a:t>
            </a:r>
            <a:endParaRPr lang="en-IN" sz="4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7AE9-65AB-40FD-9DFF-623CEFB6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0" i="0" dirty="0">
                <a:solidFill>
                  <a:schemeClr val="bg1"/>
                </a:solidFill>
                <a:effectLst/>
                <a:latin typeface="Nunito Sans" panose="020B0604020202020204" pitchFamily="2" charset="0"/>
              </a:rPr>
              <a:t>Today, voice assistants are integrated into many of the devices we use on a daily basis, such as cell phones, computers, and smart speakers. Because of their wide array of integrations, There are several voice assistants who offer a very specific feature set, while some choose to be open ended to help with almost any situation at hand.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0A4CA08-2EC0-F625-3533-94F1D0C0B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62" r="5192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5506-19E0-4768-A9A3-D43CBAE4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3100" b="1" i="0" dirty="0">
                <a:effectLst/>
                <a:latin typeface="Nunito Sans" pitchFamily="2" charset="0"/>
              </a:rPr>
              <a:t>Technology behind Voice Assistants</a:t>
            </a:r>
            <a:br>
              <a:rPr lang="en-US" sz="3100" b="1" i="0" dirty="0">
                <a:effectLst/>
                <a:latin typeface="Nunito Sans" pitchFamily="2" charset="0"/>
              </a:rPr>
            </a:b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899C-FB7A-4A8C-85FA-39A8D068B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fontAlgn="base"/>
            <a:r>
              <a:rPr lang="en-US" b="0" i="0">
                <a:effectLst/>
                <a:latin typeface="Nunito Sans" pitchFamily="2" charset="0"/>
              </a:rPr>
              <a:t>Voice assistants use Artificial Intelligence and Voice recognition to accurately and efficiently deliver the result that the user is looking for. While it may seem simple to ask a computer to set a timer, the technology behind it is fascinating.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4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DC13-0E2B-432A-9FAC-26A05673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/>
              <a:t>WORKING OF VOICE ASSITANT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104C-E39B-4917-9CA5-E8DD1ECF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 sz="2200" b="1" i="0">
                <a:effectLst/>
                <a:latin typeface="Nunito Sans" pitchFamily="2" charset="0"/>
              </a:rPr>
              <a:t>Voice recognition</a:t>
            </a:r>
            <a:r>
              <a:rPr lang="en-US" sz="2200" b="0" i="0">
                <a:effectLst/>
                <a:latin typeface="Nunito Sans" pitchFamily="2" charset="0"/>
              </a:rPr>
              <a:t> works by taking an analog signal from a users voice and turning it into a digital signal. After doing this, the computer takes the digital signal and attempts to match it up to words and phrases to recognize the users intent</a:t>
            </a:r>
            <a:endParaRPr lang="en-IN" sz="2200"/>
          </a:p>
        </p:txBody>
      </p:sp>
      <p:pic>
        <p:nvPicPr>
          <p:cNvPr id="5" name="Picture 4" descr="Microphone against a white background">
            <a:extLst>
              <a:ext uri="{FF2B5EF4-FFF2-40B4-BE49-F238E27FC236}">
                <a16:creationId xmlns:a16="http://schemas.microsoft.com/office/drawing/2014/main" id="{97D01038-0E09-44A4-F20D-E014CC34F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73" r="8138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4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5483-1D52-4E10-8493-D7A7E327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300" b="1" i="0">
                <a:effectLst/>
                <a:latin typeface="Nunito Sans" pitchFamily="2" charset="0"/>
              </a:rPr>
              <a:t>Different Voice Assistant approaches</a:t>
            </a:r>
            <a:br>
              <a:rPr lang="en-IN" sz="3300" b="1" i="0">
                <a:effectLst/>
                <a:latin typeface="Nunito Sans" pitchFamily="2" charset="0"/>
              </a:rPr>
            </a:br>
            <a:endParaRPr lang="en-IN" sz="33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CFC08E-BE06-9264-DC3D-6FDAF0DDA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54296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82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ED6C-EA32-4673-988C-08EDFD64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>
                <a:effectLst/>
                <a:latin typeface="Nunito Sans" pitchFamily="2" charset="0"/>
              </a:rPr>
              <a:t>Task-oriented approach</a:t>
            </a:r>
            <a:br>
              <a:rPr lang="en-IN" b="1" i="0">
                <a:effectLst/>
                <a:latin typeface="Nunito Sans" pitchFamily="2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BFF2-89EB-4F71-BFF3-A125563A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Nunito Sans" pitchFamily="2" charset="0"/>
              </a:rPr>
              <a:t>A </a:t>
            </a:r>
            <a:r>
              <a:rPr lang="en-US" b="1" i="0" dirty="0">
                <a:effectLst/>
                <a:latin typeface="Nunito Sans" pitchFamily="2" charset="0"/>
              </a:rPr>
              <a:t>task-oriented approach </a:t>
            </a:r>
            <a:r>
              <a:rPr lang="en-US" b="0" i="0" dirty="0">
                <a:effectLst/>
                <a:latin typeface="Nunito Sans" pitchFamily="2" charset="0"/>
              </a:rPr>
              <a:t>is using goals to tasks to achieve what the user needs. This approach often integrates itself with other apps to help complete tasks</a:t>
            </a:r>
            <a:endParaRPr lang="en-IN" b="1" i="0" dirty="0">
              <a:effectLst/>
              <a:latin typeface="Nunito Sans" pitchFamily="2" charset="0"/>
            </a:endParaRPr>
          </a:p>
          <a:p>
            <a:r>
              <a:rPr lang="en-IN" dirty="0"/>
              <a:t>For example: set alarm at 3:00 am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8920CB2C-E611-1BD1-A96D-47A46CF34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1" r="3" b="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97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213</TotalTime>
  <Words>457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Arial</vt:lpstr>
      <vt:lpstr>Calibri</vt:lpstr>
      <vt:lpstr>Nunito Sans</vt:lpstr>
      <vt:lpstr>Tw Cen MT</vt:lpstr>
      <vt:lpstr>Circuit</vt:lpstr>
      <vt:lpstr>              VOICE ASSISTANT</vt:lpstr>
      <vt:lpstr>PowerPoint Presentation</vt:lpstr>
      <vt:lpstr>Voice assistant </vt:lpstr>
      <vt:lpstr>INTRODUCTION:- </vt:lpstr>
      <vt:lpstr>about</vt:lpstr>
      <vt:lpstr>Technology behind Voice Assistants </vt:lpstr>
      <vt:lpstr>WORKING OF VOICE ASSITANT</vt:lpstr>
      <vt:lpstr>Different Voice Assistant approaches </vt:lpstr>
      <vt:lpstr>Task-oriented approach </vt:lpstr>
      <vt:lpstr>Knowledge-oriented approach</vt:lpstr>
      <vt:lpstr>Benefits of Voice Assistants</vt:lpstr>
      <vt:lpstr>Advantages:</vt:lpstr>
      <vt:lpstr>Disadvantages:</vt:lpstr>
      <vt:lpstr>Conclusion:</vt:lpstr>
      <vt:lpstr>exAMPLES:</vt:lpstr>
      <vt:lpstr>THANK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ASSISTANT</dc:title>
  <dc:creator>nitish chilukuri</dc:creator>
  <cp:lastModifiedBy>Francis Neduri</cp:lastModifiedBy>
  <cp:revision>8</cp:revision>
  <dcterms:created xsi:type="dcterms:W3CDTF">2022-04-12T05:00:27Z</dcterms:created>
  <dcterms:modified xsi:type="dcterms:W3CDTF">2022-10-17T04:37:11Z</dcterms:modified>
</cp:coreProperties>
</file>