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1" r:id="rId13"/>
    <p:sldId id="282"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2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2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2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2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2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2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64" name="Slide Image Placeholder 1"/>
          <p:cNvSpPr>
            <a:spLocks noChangeAspect="1" noRot="1" noGrp="1"/>
          </p:cNvSpPr>
          <p:nvPr>
            <p:ph type="sldImg"/>
          </p:nvPr>
        </p:nvSpPr>
        <p:spPr/>
      </p:sp>
      <p:sp>
        <p:nvSpPr>
          <p:cNvPr id="1048665" name="Notes Placeholder 2"/>
          <p:cNvSpPr>
            <a:spLocks noGrp="1"/>
          </p:cNvSpPr>
          <p:nvPr>
            <p:ph type="body" idx="1"/>
          </p:nvPr>
        </p:nvSpPr>
        <p:spPr/>
        <p:txBody>
          <a:bodyPr/>
          <a:p>
            <a:endParaRPr dirty="0" lang="en-IN"/>
          </a:p>
        </p:txBody>
      </p:sp>
      <p:sp>
        <p:nvSpPr>
          <p:cNvPr id="1048666"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4" name=""/>
        <p:cNvGrpSpPr/>
        <p:nvPr/>
      </p:nvGrpSpPr>
      <p:grpSpPr>
        <a:xfrm>
          <a:off x="0" y="0"/>
          <a:ext cx="0" cy="0"/>
          <a:chOff x="0" y="0"/>
          <a:chExt cx="0" cy="0"/>
        </a:xfrm>
      </p:grpSpPr>
      <p:sp>
        <p:nvSpPr>
          <p:cNvPr id="1048613" name="Holder 2"/>
          <p:cNvSpPr>
            <a:spLocks noGrp="1"/>
          </p:cNvSpPr>
          <p:nvPr>
            <p:ph type="ctrTitle"/>
          </p:nvPr>
        </p:nvSpPr>
        <p:spPr>
          <a:xfrm>
            <a:off x="3195574" y="2067305"/>
            <a:ext cx="5800851" cy="546099"/>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14" name="Holder 3"/>
          <p:cNvSpPr>
            <a:spLocks noGrp="1"/>
          </p:cNvSpPr>
          <p:nvPr>
            <p:ph type="subTitle" idx="4"/>
          </p:nvPr>
        </p:nvSpPr>
        <p:spPr>
          <a:xfrm>
            <a:off x="1828800" y="3840480"/>
            <a:ext cx="8534400" cy="304800"/>
          </a:xfrm>
          <a:prstGeom prst="rect"/>
        </p:spPr>
        <p:txBody>
          <a:bodyPr bIns="0" lIns="0" rIns="0" tIns="0" wrap="square">
            <a:spAutoFit/>
          </a:bodyPr>
          <a:p/>
        </p:txBody>
      </p:sp>
      <p:sp>
        <p:nvSpPr>
          <p:cNvPr id="104861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1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709" name="Holder 2"/>
          <p:cNvSpPr>
            <a:spLocks noGrp="1"/>
          </p:cNvSpPr>
          <p:nvPr>
            <p:ph type="title"/>
          </p:nvPr>
        </p:nvSpPr>
        <p:spPr>
          <a:xfrm>
            <a:off x="755332" y="385444"/>
            <a:ext cx="10681335" cy="800100"/>
          </a:xfrm>
        </p:spPr>
        <p:txBody>
          <a:bodyPr bIns="0" lIns="0" rIns="0" tIns="0"/>
          <a:lstStyle>
            <a:lvl1pPr>
              <a:defRPr b="1" sz="4800" i="0">
                <a:solidFill>
                  <a:schemeClr val="tx1"/>
                </a:solidFill>
                <a:latin typeface="Trebuchet MS"/>
                <a:cs typeface="Trebuchet MS"/>
              </a:defRPr>
            </a:lvl1pPr>
          </a:lstStyle>
          <a:p/>
        </p:txBody>
      </p:sp>
      <p:sp>
        <p:nvSpPr>
          <p:cNvPr id="1048710" name="Holder 3"/>
          <p:cNvSpPr>
            <a:spLocks noGrp="1"/>
          </p:cNvSpPr>
          <p:nvPr>
            <p:ph type="body" idx="1"/>
          </p:nvPr>
        </p:nvSpPr>
        <p:spPr>
          <a:xfrm>
            <a:off x="609600" y="1577340"/>
            <a:ext cx="10972800" cy="304800"/>
          </a:xfrm>
        </p:spPr>
        <p:txBody>
          <a:bodyPr bIns="0" lIns="0" rIns="0" tIns="0"/>
          <a:p/>
        </p:txBody>
      </p:sp>
      <p:sp>
        <p:nvSpPr>
          <p:cNvPr id="104871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1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714" name="Holder 2"/>
          <p:cNvSpPr>
            <a:spLocks noGrp="1"/>
          </p:cNvSpPr>
          <p:nvPr>
            <p:ph type="title"/>
          </p:nvPr>
        </p:nvSpPr>
        <p:spPr>
          <a:xfrm>
            <a:off x="755332" y="385444"/>
            <a:ext cx="10681335" cy="800100"/>
          </a:xfrm>
        </p:spPr>
        <p:txBody>
          <a:bodyPr bIns="0" lIns="0" rIns="0" tIns="0"/>
          <a:lstStyle>
            <a:lvl1pPr>
              <a:defRPr b="1" sz="4800" i="0">
                <a:solidFill>
                  <a:schemeClr val="tx1"/>
                </a:solidFill>
                <a:latin typeface="Trebuchet MS"/>
                <a:cs typeface="Trebuchet MS"/>
              </a:defRPr>
            </a:lvl1pPr>
          </a:lstStyle>
          <a:p/>
        </p:txBody>
      </p:sp>
      <p:sp>
        <p:nvSpPr>
          <p:cNvPr id="1048715" name="Holder 3"/>
          <p:cNvSpPr>
            <a:spLocks noGrp="1"/>
          </p:cNvSpPr>
          <p:nvPr>
            <p:ph sz="half" idx="2"/>
          </p:nvPr>
        </p:nvSpPr>
        <p:spPr>
          <a:xfrm>
            <a:off x="609600" y="1577340"/>
            <a:ext cx="5303520" cy="304800"/>
          </a:xfrm>
          <a:prstGeom prst="rect"/>
        </p:spPr>
        <p:txBody>
          <a:bodyPr bIns="0" lIns="0" rIns="0" tIns="0" wrap="square">
            <a:spAutoFit/>
          </a:bodyPr>
          <a:p/>
        </p:txBody>
      </p:sp>
      <p:sp>
        <p:nvSpPr>
          <p:cNvPr id="1048716" name="Holder 4"/>
          <p:cNvSpPr>
            <a:spLocks noGrp="1"/>
          </p:cNvSpPr>
          <p:nvPr>
            <p:ph sz="half" idx="3"/>
          </p:nvPr>
        </p:nvSpPr>
        <p:spPr>
          <a:xfrm>
            <a:off x="6278880" y="1577340"/>
            <a:ext cx="5303520" cy="304800"/>
          </a:xfrm>
          <a:prstGeom prst="rect"/>
        </p:spPr>
        <p:txBody>
          <a:bodyPr bIns="0" lIns="0" rIns="0" tIns="0" wrap="square">
            <a:spAutoFit/>
          </a:bodyPr>
          <a:p/>
        </p:txBody>
      </p:sp>
      <p:sp>
        <p:nvSpPr>
          <p:cNvPr id="104871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1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8" name=""/>
        <p:cNvGrpSpPr/>
        <p:nvPr/>
      </p:nvGrpSpPr>
      <p:grpSpPr>
        <a:xfrm>
          <a:off x="0" y="0"/>
          <a:ext cx="0" cy="0"/>
          <a:chOff x="0" y="0"/>
          <a:chExt cx="0" cy="0"/>
        </a:xfrm>
      </p:grpSpPr>
      <p:sp>
        <p:nvSpPr>
          <p:cNvPr id="1048591" name="Holder 2"/>
          <p:cNvSpPr>
            <a:spLocks noGrp="1"/>
          </p:cNvSpPr>
          <p:nvPr>
            <p:ph type="title"/>
          </p:nvPr>
        </p:nvSpPr>
        <p:spPr>
          <a:xfrm>
            <a:off x="755332" y="385444"/>
            <a:ext cx="10681335" cy="800100"/>
          </a:xfrm>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2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2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2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grpSp>
        <p:nvGrpSpPr>
          <p:cNvPr id="31" name="object 2"/>
          <p:cNvGrpSpPr/>
          <p:nvPr/>
        </p:nvGrpSpPr>
        <p:grpSpPr>
          <a:xfrm>
            <a:off x="876299" y="990600"/>
            <a:ext cx="1743075" cy="1333500"/>
            <a:chOff x="742950" y="1104900"/>
            <a:chExt cx="1743075" cy="1333500"/>
          </a:xfrm>
        </p:grpSpPr>
        <p:sp>
          <p:nvSpPr>
            <p:cNvPr id="1048650"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51"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52"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53"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54" name="object 7"/>
          <p:cNvSpPr txBox="1">
            <a:spLocks noGrp="1"/>
          </p:cNvSpPr>
          <p:nvPr>
            <p:ph type="ctrTitle"/>
          </p:nvPr>
        </p:nvSpPr>
        <p:spPr>
          <a:xfrm>
            <a:off x="-828675" y="19665"/>
            <a:ext cx="9982200" cy="10452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60"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55"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56" name="TextBox 13"/>
          <p:cNvSpPr txBox="1"/>
          <p:nvPr/>
        </p:nvSpPr>
        <p:spPr>
          <a:xfrm>
            <a:off x="3581400" y="17143528"/>
            <a:ext cx="8610600" cy="497840"/>
          </a:xfrm>
          <a:prstGeom prst="rect"/>
          <a:noFill/>
        </p:spPr>
        <p:txBody>
          <a:bodyPr rtlCol="0" wrap="square">
            <a:spAutoFit/>
          </a:bodyPr>
          <a:p>
            <a:r>
              <a:rPr dirty="0" sz="2400" lang="en-US"/>
              <a:t>student:kirthika.c</a:t>
            </a:r>
            <a:endParaRPr dirty="0" sz="2400" lang="en-US"/>
          </a:p>
        </p:txBody>
      </p:sp>
      <p:sp>
        <p:nvSpPr>
          <p:cNvPr id="1048657" name=""/>
          <p:cNvSpPr txBox="1"/>
          <p:nvPr/>
        </p:nvSpPr>
        <p:spPr>
          <a:xfrm>
            <a:off x="3581400" y="11512854"/>
            <a:ext cx="6173740" cy="561340"/>
          </a:xfrm>
          <a:prstGeom prst="rect"/>
        </p:spPr>
        <p:txBody>
          <a:bodyPr rtlCol="0" wrap="square">
            <a:spAutoFit/>
          </a:bodyPr>
          <a:p>
            <a:r>
              <a:rPr sz="2800" lang="en-IN">
                <a:solidFill>
                  <a:srgbClr val="000000"/>
                </a:solidFill>
              </a:rPr>
              <a:t>Student: kirthika.c</a:t>
            </a:r>
            <a:endParaRPr sz="2800" lang="en-IN">
              <a:solidFill>
                <a:srgbClr val="000000"/>
              </a:solidFill>
            </a:endParaRPr>
          </a:p>
        </p:txBody>
      </p:sp>
      <p:sp>
        <p:nvSpPr>
          <p:cNvPr id="1048658" name=""/>
          <p:cNvSpPr txBox="1"/>
          <p:nvPr/>
        </p:nvSpPr>
        <p:spPr>
          <a:xfrm>
            <a:off x="3247928" y="17738698"/>
            <a:ext cx="6840682" cy="561340"/>
          </a:xfrm>
          <a:prstGeom prst="rect"/>
        </p:spPr>
        <p:txBody>
          <a:bodyPr rtlCol="0" wrap="square">
            <a:spAutoFit/>
          </a:bodyPr>
          <a:p>
            <a:r>
              <a:rPr sz="2800" lang="en-IN">
                <a:solidFill>
                  <a:srgbClr val="000000"/>
                </a:solidFill>
              </a:rPr>
              <a:t>Register number:122200891</a:t>
            </a:r>
            <a:endParaRPr sz="2800" lang="en-IN">
              <a:solidFill>
                <a:srgbClr val="000000"/>
              </a:solidFill>
            </a:endParaRPr>
          </a:p>
        </p:txBody>
      </p:sp>
      <p:sp>
        <p:nvSpPr>
          <p:cNvPr id="1048659" name=""/>
          <p:cNvSpPr txBox="1"/>
          <p:nvPr/>
        </p:nvSpPr>
        <p:spPr>
          <a:xfrm>
            <a:off x="4586286" y="15052983"/>
            <a:ext cx="8136660" cy="561340"/>
          </a:xfrm>
          <a:prstGeom prst="rect"/>
        </p:spPr>
        <p:txBody>
          <a:bodyPr rtlCol="0" wrap="square">
            <a:spAutoFit/>
          </a:bodyPr>
          <a:p>
            <a:r>
              <a:rPr sz="2800" lang="en-IN">
                <a:solidFill>
                  <a:srgbClr val="000000"/>
                </a:solidFill>
              </a:rPr>
              <a:t>STUDENT: kirthika.c</a:t>
            </a:r>
            <a:endParaRPr sz="2800" lang="en-IN">
              <a:solidFill>
                <a:srgbClr val="000000"/>
              </a:solidFill>
            </a:endParaRPr>
          </a:p>
        </p:txBody>
      </p:sp>
      <p:sp>
        <p:nvSpPr>
          <p:cNvPr id="1048660" name=""/>
          <p:cNvSpPr txBox="1"/>
          <p:nvPr/>
        </p:nvSpPr>
        <p:spPr>
          <a:xfrm>
            <a:off x="1490660" y="3062912"/>
            <a:ext cx="8471478" cy="561340"/>
          </a:xfrm>
          <a:prstGeom prst="rect"/>
        </p:spPr>
        <p:txBody>
          <a:bodyPr rtlCol="0" wrap="square">
            <a:spAutoFit/>
          </a:bodyPr>
          <a:p>
            <a:r>
              <a:rPr sz="2800" lang="en-IN">
                <a:solidFill>
                  <a:srgbClr val="000000"/>
                </a:solidFill>
              </a:rPr>
              <a:t>STUDENT NAME : kirthika.c</a:t>
            </a:r>
            <a:endParaRPr sz="2800" lang="en-IN">
              <a:solidFill>
                <a:srgbClr val="000000"/>
              </a:solidFill>
            </a:endParaRPr>
          </a:p>
        </p:txBody>
      </p:sp>
      <p:sp>
        <p:nvSpPr>
          <p:cNvPr id="1048661" name=""/>
          <p:cNvSpPr txBox="1"/>
          <p:nvPr/>
        </p:nvSpPr>
        <p:spPr>
          <a:xfrm>
            <a:off x="1524000" y="3729354"/>
            <a:ext cx="4572000" cy="561340"/>
          </a:xfrm>
          <a:prstGeom prst="rect"/>
        </p:spPr>
        <p:txBody>
          <a:bodyPr rtlCol="0" wrap="square">
            <a:spAutoFit/>
          </a:bodyPr>
          <a:p>
            <a:r>
              <a:rPr sz="2800" lang="en-IN">
                <a:solidFill>
                  <a:srgbClr val="000000"/>
                </a:solidFill>
              </a:rPr>
              <a:t>REGISTER NO:122200891</a:t>
            </a:r>
            <a:endParaRPr sz="2800" lang="en-IN">
              <a:solidFill>
                <a:srgbClr val="000000"/>
              </a:solidFill>
            </a:endParaRPr>
          </a:p>
        </p:txBody>
      </p:sp>
      <p:sp>
        <p:nvSpPr>
          <p:cNvPr id="1048662" name=""/>
          <p:cNvSpPr txBox="1"/>
          <p:nvPr/>
        </p:nvSpPr>
        <p:spPr>
          <a:xfrm>
            <a:off x="1523999" y="4347210"/>
            <a:ext cx="9164204" cy="561340"/>
          </a:xfrm>
          <a:prstGeom prst="rect"/>
        </p:spPr>
        <p:txBody>
          <a:bodyPr rtlCol="0" wrap="square">
            <a:spAutoFit/>
          </a:bodyPr>
          <a:p>
            <a:r>
              <a:rPr sz="2800" lang="en-IN">
                <a:solidFill>
                  <a:srgbClr val="000000"/>
                </a:solidFill>
              </a:rPr>
              <a:t>DEPARTMENT: B.com(corporate secretaryship)</a:t>
            </a:r>
            <a:endParaRPr sz="2800" lang="en-IN">
              <a:solidFill>
                <a:srgbClr val="000000"/>
              </a:solidFill>
            </a:endParaRPr>
          </a:p>
        </p:txBody>
      </p:sp>
      <p:sp>
        <p:nvSpPr>
          <p:cNvPr id="1048663" name=""/>
          <p:cNvSpPr txBox="1"/>
          <p:nvPr/>
        </p:nvSpPr>
        <p:spPr>
          <a:xfrm>
            <a:off x="1534101" y="4991734"/>
            <a:ext cx="8966173" cy="561341"/>
          </a:xfrm>
          <a:prstGeom prst="rect"/>
        </p:spPr>
        <p:txBody>
          <a:bodyPr rtlCol="0" wrap="square">
            <a:spAutoFit/>
          </a:bodyPr>
          <a:p>
            <a:r>
              <a:rPr sz="2800" lang="en-IN">
                <a:solidFill>
                  <a:srgbClr val="000000"/>
                </a:solidFill>
              </a:rPr>
              <a:t>COLLEGE: Annai violet art and science college</a:t>
            </a:r>
            <a:endParaRPr sz="2800" lang="en-IN">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1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1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20" name="object 8"/>
          <p:cNvSpPr txBox="1"/>
          <p:nvPr/>
        </p:nvSpPr>
        <p:spPr>
          <a:xfrm>
            <a:off x="739775" y="291147"/>
            <a:ext cx="3303904" cy="1613534"/>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2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
          <p:cNvSpPr txBox="1"/>
          <p:nvPr/>
        </p:nvSpPr>
        <p:spPr>
          <a:xfrm>
            <a:off x="4268933" y="15401242"/>
            <a:ext cx="4572000" cy="144820640"/>
          </a:xfrm>
          <a:prstGeom prst="rect"/>
        </p:spPr>
        <p:txBody>
          <a:bodyPr rtlCol="0" wrap="square">
            <a:spAutoFit/>
          </a:bodyPr>
          <a:p>
            <a:r>
              <a:rPr sz="2800" lang="en-IN">
                <a:solidFill>
                  <a:srgbClr val="000000"/>
                </a:solidFill>
              </a:rPr>
              <a:t>ChatGPT 4o mini
Log in
You said:
Make up a 5-sentence story about "Sharky", a tooth-brushing shark superhero. Make each sentence a bullet point.
ChatGPT said:
ChatGPT
Deep in the ocean, Sharky the superhero shark donned his cape made of seaweed and set out to fight plaque.
With his trusty toothbrush, he swam through coral reefs, teaching young fish the importance of dental hygiene.
One day, he encountered the dreaded Cavity Monster, who threatened to rot the teeth of innocent sea creatures.
Sharky dove into an epic battle, using his bubble-blasting toothpaste to fend off the monster's sugary attacks.
Victorious, he reminded everyone that with great teeth comes great responsibility, and they should brush twice a day!
You said:
Excel dashboard project: 
Our solution and its value propostion
ChatGPT said:
ChatGPT
To create an effective Excel dashboard project, consider the following solution outline and value proposition:
Solution Outline
Data Integration: Aggregate data from multiple sources to provide a comprehensive view of key metrics.
Dynamic Visualizations: Use charts, graphs, and tables to present data visually, enabling quick insights.
User Interactivity: Incorporate filters and slicers that allow users to customize views based on their specific needs.
Real-Time Updates: Implement formulas and connections to ensure data is updated automatically, providing the most current information.
Performance Tracking: Design KPI indicators that highlight performance against goals, helping teams stay aligned.
Value Proposition
Enhanced Decision-Making: Users gain immediate access to critical data insights, facilitating informed decisions.
Time Efficiency: Streamlined reporting processes reduce the time spent on data analysis and presentation.
Improved Collaboration: A centralized dashboard promotes better communication and understanding among team members and stakeholders.
Increased Accountability: Clear visualization of KPIs encourages ownership and accountability within teams.
Scalability: The dashboard can easily evolve as business needs change, accommodating new metrics and data sources.
You said:
Excel dashboard project:
Dataset description 
ChatGPT said:
ChatGPT
Dataset Description for Excel Dashboard Project
Sales Data
Columns: Date, Product ID, Product Name, Quantity Sold, Unit Price, Total Revenue, Region, Salesperson
Description: Contains records of sales transactions, providing insights into product performance and sales trends over time.
Customer Information
Columns: Customer ID, Customer Name, Contact Information, Purchase History, Region, Customer Segment
Description: Details about customers to analyze buying behaviors and segment them for targeted marketing.
Inventory Data
Columns: Product ID, Product Name, Category, Stock Level, Reorder Level, Supplier
Description: Tracks inventory levels to help manage stock and forecast restocking needs.
Marketing Campaign Data
Columns: Campaign ID, Campaign Name, Start Date, End Date, Budget, Channels Used, ROI
Description: Information on marketing campaigns to evaluate effectiveness and optimize future strategies.
Financial Data
Columns: Month, Total Revenue, Total Expenses, Net Profit, Cost of Goods Sold (COGS)
Description: Financial metrics to assess overall business performance and profitability over time.
Customer Feedback
Columns: Feedback ID, Customer ID, Product ID, Rating (1-5), Comments, Date
Description: Customer ratings and comments to gauge satisfaction and identify areas for improvement.
Use Cases
Analyze sales trends by product, region, and time period.
Monitor customer segments and tailor marketing strategies.
Optimize inventory management to prevent stockouts or overstock situations.
Evaluate the success of marketing campaigns based on ROI.
Track financial performance to inform budgeting and strategic planning.
This dataset will serve as the foundation for generating insights through the Excel dashboard, facilitating better decision-making across the organization.
You said:
Excel dashboard project:
 The "wow " in our solution 
ChatGPT said:
ChatGPT
The "Wow" in Our Excel Dashboard Solution
Real-Time Data Visualization: Our dashboard provides live data updates, allowing users to see changes instantly without manual refreshing, making insights timely and relevant.
Interactive Features: Users can customize their view through dynamic filters and slicers, enabling them to drill down into specific metrics or time frames effortlessly, enhancing user engagement.
Predictive Analytics: Incorporating forecasting models directly into the dashboard gives users a glimpse into future trends, helping to inform strategic planning and resource allocation.
Automated Reporting: Users can generate automated reports with just a click, saving valuable time and reducing errors associated with manual data processing.
Mobile Compatibility: The dashboard is designed to be accessible on mobile devices, allowing stakeholders to monitor key metrics anytime, anywhere, ensuring they stay informed on-the-go.
User-Friendly Design: A clean, intuitive layout with clear visuals makes complex data easy to understand, empowering users at all levels to make data-driven decisions confidently.
These features not only enhance functionality but also provide significant value, transforming data into actionable insights and driving business success.
You said:
Excel dashboard project :
Modelling
ChatGPT said:
ChatGPT
Excel Dashboard Project: Modeling
Data Preparation
Cleaning: Remove duplicates, correct errors, and standardize formats for consistency.
Transformation: Structure the data for analysis, including creating calculated columns (e.g., Total Revenue = Quantity Sold x Unit Price).
Data Relationships
Establish Links: Create relationships between different datasets (e.g., linking sales data to customer information and inventory levels) to enable comprehensive analysis.</a:t>
            </a:r>
            <a:endParaRPr sz="2800" lang="en-IN">
              <a:solidFill>
                <a:srgbClr val="000000"/>
              </a:solidFill>
            </a:endParaRPr>
          </a:p>
        </p:txBody>
      </p:sp>
      <p:sp>
        <p:nvSpPr>
          <p:cNvPr id="1048623" name=""/>
          <p:cNvSpPr txBox="1"/>
          <p:nvPr/>
        </p:nvSpPr>
        <p:spPr>
          <a:xfrm rot="21236304">
            <a:off x="866401" y="17698980"/>
            <a:ext cx="9680893" cy="2910840"/>
          </a:xfrm>
          <a:prstGeom prst="rect"/>
        </p:spPr>
        <p:txBody>
          <a:bodyPr rtlCol="0" wrap="square">
            <a:spAutoFit/>
          </a:bodyPr>
          <a:p>
            <a:r>
              <a:rPr sz="2800" lang="en-IN">
                <a:solidFill>
                  <a:srgbClr val="000000"/>
                </a:solidFill>
              </a:rPr>
              <a:t>Use Tables: Convert ranges into Excel tables for better data management.
Create Relationships: If working with multiple tables, establish relationships using Power Query or Data Model.
Calculated Columns/Measures: Create any necessary calculations to derive insights (e.g., profit margins).</a:t>
            </a:r>
            <a:endParaRPr sz="2800" lang="en-IN">
              <a:solidFill>
                <a:srgbClr val="000000"/>
              </a:solidFill>
            </a:endParaRPr>
          </a:p>
        </p:txBody>
      </p:sp>
      <p:sp>
        <p:nvSpPr>
          <p:cNvPr id="1048624" name=""/>
          <p:cNvSpPr txBox="1"/>
          <p:nvPr/>
        </p:nvSpPr>
        <p:spPr>
          <a:xfrm>
            <a:off x="1134846" y="1904681"/>
            <a:ext cx="8818822" cy="3850641"/>
          </a:xfrm>
          <a:prstGeom prst="rect"/>
        </p:spPr>
        <p:txBody>
          <a:bodyPr rtlCol="0" wrap="square">
            <a:spAutoFit/>
          </a:bodyPr>
          <a:p>
            <a:r>
              <a:rPr sz="2800" lang="en-IN">
                <a:solidFill>
                  <a:srgbClr val="000000"/>
                </a:solidFill>
              </a:rPr>
              <a:t>Use Tables: Convert ranges into Excel tables for better data management.
Create Relationships: If working with multiple tables, establish relationships using Power Query or Data Model.
Calculated Columns/Measures: Create any necessary calculations to derive insights (e.g., profit margins).</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63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3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36" name="object 7"/>
          <p:cNvSpPr txBox="1">
            <a:spLocks noGrp="1"/>
          </p:cNvSpPr>
          <p:nvPr>
            <p:ph type="title"/>
          </p:nvPr>
        </p:nvSpPr>
        <p:spPr>
          <a:xfrm>
            <a:off x="755332" y="385444"/>
            <a:ext cx="2437130" cy="1613534"/>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3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38" name=""/>
          <p:cNvSpPr txBox="1"/>
          <p:nvPr/>
        </p:nvSpPr>
        <p:spPr>
          <a:xfrm>
            <a:off x="3192461" y="356234"/>
            <a:ext cx="8936182" cy="1501141"/>
          </a:xfrm>
          <a:prstGeom prst="rect"/>
        </p:spPr>
        <p:txBody>
          <a:bodyPr rtlCol="0" wrap="square">
            <a:spAutoFit/>
          </a:bodyPr>
          <a:p>
            <a:r>
              <a:rPr sz="2800" lang="en-IN">
                <a:solidFill>
                  <a:srgbClr val="000000"/>
                </a:solidFill>
              </a:rPr>
              <a:t>Define Purpose and Audience
Identify what data needs to be presented and who will be using the dashboard.</a:t>
            </a:r>
            <a:endParaRPr sz="2800" lang="en-IN">
              <a:solidFill>
                <a:srgbClr val="000000"/>
              </a:solidFill>
            </a:endParaRPr>
          </a:p>
        </p:txBody>
      </p:sp>
      <p:sp>
        <p:nvSpPr>
          <p:cNvPr id="1048639" name=""/>
          <p:cNvSpPr txBox="1"/>
          <p:nvPr/>
        </p:nvSpPr>
        <p:spPr>
          <a:xfrm>
            <a:off x="138078" y="2019300"/>
            <a:ext cx="11468132" cy="1501140"/>
          </a:xfrm>
          <a:prstGeom prst="rect"/>
        </p:spPr>
        <p:txBody>
          <a:bodyPr rtlCol="0" wrap="square">
            <a:spAutoFit/>
          </a:bodyPr>
          <a:p>
            <a:r>
              <a:rPr sz="2800" lang="en-IN">
                <a:solidFill>
                  <a:srgbClr val="000000"/>
                </a:solidFill>
              </a:rPr>
              <a:t>Gather Data
Collect the necessary data from reliable sources (e.g., spreadsheets, databases).</a:t>
            </a:r>
            <a:endParaRPr sz="2800" lang="en-IN">
              <a:solidFill>
                <a:srgbClr val="000000"/>
              </a:solidFill>
            </a:endParaRPr>
          </a:p>
        </p:txBody>
      </p:sp>
      <p:sp>
        <p:nvSpPr>
          <p:cNvPr id="1048640" name=""/>
          <p:cNvSpPr txBox="1"/>
          <p:nvPr/>
        </p:nvSpPr>
        <p:spPr>
          <a:xfrm>
            <a:off x="0" y="3520439"/>
            <a:ext cx="11945216" cy="1501140"/>
          </a:xfrm>
          <a:prstGeom prst="rect"/>
        </p:spPr>
        <p:txBody>
          <a:bodyPr rtlCol="0" wrap="square">
            <a:spAutoFit/>
          </a:bodyPr>
          <a:p>
            <a:r>
              <a:rPr sz="2800" lang="en-IN">
                <a:solidFill>
                  <a:srgbClr val="000000"/>
                </a:solidFill>
              </a:rPr>
              <a:t>Data Preparation
Clean and organize the data. Use features like sorting, filtering, and removing duplicates.</a:t>
            </a:r>
            <a:endParaRPr sz="2800" lang="en-IN">
              <a:solidFill>
                <a:srgbClr val="000000"/>
              </a:solidFill>
            </a:endParaRPr>
          </a:p>
        </p:txBody>
      </p:sp>
      <p:sp>
        <p:nvSpPr>
          <p:cNvPr id="1048641" name=""/>
          <p:cNvSpPr txBox="1"/>
          <p:nvPr/>
        </p:nvSpPr>
        <p:spPr>
          <a:xfrm>
            <a:off x="138078" y="5021579"/>
            <a:ext cx="11349181" cy="1501141"/>
          </a:xfrm>
          <a:prstGeom prst="rect"/>
        </p:spPr>
        <p:txBody>
          <a:bodyPr rtlCol="0" wrap="square">
            <a:spAutoFit/>
          </a:bodyPr>
          <a:p>
            <a:r>
              <a:rPr sz="2800" lang="en-IN">
                <a:solidFill>
                  <a:srgbClr val="000000"/>
                </a:solidFill>
              </a:rPr>
              <a:t>Design Layout
Sketch a layout. Decide on key metrics, charts, and tables you want to display.</a:t>
            </a:r>
            <a:endParaRPr sz="2800" lang="en-IN">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707" name="Title 1"/>
          <p:cNvSpPr>
            <a:spLocks noGrp="1"/>
          </p:cNvSpPr>
          <p:nvPr>
            <p:ph type="title"/>
          </p:nvPr>
        </p:nvSpPr>
        <p:spPr>
          <a:xfrm>
            <a:off x="755332" y="385444"/>
            <a:ext cx="10681335" cy="80010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08" name=""/>
          <p:cNvSpPr txBox="1"/>
          <p:nvPr/>
        </p:nvSpPr>
        <p:spPr>
          <a:xfrm>
            <a:off x="755332" y="1434907"/>
            <a:ext cx="6410613" cy="4790439"/>
          </a:xfrm>
          <a:prstGeom prst="rect"/>
        </p:spPr>
        <p:txBody>
          <a:bodyPr rtlCol="0" wrap="square">
            <a:spAutoFit/>
          </a:bodyPr>
          <a:p>
            <a:r>
              <a:rPr sz="2800" lang="en-IN">
                <a:solidFill>
                  <a:srgbClr val="000000"/>
                </a:solidFill>
              </a:rPr>
              <a:t>In conclusion, the development of the Excel dashboard has proven to be a valuable tool for visualizing and analyzing data. By consolidating key metrics and insights into a single, interactive platform, we have enhanced decision-making capabilities and provided stakeholders with an intuitive way to track performance.</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4" name=""/>
        <p:cNvGrpSpPr/>
        <p:nvPr/>
      </p:nvGrpSpPr>
      <p:grpSpPr>
        <a:xfrm>
          <a:off x="0" y="0"/>
          <a:ext cx="0" cy="0"/>
          <a:chOff x="0" y="0"/>
          <a:chExt cx="0" cy="0"/>
        </a:xfrm>
      </p:grpSpPr>
      <p:sp>
        <p:nvSpPr>
          <p:cNvPr id="1048667"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5" name="object 3"/>
          <p:cNvGrpSpPr/>
          <p:nvPr/>
        </p:nvGrpSpPr>
        <p:grpSpPr>
          <a:xfrm>
            <a:off x="7443849" y="0"/>
            <a:ext cx="4752975" cy="6863080"/>
            <a:chOff x="7443849" y="0"/>
            <a:chExt cx="4752975" cy="6863080"/>
          </a:xfrm>
        </p:grpSpPr>
        <p:sp>
          <p:nvSpPr>
            <p:cNvPr id="104866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6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7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7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7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7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7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7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7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7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78"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9"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0"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1" name="object 17"/>
          <p:cNvSpPr txBox="1">
            <a:spLocks noGrp="1"/>
          </p:cNvSpPr>
          <p:nvPr>
            <p:ph type="title"/>
          </p:nvPr>
        </p:nvSpPr>
        <p:spPr>
          <a:xfrm>
            <a:off x="739775" y="829627"/>
            <a:ext cx="3909695" cy="14135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6" name="object 18"/>
          <p:cNvGrpSpPr/>
          <p:nvPr/>
        </p:nvGrpSpPr>
        <p:grpSpPr>
          <a:xfrm>
            <a:off x="466725" y="6410325"/>
            <a:ext cx="3705225" cy="295275"/>
            <a:chOff x="466725" y="6410325"/>
            <a:chExt cx="3705225" cy="295275"/>
          </a:xfrm>
        </p:grpSpPr>
        <p:pic>
          <p:nvPicPr>
            <p:cNvPr id="2097161"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62"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8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83" name="TextBox 22"/>
          <p:cNvSpPr txBox="1"/>
          <p:nvPr/>
        </p:nvSpPr>
        <p:spPr>
          <a:xfrm>
            <a:off x="1217522" y="2123271"/>
            <a:ext cx="8593228" cy="1564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7" name=""/>
        <p:cNvGrpSpPr/>
        <p:nvPr/>
      </p:nvGrpSpPr>
      <p:grpSpPr>
        <a:xfrm>
          <a:off x="0" y="0"/>
          <a:ext cx="0" cy="0"/>
          <a:chOff x="0" y="0"/>
          <a:chExt cx="0" cy="0"/>
        </a:xfrm>
      </p:grpSpPr>
      <p:sp>
        <p:nvSpPr>
          <p:cNvPr id="1048684"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8" name="object 3"/>
          <p:cNvGrpSpPr/>
          <p:nvPr/>
        </p:nvGrpSpPr>
        <p:grpSpPr>
          <a:xfrm>
            <a:off x="7443849" y="0"/>
            <a:ext cx="4752975" cy="6863080"/>
            <a:chOff x="7443849" y="0"/>
            <a:chExt cx="4752975" cy="6863080"/>
          </a:xfrm>
        </p:grpSpPr>
        <p:sp>
          <p:nvSpPr>
            <p:cNvPr id="1048685"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86"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87"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88"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89"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90"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91"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92"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93"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94"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95"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96"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97"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63"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9" name="object 18"/>
          <p:cNvGrpSpPr/>
          <p:nvPr/>
        </p:nvGrpSpPr>
        <p:grpSpPr>
          <a:xfrm>
            <a:off x="47625" y="3819523"/>
            <a:ext cx="4124325" cy="3009900"/>
            <a:chOff x="47625" y="3819523"/>
            <a:chExt cx="4124325" cy="3009900"/>
          </a:xfrm>
        </p:grpSpPr>
        <p:pic>
          <p:nvPicPr>
            <p:cNvPr id="2097164"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5"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98" name="object 21"/>
          <p:cNvSpPr txBox="1">
            <a:spLocks noGrp="1"/>
          </p:cNvSpPr>
          <p:nvPr>
            <p:ph type="title"/>
          </p:nvPr>
        </p:nvSpPr>
        <p:spPr>
          <a:xfrm>
            <a:off x="739775" y="445388"/>
            <a:ext cx="2357120" cy="1613534"/>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99"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700" name="TextBox 22"/>
          <p:cNvSpPr txBox="1"/>
          <p:nvPr/>
        </p:nvSpPr>
        <p:spPr>
          <a:xfrm>
            <a:off x="2509807" y="1041533"/>
            <a:ext cx="5029200" cy="52603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grpSp>
        <p:nvGrpSpPr>
          <p:cNvPr id="41" name="object 2"/>
          <p:cNvGrpSpPr/>
          <p:nvPr/>
        </p:nvGrpSpPr>
        <p:grpSpPr>
          <a:xfrm>
            <a:off x="7991475" y="2933700"/>
            <a:ext cx="2762250" cy="3257550"/>
            <a:chOff x="7991475" y="2933700"/>
            <a:chExt cx="2762250" cy="3257550"/>
          </a:xfrm>
        </p:grpSpPr>
        <p:sp>
          <p:nvSpPr>
            <p:cNvPr id="104870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70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704" name="object 7"/>
          <p:cNvSpPr txBox="1">
            <a:spLocks noGrp="1"/>
          </p:cNvSpPr>
          <p:nvPr>
            <p:ph type="title"/>
          </p:nvPr>
        </p:nvSpPr>
        <p:spPr>
          <a:xfrm>
            <a:off x="834072" y="575055"/>
            <a:ext cx="5636895" cy="14135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7"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70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6" name=""/>
          <p:cNvSpPr txBox="1"/>
          <p:nvPr/>
        </p:nvSpPr>
        <p:spPr>
          <a:xfrm>
            <a:off x="1407244" y="1695449"/>
            <a:ext cx="4308009" cy="3380740"/>
          </a:xfrm>
          <a:prstGeom prst="rect"/>
        </p:spPr>
        <p:txBody>
          <a:bodyPr rtlCol="0" wrap="square">
            <a:spAutoFit/>
          </a:bodyPr>
          <a:p>
            <a:r>
              <a:rPr sz="2800" lang="en-IN">
                <a:solidFill>
                  <a:srgbClr val="000000"/>
                </a:solidFill>
              </a:rPr>
              <a:t>To develop an Excel dashboard that effectively consolidates and visualizes key business metrics to support informed decision-making.</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grpSp>
        <p:nvGrpSpPr>
          <p:cNvPr id="29" name="object 2"/>
          <p:cNvGrpSpPr/>
          <p:nvPr/>
        </p:nvGrpSpPr>
        <p:grpSpPr>
          <a:xfrm>
            <a:off x="8658225" y="2647950"/>
            <a:ext cx="3533775" cy="3810000"/>
            <a:chOff x="8658225" y="2647950"/>
            <a:chExt cx="3533775" cy="3810000"/>
          </a:xfrm>
        </p:grpSpPr>
        <p:sp>
          <p:nvSpPr>
            <p:cNvPr id="104864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4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5" name="object 7"/>
          <p:cNvSpPr txBox="1">
            <a:spLocks noGrp="1"/>
          </p:cNvSpPr>
          <p:nvPr>
            <p:ph type="title"/>
          </p:nvPr>
        </p:nvSpPr>
        <p:spPr>
          <a:xfrm>
            <a:off x="739775" y="829627"/>
            <a:ext cx="5263515" cy="14135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6"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47" name="TextBox 10"/>
          <p:cNvSpPr txBox="1"/>
          <p:nvPr/>
        </p:nvSpPr>
        <p:spPr>
          <a:xfrm>
            <a:off x="1428749" y="1536382"/>
            <a:ext cx="7924800" cy="25298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Project Title: Excel Dashboard Development</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Objective:</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To create an interactive Excel dashboard that visualizes key performance indicators (KPIs) and data trends for improved decision-making.</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b="0" dirty="0" sz="2400" i="0" lang="en-US">
              <a:solidFill>
                <a:srgbClr val="0D0D0D"/>
              </a:solidFill>
              <a:effectLst/>
              <a:latin typeface="Times New Roman" panose="02020603050405020304" pitchFamily="18" charset="0"/>
              <a:cs typeface="Times New Roman" panose="02020603050405020304" pitchFamily="18" charset="0"/>
            </a:endParaRPr>
          </a:p>
        </p:txBody>
      </p:sp>
      <p:sp>
        <p:nvSpPr>
          <p:cNvPr id="1048648" name=""/>
          <p:cNvSpPr txBox="1"/>
          <p:nvPr/>
        </p:nvSpPr>
        <p:spPr>
          <a:xfrm flipH="1">
            <a:off x="12496680" y="3251200"/>
            <a:ext cx="47456" cy="24996140"/>
          </a:xfrm>
          <a:prstGeom prst="rect"/>
        </p:spPr>
        <p:txBody>
          <a:bodyPr rtlCol="0" wrap="square">
            <a:spAutoFit/>
          </a:bodyPr>
          <a:p>
            <a:r>
              <a:rPr sz="2800" lang="en-IN">
                <a:solidFill>
                  <a:srgbClr val="000000"/>
                </a:solidFill>
              </a:rPr>
              <a:t>Target Audience:
Business analysts
Management teams</a:t>
            </a:r>
            <a:endParaRPr sz="2800" lang="en-IN">
              <a:solidFill>
                <a:srgbClr val="000000"/>
              </a:solidFill>
            </a:endParaRPr>
          </a:p>
        </p:txBody>
      </p:sp>
      <p:sp>
        <p:nvSpPr>
          <p:cNvPr id="1048649" name=""/>
          <p:cNvSpPr txBox="1"/>
          <p:nvPr/>
        </p:nvSpPr>
        <p:spPr>
          <a:xfrm>
            <a:off x="1428749" y="4017008"/>
            <a:ext cx="8748568" cy="2440941"/>
          </a:xfrm>
          <a:prstGeom prst="rect"/>
        </p:spPr>
        <p:txBody>
          <a:bodyPr rtlCol="0" wrap="square">
            <a:spAutoFit/>
          </a:bodyPr>
          <a:p>
            <a:r>
              <a:rPr sz="2800" lang="en-IN">
                <a:solidFill>
                  <a:srgbClr val="000000"/>
                </a:solidFill>
              </a:rPr>
              <a:t>Scope:
Design a user-friendly interface for displaying data.
Incorporate charts, graphs, and tables for data visualization.</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2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8" name="object 5"/>
          <p:cNvSpPr txBox="1">
            <a:spLocks noGrp="1"/>
          </p:cNvSpPr>
          <p:nvPr>
            <p:ph type="title"/>
          </p:nvPr>
        </p:nvSpPr>
        <p:spPr>
          <a:xfrm>
            <a:off x="699452" y="891793"/>
            <a:ext cx="5014595" cy="11087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56"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2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30" name=""/>
          <p:cNvSpPr txBox="1"/>
          <p:nvPr/>
        </p:nvSpPr>
        <p:spPr>
          <a:xfrm>
            <a:off x="619125" y="2019299"/>
            <a:ext cx="9532215" cy="1031240"/>
          </a:xfrm>
          <a:prstGeom prst="rect"/>
        </p:spPr>
        <p:txBody>
          <a:bodyPr rtlCol="0" wrap="square">
            <a:spAutoFit/>
          </a:bodyPr>
          <a:p>
            <a:r>
              <a:rPr sz="2800" lang="en-IN">
                <a:solidFill>
                  <a:srgbClr val="000000"/>
                </a:solidFill>
              </a:rPr>
              <a:t>Business Analysts: Need to analyze data and generate insights.</a:t>
            </a:r>
            <a:endParaRPr sz="2800" lang="en-IN">
              <a:solidFill>
                <a:srgbClr val="000000"/>
              </a:solidFill>
            </a:endParaRPr>
          </a:p>
        </p:txBody>
      </p:sp>
      <p:sp>
        <p:nvSpPr>
          <p:cNvPr id="1048631" name=""/>
          <p:cNvSpPr txBox="1"/>
          <p:nvPr/>
        </p:nvSpPr>
        <p:spPr>
          <a:xfrm>
            <a:off x="619124" y="3050539"/>
            <a:ext cx="9880136" cy="1031240"/>
          </a:xfrm>
          <a:prstGeom prst="rect"/>
        </p:spPr>
        <p:txBody>
          <a:bodyPr rtlCol="0" wrap="square">
            <a:spAutoFit/>
          </a:bodyPr>
          <a:p>
            <a:r>
              <a:rPr sz="2800" lang="en-IN">
                <a:solidFill>
                  <a:srgbClr val="000000"/>
                </a:solidFill>
              </a:rPr>
              <a:t>Finance Teams: Monitor financial KPIs and budget performance.</a:t>
            </a:r>
            <a:endParaRPr sz="2800" lang="en-IN">
              <a:solidFill>
                <a:srgbClr val="000000"/>
              </a:solidFill>
            </a:endParaRPr>
          </a:p>
        </p:txBody>
      </p:sp>
      <p:sp>
        <p:nvSpPr>
          <p:cNvPr id="1048632" name=""/>
          <p:cNvSpPr txBox="1"/>
          <p:nvPr/>
        </p:nvSpPr>
        <p:spPr>
          <a:xfrm>
            <a:off x="699451" y="4081779"/>
            <a:ext cx="9718386" cy="1031241"/>
          </a:xfrm>
          <a:prstGeom prst="rect"/>
        </p:spPr>
        <p:txBody>
          <a:bodyPr rtlCol="0" wrap="square">
            <a:spAutoFit/>
          </a:bodyPr>
          <a:p>
            <a:r>
              <a:rPr sz="2800" lang="en-IN">
                <a:solidFill>
                  <a:srgbClr val="000000"/>
                </a:solidFill>
              </a:rPr>
              <a:t>Management Teams: Require high-level overviews for strategic decision-making.</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pic>
        <p:nvPicPr>
          <p:cNvPr id="209715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0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09" name="object 6"/>
          <p:cNvSpPr txBox="1">
            <a:spLocks noGrp="1"/>
          </p:cNvSpPr>
          <p:nvPr>
            <p:ph type="title"/>
          </p:nvPr>
        </p:nvSpPr>
        <p:spPr>
          <a:xfrm>
            <a:off x="558165" y="857885"/>
            <a:ext cx="9763125" cy="12325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5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1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11" name=""/>
          <p:cNvSpPr txBox="1"/>
          <p:nvPr/>
        </p:nvSpPr>
        <p:spPr>
          <a:xfrm>
            <a:off x="1025729" y="13034434"/>
            <a:ext cx="9692780" cy="2440940"/>
          </a:xfrm>
          <a:prstGeom prst="rect"/>
        </p:spPr>
        <p:txBody>
          <a:bodyPr rtlCol="0" wrap="square">
            <a:spAutoFit/>
          </a:bodyPr>
          <a:p>
            <a:r>
              <a:rPr sz="2800" lang="en-IN">
                <a:solidFill>
                  <a:srgbClr val="000000"/>
                </a:solidFill>
              </a:rPr>
              <a:t>Solution Outline
Data Integration: Aggregate data from multiple sources to provide a comprehensive view of key metrics.
Dynamic Visualizations: Use charts, graphs, and tables to present data visually, enabling quick insights.</a:t>
            </a:r>
            <a:endParaRPr sz="2800" lang="en-IN">
              <a:solidFill>
                <a:srgbClr val="000000"/>
              </a:solidFill>
            </a:endParaRPr>
          </a:p>
        </p:txBody>
      </p:sp>
      <p:sp>
        <p:nvSpPr>
          <p:cNvPr id="1048612" name=""/>
          <p:cNvSpPr txBox="1"/>
          <p:nvPr/>
        </p:nvSpPr>
        <p:spPr>
          <a:xfrm>
            <a:off x="767376" y="17148100"/>
            <a:ext cx="11424623" cy="2440940"/>
          </a:xfrm>
          <a:prstGeom prst="rect"/>
        </p:spPr>
        <p:txBody>
          <a:bodyPr rtlCol="0" wrap="square">
            <a:spAutoFit/>
          </a:bodyPr>
          <a:p>
            <a:r>
              <a:rPr sz="2800" lang="en-IN">
                <a:solidFill>
                  <a:srgbClr val="000000"/>
                </a:solidFill>
              </a:rPr>
              <a:t>Value Proposition
Enhanced Decision-Making: Users gain immediate access to critical data insights, facilitating informed decisions.
Time Efficiency: Streamlined reporting processes reduce the time spent on data analysis and presentation.</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sp>
        <p:nvSpPr>
          <p:cNvPr id="1048595" name="Title 1"/>
          <p:cNvSpPr>
            <a:spLocks noGrp="1"/>
          </p:cNvSpPr>
          <p:nvPr>
            <p:ph type="title"/>
          </p:nvPr>
        </p:nvSpPr>
        <p:spPr>
          <a:xfrm>
            <a:off x="755332" y="385444"/>
            <a:ext cx="10681335" cy="800100"/>
          </a:xfrm>
        </p:spPr>
        <p:txBody>
          <a:bodyPr/>
          <a:p>
            <a:r>
              <a:rPr dirty="0" lang="en-IN"/>
              <a:t>Dataset Description</a:t>
            </a:r>
          </a:p>
        </p:txBody>
      </p:sp>
      <p:sp>
        <p:nvSpPr>
          <p:cNvPr id="1048596" name=""/>
          <p:cNvSpPr txBox="1"/>
          <p:nvPr/>
        </p:nvSpPr>
        <p:spPr>
          <a:xfrm>
            <a:off x="344920" y="16363076"/>
            <a:ext cx="11502159" cy="2910840"/>
          </a:xfrm>
          <a:prstGeom prst="rect"/>
        </p:spPr>
        <p:txBody>
          <a:bodyPr rtlCol="0" wrap="square">
            <a:spAutoFit/>
          </a:bodyPr>
          <a:p>
            <a:r>
              <a:rPr sz="2800" lang="en-IN">
                <a:solidFill>
                  <a:srgbClr val="000000"/>
                </a:solidFill>
              </a:rPr>
              <a:t>Sales Data
Columns: Date, Product ID, Product Name, Quantity Sold, Unit Price, Total Revenue, Region, Salesperson
Description: Contains records of sales transactions, providing insights into product performance and sales trends over time.</a:t>
            </a:r>
            <a:endParaRPr sz="2800" lang="en-IN">
              <a:solidFill>
                <a:srgbClr val="000000"/>
              </a:solidFill>
            </a:endParaRPr>
          </a:p>
        </p:txBody>
      </p:sp>
      <p:sp>
        <p:nvSpPr>
          <p:cNvPr id="1048597" name=""/>
          <p:cNvSpPr txBox="1"/>
          <p:nvPr/>
        </p:nvSpPr>
        <p:spPr>
          <a:xfrm>
            <a:off x="2324740" y="14496825"/>
            <a:ext cx="11842750" cy="2910841"/>
          </a:xfrm>
          <a:prstGeom prst="rect"/>
        </p:spPr>
        <p:txBody>
          <a:bodyPr rtlCol="0" wrap="square">
            <a:spAutoFit/>
          </a:bodyPr>
          <a:p>
            <a:r>
              <a:rPr sz="2800" lang="en-IN">
                <a:solidFill>
                  <a:srgbClr val="000000"/>
                </a:solidFill>
              </a:rPr>
              <a:t>Customer Information
Columns: Customer ID, Customer Name, Contact Information, Purchase History, Region, Customer Segment
Description: Details about customers to analyze buying behaviors and segment them for targeted marketing.</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59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59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02" name="object 7"/>
          <p:cNvSpPr txBox="1">
            <a:spLocks noGrp="1"/>
          </p:cNvSpPr>
          <p:nvPr>
            <p:ph type="title"/>
          </p:nvPr>
        </p:nvSpPr>
        <p:spPr>
          <a:xfrm>
            <a:off x="739775" y="654938"/>
            <a:ext cx="8480425" cy="715009"/>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0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04" name="TextBox 8"/>
          <p:cNvSpPr txBox="1"/>
          <p:nvPr/>
        </p:nvSpPr>
        <p:spPr>
          <a:xfrm>
            <a:off x="2743200" y="2354703"/>
            <a:ext cx="8534018" cy="1031239"/>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05" name=""/>
          <p:cNvSpPr txBox="1"/>
          <p:nvPr/>
        </p:nvSpPr>
        <p:spPr>
          <a:xfrm>
            <a:off x="1141906" y="16561950"/>
            <a:ext cx="11050093" cy="4320540"/>
          </a:xfrm>
          <a:prstGeom prst="rect"/>
        </p:spPr>
        <p:txBody>
          <a:bodyPr rtlCol="0" wrap="square">
            <a:spAutoFit/>
          </a:bodyPr>
          <a:p>
            <a:r>
              <a:rPr sz="2800" lang="en-IN">
                <a:solidFill>
                  <a:srgbClr val="000000"/>
                </a:solidFill>
              </a:rPr>
              <a:t>Real-Time Data Visualization: Our dashboard provides live data updates, allowing users to see changes instantly without manual refreshing, making insights timely and relevant.
Interactive Features: Users can customize their view through dynamic filters and slicers, enabling them to drill down into specific metrics or time frames effortlessly, enhancing user engagement.
</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2024-03-28T06:07:22Z</dcterms:created>
  <dcterms:modified xsi:type="dcterms:W3CDTF">2024-09-26T08:20:06Z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474008ef1341459cb7cd06fb924d05ae</vt:lpwstr>
  </property>
</Properties>
</file>