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yrics\Desktop\College\IBM%20SkillBuild\TNSDC-Data%20Analytics%20with%20Excel\Project\employee_data_with_pivot_chart.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[employee_data_with_pivot_chart.xlsx]Pivot_Chart!PivotTable1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solidFill>
                  <a:schemeClr val="tx1"/>
                </a:solidFill>
                <a:latin typeface="Times New Roman" panose="02020603050405020304" pitchFamily="18" charset="0"/>
                <a:cs typeface="Times New Roman" panose="02020603050405020304" pitchFamily="18" charset="0"/>
              </a:rPr>
              <a:t>EMPLOYEES PERFORMANCE ANALYSIS</a:t>
            </a:r>
          </a:p>
        </c:rich>
      </c:tx>
      <c:layout>
        <c:manualLayout>
          <c:xMode val="edge"/>
          <c:yMode val="edge"/>
          <c:x val="0.2676292134127625"/>
          <c:y val="0.028821698492507715"/>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rgbClr val="FF0000"/>
          </a:solidFill>
          <a:ln>
            <a:noFill/>
          </a:ln>
          <a:effectLst/>
        </c:spPr>
        <c:marker>
          <c:symbol val="none"/>
        </c:marker>
      </c:pivotFmt>
      <c:pivotFmt>
        <c:idx val="2"/>
        <c:spPr>
          <a:solidFill>
            <a:srgbClr val="0070C0"/>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6"/>
          </a:solidFill>
          <a:ln>
            <a:noFill/>
          </a:ln>
          <a:effectLst/>
        </c:spPr>
        <c:marker>
          <c:symbol val="none"/>
        </c:marker>
      </c:pivotFmt>
      <c:pivotFmt>
        <c:idx val="5"/>
        <c:spPr>
          <a:solidFill>
            <a:srgbClr val="FF0000"/>
          </a:solidFill>
          <a:ln>
            <a:noFill/>
          </a:ln>
          <a:effectLst/>
        </c:spPr>
        <c:marker>
          <c:symbol val="none"/>
        </c:marker>
      </c:pivotFmt>
      <c:pivotFmt>
        <c:idx val="6"/>
        <c:spPr>
          <a:solidFill>
            <a:schemeClr val="accent1"/>
          </a:solidFill>
          <a:ln>
            <a:noFill/>
          </a:ln>
          <a:effectLst/>
        </c:spPr>
        <c:marker>
          <c:symbol val="none"/>
        </c:marker>
      </c:pivotFmt>
      <c:pivotFmt>
        <c:idx val="7"/>
        <c:spPr>
          <a:solidFill>
            <a:srgbClr val="0070C0"/>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6"/>
          </a:solidFill>
          <a:ln>
            <a:noFill/>
          </a:ln>
          <a:effectLst/>
        </c:spPr>
        <c:marker>
          <c:symbol val="none"/>
        </c:marker>
      </c:pivotFmt>
      <c:pivotFmt>
        <c:idx val="10"/>
        <c:spPr>
          <a:solidFill>
            <a:srgbClr val="FF0000"/>
          </a:solidFill>
          <a:ln>
            <a:noFill/>
          </a:ln>
          <a:effectLst/>
        </c:spPr>
        <c:marker>
          <c:symbol val="none"/>
        </c:marker>
      </c:pivotFmt>
      <c:pivotFmt>
        <c:idx val="11"/>
        <c:spPr>
          <a:solidFill>
            <a:schemeClr val="accent1"/>
          </a:solidFill>
          <a:ln>
            <a:noFill/>
          </a:ln>
          <a:effectLst/>
        </c:spPr>
        <c:marker>
          <c:symbol val="none"/>
        </c:marker>
      </c:pivotFmt>
      <c:pivotFmt>
        <c:idx val="12"/>
        <c:spPr>
          <a:solidFill>
            <a:srgbClr val="0070C0"/>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6"/>
          </a:solidFill>
          <a:ln>
            <a:noFill/>
          </a:ln>
          <a:effectLst/>
        </c:spPr>
        <c:marker>
          <c:symbol val="none"/>
        </c:marker>
      </c:pivotFmt>
    </c:pivotFmts>
    <c:plotArea>
      <c:layout>
        <c:manualLayout>
          <c:layoutTarget val="inner"/>
          <c:xMode val="edge"/>
          <c:yMode val="edge"/>
          <c:x val="0.0453924166400441"/>
          <c:y val="0.11396226074150367"/>
          <c:w val="0.7437881720632177"/>
          <c:h val="0.7874082607143985"/>
        </c:manualLayout>
      </c:layout>
      <c:barChart>
        <c:barDir val="col"/>
        <c:grouping val="clustered"/>
        <c:varyColors val="0"/>
        <c:ser>
          <c:idx val="0"/>
          <c:order val="0"/>
          <c:tx>
            <c:strRef>
              <c:f>Pivot_Chart!$B$3:$B$4</c:f>
              <c:strCache>
                <c:ptCount val="1"/>
                <c:pt idx="0">
                  <c:v>VERY POOR</c:v>
                </c:pt>
              </c:strCache>
            </c:strRef>
          </c:tx>
          <c:spPr>
            <a:solidFill>
              <a:srgbClr val="FF0000"/>
            </a:solidFill>
            <a:ln>
              <a:noFill/>
            </a:ln>
            <a:effectLst/>
          </c:spPr>
          <c:invertIfNegative val="0"/>
          <c:trendline>
            <c:spPr>
              <a:ln w="19050" cap="rnd">
                <a:solidFill>
                  <a:schemeClr val="accent1"/>
                </a:solidFill>
                <a:prstDash val="sysDot"/>
              </a:ln>
              <a:effectLst/>
            </c:spPr>
            <c:trendlineType val="linear"/>
            <c:dispRSqr val="0"/>
            <c:dispEq val="0"/>
          </c:trendline>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Pivot_Chart!$B$5:$B$15</c:f>
              <c:numCache>
                <c:formatCode>General</c:formatCode>
                <c:ptCount val="10"/>
                <c:pt idx="0">
                  <c:v>23.0</c:v>
                </c:pt>
                <c:pt idx="1">
                  <c:v>33.0</c:v>
                </c:pt>
                <c:pt idx="2">
                  <c:v>29.0</c:v>
                </c:pt>
                <c:pt idx="3">
                  <c:v>25.0</c:v>
                </c:pt>
                <c:pt idx="4">
                  <c:v>28.0</c:v>
                </c:pt>
                <c:pt idx="5">
                  <c:v>21.0</c:v>
                </c:pt>
                <c:pt idx="6">
                  <c:v>29.0</c:v>
                </c:pt>
                <c:pt idx="7">
                  <c:v>25.0</c:v>
                </c:pt>
                <c:pt idx="8">
                  <c:v>31.0</c:v>
                </c:pt>
                <c:pt idx="9">
                  <c:v>22.0</c:v>
                </c:pt>
              </c:numCache>
            </c:numRef>
          </c:val>
        </c:ser>
        <c:ser>
          <c:idx val="1"/>
          <c:order val="1"/>
          <c:tx>
            <c:strRef>
              <c:f>Pivot_Chart!$C$3:$C$4</c:f>
              <c:strCache>
                <c:ptCount val="1"/>
                <c:pt idx="0">
                  <c:v>POOR</c:v>
                </c:pt>
              </c:strCache>
            </c:strRef>
          </c:tx>
          <c:spPr>
            <a:solidFill>
              <a:schemeClr val="accent2"/>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Pivot_Chart!$C$5:$C$15</c:f>
              <c:numCache>
                <c:formatCode>General</c:formatCode>
                <c:ptCount val="10"/>
                <c:pt idx="0">
                  <c:v>11.0</c:v>
                </c:pt>
                <c:pt idx="1">
                  <c:v>14.0</c:v>
                </c:pt>
                <c:pt idx="2">
                  <c:v>12.0</c:v>
                </c:pt>
                <c:pt idx="3">
                  <c:v>14.0</c:v>
                </c:pt>
                <c:pt idx="4">
                  <c:v>13.0</c:v>
                </c:pt>
                <c:pt idx="5">
                  <c:v>12.0</c:v>
                </c:pt>
                <c:pt idx="6">
                  <c:v>12.0</c:v>
                </c:pt>
                <c:pt idx="7">
                  <c:v>18.0</c:v>
                </c:pt>
                <c:pt idx="8">
                  <c:v>14.0</c:v>
                </c:pt>
                <c:pt idx="9">
                  <c:v>12.0</c:v>
                </c:pt>
              </c:numCache>
            </c:numRef>
          </c:val>
        </c:ser>
        <c:ser>
          <c:idx val="2"/>
          <c:order val="2"/>
          <c:tx>
            <c:strRef>
              <c:f>Pivot_Chart!$D$3:$D$4</c:f>
              <c:strCache>
                <c:ptCount val="1"/>
                <c:pt idx="0">
                  <c:v>MEDIUM</c:v>
                </c:pt>
              </c:strCache>
            </c:strRef>
          </c:tx>
          <c:spPr>
            <a:solidFill>
              <a:srgbClr val="0070C0"/>
            </a:solidFill>
            <a:ln>
              <a:noFill/>
            </a:ln>
            <a:effectLst/>
          </c:spPr>
          <c:invertIfNegative val="0"/>
          <c:trendline>
            <c:spPr>
              <a:ln w="19050" cap="rnd">
                <a:solidFill>
                  <a:schemeClr val="accent3"/>
                </a:solidFill>
                <a:prstDash val="sysDot"/>
              </a:ln>
              <a:effectLst/>
            </c:spPr>
            <c:trendlineType val="exp"/>
            <c:dispRSqr val="0"/>
            <c:dispEq val="0"/>
          </c:trendline>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Pivot_Chart!$E$3:$E$4</c:f>
              <c:strCache>
                <c:ptCount val="1"/>
                <c:pt idx="0">
                  <c:v>HIGH</c:v>
                </c:pt>
              </c:strCache>
            </c:strRef>
          </c:tx>
          <c:spPr>
            <a:solidFill>
              <a:schemeClr val="accent4"/>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Pivot_Chart!$E$5:$E$15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4"/>
          <c:order val="4"/>
          <c:tx>
            <c:strRef>
              <c:f>Pivot_Chart!$F$3:$F$4</c:f>
              <c:strCache>
                <c:ptCount val="1"/>
                <c:pt idx="0">
                  <c:v>VERY HIGH</c:v>
                </c:pt>
              </c:strCache>
            </c:strRef>
          </c:tx>
          <c:spPr>
            <a:solidFill>
              <a:schemeClr val="accent6"/>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Pivot_Chart!$F$5:$F$15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774315008"/>
        <c:axId val="774319360"/>
      </c:barChart>
      <c:catAx>
        <c:axId val="774315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774319360"/>
        <c:crosses val="autoZero"/>
        <c:auto val="1"/>
        <c:lblAlgn val="ctr"/>
        <c:lblOffset val="100"/>
        <c:noMultiLvlLbl val="0"/>
      </c:catAx>
      <c:valAx>
        <c:axId val="774319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774315008"/>
        <c:crosses val="autoZero"/>
        <c:crossBetween val="between"/>
      </c:valAx>
      <c:spPr>
        <a:noFill/>
        <a:ln>
          <a:noFill/>
        </a:ln>
        <a:effectLst/>
      </c:spPr>
    </c:plotArea>
    <c:legend>
      <c:legendPos val="r"/>
      <c:layout>
        <c:manualLayout>
          <c:xMode val="edge"/>
          <c:yMode val="edge"/>
          <c:x val="0.7955449482895783"/>
          <c:y val="0.10524889208126093"/>
          <c:w val="0.19809069212410502"/>
          <c:h val="0.7892257443723149"/>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solidFill>
      <a:schemeClr val="bg1"/>
    </a:solidFill>
    <a:ln w="19050" cap="flat" cmpd="sng" algn="ctr">
      <a:solidFill>
        <a:schemeClr val="tx1"/>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13.jpeg"/><Relationship Id="rId7" Type="http://schemas.openxmlformats.org/officeDocument/2006/relationships/image" Target="../media/image14.jpeg"/><Relationship Id="rId8" Type="http://schemas.openxmlformats.org/officeDocument/2006/relationships/image" Target="../media/image15.jpeg"/><Relationship Id="rId9" Type="http://schemas.openxmlformats.org/officeDocument/2006/relationships/image" Target="../media/image16.jpeg"/><Relationship Id="rId10" Type="http://schemas.openxmlformats.org/officeDocument/2006/relationships/image" Target="../media/image17.jpeg"/><Relationship Id="rId11" Type="http://schemas.openxmlformats.org/officeDocument/2006/relationships/image" Target="../media/image18.jpeg"/><Relationship Id="rId12" Type="http://schemas.openxmlformats.org/officeDocument/2006/relationships/image" Target="../media/image19.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13.jpeg"/><Relationship Id="rId7" Type="http://schemas.openxmlformats.org/officeDocument/2006/relationships/image" Target="../media/image14.jpeg"/><Relationship Id="rId8" Type="http://schemas.openxmlformats.org/officeDocument/2006/relationships/image" Target="../media/image15.jpeg"/><Relationship Id="rId9" Type="http://schemas.openxmlformats.org/officeDocument/2006/relationships/image" Target="../media/image16.jpeg"/><Relationship Id="rId10" Type="http://schemas.openxmlformats.org/officeDocument/2006/relationships/image" Target="../media/image17.jpeg"/><Relationship Id="rId11" Type="http://schemas.openxmlformats.org/officeDocument/2006/relationships/image" Target="../media/image18.jpeg"/><Relationship Id="rId12" Type="http://schemas.openxmlformats.org/officeDocument/2006/relationships/image" Target="../media/image19.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A643DA-A35E-4AAF-81CA-201C87BF20D3}"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IN"/>
        </a:p>
      </dgm:t>
    </dgm:pt>
    <dgm:pt modelId="{EDD9A223-2F0A-4413-BE34-FD859981F300}">
      <dgm:prSet phldrT="[Text]"/>
      <dgm:spPr/>
      <dgm:t>
        <a:bodyPr/>
        <a:lstStyle/>
        <a:p>
          <a:r>
            <a:rPr lang="en-IN" dirty="0" smtClean="0"/>
            <a:t>Management</a:t>
          </a:r>
          <a:endParaRPr lang="en-IN" dirty="0"/>
        </a:p>
      </dgm:t>
    </dgm:pt>
    <dgm:pt modelId="{4696AA52-F1EF-4529-BB45-3FA764AF8190}" type="parTrans" cxnId="{3BD67A3B-51B6-4B3F-98FF-F2AA13B33A55}">
      <dgm:prSet/>
      <dgm:spPr/>
      <dgm:t>
        <a:bodyPr/>
        <a:lstStyle/>
        <a:p>
          <a:endParaRPr lang="en-IN"/>
        </a:p>
      </dgm:t>
    </dgm:pt>
    <dgm:pt modelId="{5E9F1239-2298-46FF-A6F7-6D172682A041}" type="sibTrans" cxnId="{3BD67A3B-51B6-4B3F-98FF-F2AA13B33A55}">
      <dgm:prSet/>
      <dgm:spPr/>
      <dgm:t>
        <a:bodyPr/>
        <a:lstStyle/>
        <a:p>
          <a:endParaRPr lang="en-IN"/>
        </a:p>
      </dgm:t>
    </dgm:pt>
    <dgm:pt modelId="{443443C1-AEFD-45E3-A64E-2A39AD47760D}">
      <dgm:prSet phldrT="[Text]"/>
      <dgm:spPr/>
      <dgm:t>
        <a:bodyPr/>
        <a:lstStyle/>
        <a:p>
          <a:r>
            <a:rPr lang="en-IN" dirty="0" smtClean="0"/>
            <a:t>Managers</a:t>
          </a:r>
          <a:endParaRPr lang="en-IN" dirty="0"/>
        </a:p>
      </dgm:t>
    </dgm:pt>
    <dgm:pt modelId="{7902AF17-254E-4169-9617-AE5C7C591FFA}" type="parTrans" cxnId="{0E2FC734-5FBD-4399-86D4-EB176A74D06C}">
      <dgm:prSet/>
      <dgm:spPr/>
      <dgm:t>
        <a:bodyPr/>
        <a:lstStyle/>
        <a:p>
          <a:endParaRPr lang="en-IN"/>
        </a:p>
      </dgm:t>
    </dgm:pt>
    <dgm:pt modelId="{C2F543DF-946F-41CD-AFC0-B7B6BE74FAA5}" type="sibTrans" cxnId="{0E2FC734-5FBD-4399-86D4-EB176A74D06C}">
      <dgm:prSet/>
      <dgm:spPr/>
      <dgm:t>
        <a:bodyPr/>
        <a:lstStyle/>
        <a:p>
          <a:endParaRPr lang="en-IN"/>
        </a:p>
      </dgm:t>
    </dgm:pt>
    <dgm:pt modelId="{7AE8DD64-F174-4670-A02C-8CF5B406F09C}">
      <dgm:prSet phldrT="[Text]"/>
      <dgm:spPr/>
      <dgm:t>
        <a:bodyPr/>
        <a:lstStyle/>
        <a:p>
          <a:r>
            <a:rPr lang="en-IN" dirty="0" smtClean="0"/>
            <a:t>Directors</a:t>
          </a:r>
          <a:endParaRPr lang="en-IN" dirty="0"/>
        </a:p>
      </dgm:t>
    </dgm:pt>
    <dgm:pt modelId="{DB3DDED4-8F35-4FC7-AF72-42BA3DF1BAB7}" type="parTrans" cxnId="{ABB75010-E7DF-4DEE-8E5A-53C501BC8F63}">
      <dgm:prSet/>
      <dgm:spPr/>
      <dgm:t>
        <a:bodyPr/>
        <a:lstStyle/>
        <a:p>
          <a:endParaRPr lang="en-IN"/>
        </a:p>
      </dgm:t>
    </dgm:pt>
    <dgm:pt modelId="{1DB84C58-AF48-4266-A067-98A81713CBE6}" type="sibTrans" cxnId="{ABB75010-E7DF-4DEE-8E5A-53C501BC8F63}">
      <dgm:prSet/>
      <dgm:spPr/>
      <dgm:t>
        <a:bodyPr/>
        <a:lstStyle/>
        <a:p>
          <a:endParaRPr lang="en-IN"/>
        </a:p>
      </dgm:t>
    </dgm:pt>
    <dgm:pt modelId="{B1F729F8-9083-4658-AF2B-EBF196F935E6}">
      <dgm:prSet phldrT="[Text]"/>
      <dgm:spPr/>
      <dgm:t>
        <a:bodyPr/>
        <a:lstStyle/>
        <a:p>
          <a:r>
            <a:rPr lang="en-IN" dirty="0" smtClean="0"/>
            <a:t>Administrators</a:t>
          </a:r>
          <a:endParaRPr lang="en-IN" dirty="0"/>
        </a:p>
      </dgm:t>
    </dgm:pt>
    <dgm:pt modelId="{C80DB4C7-1003-4771-8A02-0E41DE763F0A}" type="parTrans" cxnId="{28DD45BF-B428-4914-AB08-952A768CA750}">
      <dgm:prSet/>
      <dgm:spPr/>
      <dgm:t>
        <a:bodyPr/>
        <a:lstStyle/>
        <a:p>
          <a:endParaRPr lang="en-IN"/>
        </a:p>
      </dgm:t>
    </dgm:pt>
    <dgm:pt modelId="{1AC3C409-05FC-45CB-BEAA-31125AF25398}" type="sibTrans" cxnId="{28DD45BF-B428-4914-AB08-952A768CA750}">
      <dgm:prSet/>
      <dgm:spPr/>
      <dgm:t>
        <a:bodyPr/>
        <a:lstStyle/>
        <a:p>
          <a:endParaRPr lang="en-IN"/>
        </a:p>
      </dgm:t>
    </dgm:pt>
    <dgm:pt modelId="{8B2495A1-93C1-4D89-B746-4B6D16D7E599}">
      <dgm:prSet phldrT="[Text]"/>
      <dgm:spPr/>
      <dgm:t>
        <a:bodyPr/>
        <a:lstStyle/>
        <a:p>
          <a:r>
            <a:rPr lang="en-IN" dirty="0" smtClean="0"/>
            <a:t>Employers</a:t>
          </a:r>
          <a:endParaRPr lang="en-IN" dirty="0"/>
        </a:p>
      </dgm:t>
    </dgm:pt>
    <dgm:pt modelId="{4A5E8BB8-4203-4451-B527-4C015D35725E}" type="parTrans" cxnId="{D1947C6A-2C33-46A7-BC3B-A440777D29EC}">
      <dgm:prSet/>
      <dgm:spPr/>
      <dgm:t>
        <a:bodyPr/>
        <a:lstStyle/>
        <a:p>
          <a:endParaRPr lang="en-IN"/>
        </a:p>
      </dgm:t>
    </dgm:pt>
    <dgm:pt modelId="{C3D164AD-B1AE-4CD5-8C5D-F5EE8FFAF114}" type="sibTrans" cxnId="{D1947C6A-2C33-46A7-BC3B-A440777D29EC}">
      <dgm:prSet/>
      <dgm:spPr/>
      <dgm:t>
        <a:bodyPr/>
        <a:lstStyle/>
        <a:p>
          <a:endParaRPr lang="en-IN"/>
        </a:p>
      </dgm:t>
    </dgm:pt>
    <dgm:pt modelId="{E89D1E16-7183-4B5E-AB59-988E72EBF273}">
      <dgm:prSet phldrT="[Text]"/>
      <dgm:spPr/>
      <dgm:t>
        <a:bodyPr/>
        <a:lstStyle/>
        <a:p>
          <a:r>
            <a:rPr lang="en-IN" dirty="0" smtClean="0"/>
            <a:t>Employees</a:t>
          </a:r>
          <a:endParaRPr lang="en-IN" dirty="0"/>
        </a:p>
      </dgm:t>
    </dgm:pt>
    <dgm:pt modelId="{FBB5584A-853E-4761-AD7F-23785DB04EBC}" type="parTrans" cxnId="{6B5E3523-971D-40BF-A8BF-8F489DE5682D}">
      <dgm:prSet/>
      <dgm:spPr/>
      <dgm:t>
        <a:bodyPr/>
        <a:lstStyle/>
        <a:p>
          <a:endParaRPr lang="en-IN"/>
        </a:p>
      </dgm:t>
    </dgm:pt>
    <dgm:pt modelId="{4FFBDA27-E36F-4D19-9E26-E3ECB00E8E7E}" type="sibTrans" cxnId="{6B5E3523-971D-40BF-A8BF-8F489DE5682D}">
      <dgm:prSet/>
      <dgm:spPr/>
      <dgm:t>
        <a:bodyPr/>
        <a:lstStyle/>
        <a:p>
          <a:endParaRPr lang="en-IN"/>
        </a:p>
      </dgm:t>
    </dgm:pt>
    <dgm:pt modelId="{A0FF39A3-B3D8-464A-8FC9-8A27A1AA1FB3}">
      <dgm:prSet phldrT="[Text]"/>
      <dgm:spPr/>
      <dgm:t>
        <a:bodyPr/>
        <a:lstStyle/>
        <a:p>
          <a:r>
            <a:rPr lang="en-IN" dirty="0" smtClean="0"/>
            <a:t>Industries</a:t>
          </a:r>
          <a:endParaRPr lang="en-IN" dirty="0"/>
        </a:p>
      </dgm:t>
    </dgm:pt>
    <dgm:pt modelId="{AFB5317B-04B8-4C2F-8E10-84C1947F133D}" type="parTrans" cxnId="{73CCF4F8-B701-4B22-A7D5-9487926536AF}">
      <dgm:prSet/>
      <dgm:spPr/>
      <dgm:t>
        <a:bodyPr/>
        <a:lstStyle/>
        <a:p>
          <a:endParaRPr lang="en-IN"/>
        </a:p>
      </dgm:t>
    </dgm:pt>
    <dgm:pt modelId="{83A587C4-484C-4DBB-A5D0-4DDE6968378E}" type="sibTrans" cxnId="{73CCF4F8-B701-4B22-A7D5-9487926536AF}">
      <dgm:prSet/>
      <dgm:spPr/>
      <dgm:t>
        <a:bodyPr/>
        <a:lstStyle/>
        <a:p>
          <a:endParaRPr lang="en-IN"/>
        </a:p>
      </dgm:t>
    </dgm:pt>
    <dgm:pt modelId="{B454D548-C211-4D0D-85C9-31B806A7ABDA}">
      <dgm:prSet phldrT="[Text]"/>
      <dgm:spPr/>
      <dgm:t>
        <a:bodyPr/>
        <a:lstStyle/>
        <a:p>
          <a:r>
            <a:rPr lang="en-IN" dirty="0" smtClean="0"/>
            <a:t>Information Technology (IT) Sector</a:t>
          </a:r>
          <a:endParaRPr lang="en-IN" dirty="0"/>
        </a:p>
      </dgm:t>
    </dgm:pt>
    <dgm:pt modelId="{A9F2F362-2F2D-490E-A18F-6814107592F7}" type="parTrans" cxnId="{CC36C4C5-9761-4A04-B5A2-4335AC6A9609}">
      <dgm:prSet/>
      <dgm:spPr/>
      <dgm:t>
        <a:bodyPr/>
        <a:lstStyle/>
        <a:p>
          <a:endParaRPr lang="en-IN"/>
        </a:p>
      </dgm:t>
    </dgm:pt>
    <dgm:pt modelId="{A66AD154-2D44-41FB-8FA6-6A6ABC413FB2}" type="sibTrans" cxnId="{CC36C4C5-9761-4A04-B5A2-4335AC6A9609}">
      <dgm:prSet/>
      <dgm:spPr/>
      <dgm:t>
        <a:bodyPr/>
        <a:lstStyle/>
        <a:p>
          <a:endParaRPr lang="en-IN"/>
        </a:p>
      </dgm:t>
    </dgm:pt>
    <dgm:pt modelId="{4E5F6D89-8451-4B31-9143-4FDED5FFA6C3}">
      <dgm:prSet phldrT="[Text]"/>
      <dgm:spPr/>
      <dgm:t>
        <a:bodyPr/>
        <a:lstStyle/>
        <a:p>
          <a:r>
            <a:rPr lang="en-IN" dirty="0" smtClean="0"/>
            <a:t>Accountant</a:t>
          </a:r>
          <a:endParaRPr lang="en-IN" dirty="0"/>
        </a:p>
      </dgm:t>
    </dgm:pt>
    <dgm:pt modelId="{AE12CAAB-4DB4-459B-912C-7177530D5A32}" type="parTrans" cxnId="{B00AF66A-5762-469B-A674-F86BD6237B5C}">
      <dgm:prSet/>
      <dgm:spPr/>
      <dgm:t>
        <a:bodyPr/>
        <a:lstStyle/>
        <a:p>
          <a:endParaRPr lang="en-IN"/>
        </a:p>
      </dgm:t>
    </dgm:pt>
    <dgm:pt modelId="{FBEC4206-3437-4D1D-802B-78A3EAC9BA7D}" type="sibTrans" cxnId="{B00AF66A-5762-469B-A674-F86BD6237B5C}">
      <dgm:prSet/>
      <dgm:spPr/>
      <dgm:t>
        <a:bodyPr/>
        <a:lstStyle/>
        <a:p>
          <a:endParaRPr lang="en-IN"/>
        </a:p>
      </dgm:t>
    </dgm:pt>
    <dgm:pt modelId="{3BCA344F-0010-41D2-AC77-B6234E856C04}">
      <dgm:prSet phldrT="[Text]"/>
      <dgm:spPr/>
      <dgm:t>
        <a:bodyPr/>
        <a:lstStyle/>
        <a:p>
          <a:r>
            <a:rPr lang="en-IN" dirty="0" smtClean="0"/>
            <a:t>Developers</a:t>
          </a:r>
          <a:endParaRPr lang="en-IN" dirty="0"/>
        </a:p>
      </dgm:t>
    </dgm:pt>
    <dgm:pt modelId="{E9A63A58-1E51-48A6-B5F5-0CACE71998F5}" type="parTrans" cxnId="{6E0ED56A-F3B6-4032-BF75-8BC8E9D33FBC}">
      <dgm:prSet/>
      <dgm:spPr/>
      <dgm:t>
        <a:bodyPr/>
        <a:lstStyle/>
        <a:p>
          <a:endParaRPr lang="en-IN"/>
        </a:p>
      </dgm:t>
    </dgm:pt>
    <dgm:pt modelId="{109207D9-EA6C-4785-AA33-FBEF14B49EFB}" type="sibTrans" cxnId="{6E0ED56A-F3B6-4032-BF75-8BC8E9D33FBC}">
      <dgm:prSet/>
      <dgm:spPr/>
      <dgm:t>
        <a:bodyPr/>
        <a:lstStyle/>
        <a:p>
          <a:endParaRPr lang="en-IN"/>
        </a:p>
      </dgm:t>
    </dgm:pt>
    <dgm:pt modelId="{7DCA8C9B-D974-455B-8204-12CD80D25753}">
      <dgm:prSet phldrT="[Text]"/>
      <dgm:spPr/>
      <dgm:t>
        <a:bodyPr/>
        <a:lstStyle/>
        <a:p>
          <a:r>
            <a:rPr lang="en-IN" dirty="0" smtClean="0"/>
            <a:t>Data</a:t>
          </a:r>
          <a:r>
            <a:rPr lang="en-IN" dirty="0" err="1" smtClean="0"/>
            <a:t>Analyzers</a:t>
          </a:r>
          <a:endParaRPr lang="en-IN" dirty="0"/>
        </a:p>
      </dgm:t>
    </dgm:pt>
    <dgm:pt modelId="{4CEF4EBF-C93B-4580-8A43-56A99E2FB3DB}" type="parTrans" cxnId="{96134E92-5D07-4B3A-9525-1EF7F6540CC6}">
      <dgm:prSet/>
      <dgm:spPr/>
      <dgm:t>
        <a:bodyPr/>
        <a:lstStyle/>
        <a:p>
          <a:endParaRPr lang="en-IN"/>
        </a:p>
      </dgm:t>
    </dgm:pt>
    <dgm:pt modelId="{32CE7750-926E-4049-8F36-F71F0F9B4F5C}" type="sibTrans" cxnId="{96134E92-5D07-4B3A-9525-1EF7F6540CC6}">
      <dgm:prSet/>
      <dgm:spPr/>
      <dgm:t>
        <a:bodyPr/>
        <a:lstStyle/>
        <a:p>
          <a:endParaRPr lang="en-IN"/>
        </a:p>
      </dgm:t>
    </dgm:pt>
    <dgm:pt modelId="{5AFCABF3-D1DE-4130-B607-BF7E07067913}">
      <dgm:prSet phldrT="[Text]"/>
      <dgm:spPr/>
      <dgm:t>
        <a:bodyPr/>
        <a:lstStyle/>
        <a:p>
          <a:r>
            <a:rPr lang="en-IN" dirty="0" smtClean="0"/>
            <a:t>Network Engineers</a:t>
          </a:r>
          <a:endParaRPr lang="en-IN" dirty="0"/>
        </a:p>
      </dgm:t>
    </dgm:pt>
    <dgm:pt modelId="{EFA26470-AABD-4E04-B143-6F1772B8333F}" type="parTrans" cxnId="{8B9570FC-0D04-41F0-9B18-6018D483D4E9}">
      <dgm:prSet/>
      <dgm:spPr/>
      <dgm:t>
        <a:bodyPr/>
        <a:lstStyle/>
        <a:p>
          <a:endParaRPr lang="en-IN"/>
        </a:p>
      </dgm:t>
    </dgm:pt>
    <dgm:pt modelId="{6CD0987C-02F3-430E-8975-B535C99104AD}" type="sibTrans" cxnId="{8B9570FC-0D04-41F0-9B18-6018D483D4E9}">
      <dgm:prSet/>
      <dgm:spPr/>
      <dgm:t>
        <a:bodyPr/>
        <a:lstStyle/>
        <a:p>
          <a:endParaRPr lang="en-IN"/>
        </a:p>
      </dgm:t>
    </dgm:pt>
    <dgm:pt modelId="{8D96B780-CB7F-4130-92A2-49761A56327E}" type="pres">
      <dgm:prSet presAssocID="{D6A643DA-A35E-4AAF-81CA-201C87BF20D3}" presName="diagram" presStyleCnt="0">
        <dgm:presLayoutVars>
          <dgm:dir/>
          <dgm:animLvl val="lvl"/>
          <dgm:resizeHandles val="exact"/>
        </dgm:presLayoutVars>
      </dgm:prSet>
      <dgm:spPr/>
      <dgm:t>
        <a:bodyPr/>
        <a:lstStyle/>
        <a:p>
          <a:endParaRPr lang="en-IN"/>
        </a:p>
      </dgm:t>
    </dgm:pt>
    <dgm:pt modelId="{0C1858F0-B3A7-432C-A348-676AD09754D5}" type="pres">
      <dgm:prSet presAssocID="{EDD9A223-2F0A-4413-BE34-FD859981F300}" presName="compNode" presStyleCnt="0"/>
      <dgm:spPr/>
    </dgm:pt>
    <dgm:pt modelId="{B42B1EB4-2B26-416C-AA60-B28560B9FC12}" type="pres">
      <dgm:prSet presAssocID="{EDD9A223-2F0A-4413-BE34-FD859981F300}" presName="childRect" presStyleLbl="bgAcc1" presStyleIdx="0" presStyleCnt="12">
        <dgm:presLayoutVars>
          <dgm:bulletEnabled val="1"/>
        </dgm:presLayoutVars>
      </dgm:prSet>
      <dgm:spPr>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239F994-BD92-4CF2-BC0B-2C12DDBCEAE0}" type="pres">
      <dgm:prSet presAssocID="{EDD9A223-2F0A-4413-BE34-FD859981F300}" presName="parentText" presStyleLbl="node1" presStyleIdx="0" presStyleCnt="0">
        <dgm:presLayoutVars>
          <dgm:chMax val="0"/>
          <dgm:bulletEnabled val="1"/>
        </dgm:presLayoutVars>
      </dgm:prSet>
      <dgm:spPr/>
      <dgm:t>
        <a:bodyPr/>
        <a:lstStyle/>
        <a:p>
          <a:endParaRPr lang="en-IN"/>
        </a:p>
      </dgm:t>
    </dgm:pt>
    <dgm:pt modelId="{167E1891-99AD-4EC8-88DC-85D2AAF94E02}" type="pres">
      <dgm:prSet presAssocID="{EDD9A223-2F0A-4413-BE34-FD859981F300}" presName="parentRect" presStyleLbl="alignNode1" presStyleIdx="0" presStyleCnt="12"/>
      <dgm:spPr/>
      <dgm:t>
        <a:bodyPr/>
        <a:lstStyle/>
        <a:p>
          <a:endParaRPr lang="en-IN"/>
        </a:p>
      </dgm:t>
    </dgm:pt>
    <dgm:pt modelId="{1E66B622-3ACA-49D1-B9C7-E8F43FDB89A8}" type="pres">
      <dgm:prSet presAssocID="{EDD9A223-2F0A-4413-BE34-FD859981F300}" presName="adorn" presStyleLbl="fgAccFollowNode1" presStyleIdx="0" presStyleCnt="12"/>
      <dgm:spPr/>
    </dgm:pt>
    <dgm:pt modelId="{676BE253-66B1-4D22-9143-D9E6D9A314EA}" type="pres">
      <dgm:prSet presAssocID="{5E9F1239-2298-46FF-A6F7-6D172682A041}" presName="sibTrans" presStyleLbl="sibTrans2D1" presStyleIdx="0" presStyleCnt="0"/>
      <dgm:spPr/>
      <dgm:t>
        <a:bodyPr/>
        <a:lstStyle/>
        <a:p>
          <a:endParaRPr lang="en-IN"/>
        </a:p>
      </dgm:t>
    </dgm:pt>
    <dgm:pt modelId="{83C43715-DAB1-4B6E-A2C0-1A654B227496}" type="pres">
      <dgm:prSet presAssocID="{443443C1-AEFD-45E3-A64E-2A39AD47760D}" presName="compNode" presStyleCnt="0"/>
      <dgm:spPr/>
    </dgm:pt>
    <dgm:pt modelId="{C94C9D79-7E39-47B4-BF98-F59E881427FB}" type="pres">
      <dgm:prSet presAssocID="{443443C1-AEFD-45E3-A64E-2A39AD47760D}" presName="childRect" presStyleLbl="bgAcc1" presStyleIdx="1" presStyleCnt="12">
        <dgm:presLayoutVars>
          <dgm:bulletEnabled val="1"/>
        </dgm:presLayoutVars>
      </dgm:prSet>
      <dgm:spPr>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18E812E4-E98F-4B3A-8F91-002FC2C61171}" type="pres">
      <dgm:prSet presAssocID="{443443C1-AEFD-45E3-A64E-2A39AD47760D}" presName="parentText" presStyleLbl="node1" presStyleIdx="0" presStyleCnt="0">
        <dgm:presLayoutVars>
          <dgm:chMax val="0"/>
          <dgm:bulletEnabled val="1"/>
        </dgm:presLayoutVars>
      </dgm:prSet>
      <dgm:spPr/>
      <dgm:t>
        <a:bodyPr/>
        <a:lstStyle/>
        <a:p>
          <a:endParaRPr lang="en-IN"/>
        </a:p>
      </dgm:t>
    </dgm:pt>
    <dgm:pt modelId="{1F515479-34B3-44DC-A4DA-5237A6289477}" type="pres">
      <dgm:prSet presAssocID="{443443C1-AEFD-45E3-A64E-2A39AD47760D}" presName="parentRect" presStyleLbl="alignNode1" presStyleIdx="1" presStyleCnt="12"/>
      <dgm:spPr/>
      <dgm:t>
        <a:bodyPr/>
        <a:lstStyle/>
        <a:p>
          <a:endParaRPr lang="en-IN"/>
        </a:p>
      </dgm:t>
    </dgm:pt>
    <dgm:pt modelId="{F95343F7-9C4C-4EEB-844F-C70C0FF54B1A}" type="pres">
      <dgm:prSet presAssocID="{443443C1-AEFD-45E3-A64E-2A39AD47760D}" presName="adorn" presStyleLbl="fgAccFollowNode1" presStyleIdx="1" presStyleCnt="12"/>
      <dgm:spPr/>
    </dgm:pt>
    <dgm:pt modelId="{878021FD-B43E-4999-AE09-3293427F4637}" type="pres">
      <dgm:prSet presAssocID="{C2F543DF-946F-41CD-AFC0-B7B6BE74FAA5}" presName="sibTrans" presStyleLbl="sibTrans2D1" presStyleIdx="0" presStyleCnt="0"/>
      <dgm:spPr/>
      <dgm:t>
        <a:bodyPr/>
        <a:lstStyle/>
        <a:p>
          <a:endParaRPr lang="en-IN"/>
        </a:p>
      </dgm:t>
    </dgm:pt>
    <dgm:pt modelId="{497DA335-B2FB-492B-96F8-98460A2374E6}" type="pres">
      <dgm:prSet presAssocID="{7AE8DD64-F174-4670-A02C-8CF5B406F09C}" presName="compNode" presStyleCnt="0"/>
      <dgm:spPr/>
    </dgm:pt>
    <dgm:pt modelId="{F75EFE6A-5A92-4A3E-A5F7-D3BE82A0B8D5}" type="pres">
      <dgm:prSet presAssocID="{7AE8DD64-F174-4670-A02C-8CF5B406F09C}" presName="childRect" presStyleLbl="bgAcc1" presStyleIdx="2" presStyleCnt="12">
        <dgm:presLayoutVars>
          <dgm:bulletEnabled val="1"/>
        </dgm:presLayoutVars>
      </dgm:prSet>
      <dgm:spPr>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90618A9D-F7A4-4167-9E72-95E809327F3B}" type="pres">
      <dgm:prSet presAssocID="{7AE8DD64-F174-4670-A02C-8CF5B406F09C}" presName="parentText" presStyleLbl="node1" presStyleIdx="0" presStyleCnt="0">
        <dgm:presLayoutVars>
          <dgm:chMax val="0"/>
          <dgm:bulletEnabled val="1"/>
        </dgm:presLayoutVars>
      </dgm:prSet>
      <dgm:spPr/>
      <dgm:t>
        <a:bodyPr/>
        <a:lstStyle/>
        <a:p>
          <a:endParaRPr lang="en-IN"/>
        </a:p>
      </dgm:t>
    </dgm:pt>
    <dgm:pt modelId="{4768535A-1C31-4E71-92F3-0E3BCD20D0BB}" type="pres">
      <dgm:prSet presAssocID="{7AE8DD64-F174-4670-A02C-8CF5B406F09C}" presName="parentRect" presStyleLbl="alignNode1" presStyleIdx="2" presStyleCnt="12"/>
      <dgm:spPr/>
      <dgm:t>
        <a:bodyPr/>
        <a:lstStyle/>
        <a:p>
          <a:endParaRPr lang="en-IN"/>
        </a:p>
      </dgm:t>
    </dgm:pt>
    <dgm:pt modelId="{8C318A06-65C4-4185-ACBB-88286B140C78}" type="pres">
      <dgm:prSet presAssocID="{7AE8DD64-F174-4670-A02C-8CF5B406F09C}" presName="adorn" presStyleLbl="fgAccFollowNode1" presStyleIdx="2" presStyleCnt="12"/>
      <dgm:spPr/>
    </dgm:pt>
    <dgm:pt modelId="{2B9FB107-A10B-4CEE-959B-2B72D303CFB7}" type="pres">
      <dgm:prSet presAssocID="{1DB84C58-AF48-4266-A067-98A81713CBE6}" presName="sibTrans" presStyleLbl="sibTrans2D1" presStyleIdx="0" presStyleCnt="0"/>
      <dgm:spPr/>
      <dgm:t>
        <a:bodyPr/>
        <a:lstStyle/>
        <a:p>
          <a:endParaRPr lang="en-IN"/>
        </a:p>
      </dgm:t>
    </dgm:pt>
    <dgm:pt modelId="{D1EBE355-B95C-41B8-8CC0-D15B39426B3C}" type="pres">
      <dgm:prSet presAssocID="{B1F729F8-9083-4658-AF2B-EBF196F935E6}" presName="compNode" presStyleCnt="0"/>
      <dgm:spPr/>
    </dgm:pt>
    <dgm:pt modelId="{C69E2BBC-22AE-41A5-9789-CF3EB03AB987}" type="pres">
      <dgm:prSet presAssocID="{B1F729F8-9083-4658-AF2B-EBF196F935E6}" presName="childRect" presStyleLbl="bgAcc1" presStyleIdx="3" presStyleCnt="12">
        <dgm:presLayoutVars>
          <dgm:bulletEnabled val="1"/>
        </dgm:presLayoutVars>
      </dgm:prSet>
      <dgm:spPr>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565B978C-7B47-49D9-B88A-736796EEC8AE}" type="pres">
      <dgm:prSet presAssocID="{B1F729F8-9083-4658-AF2B-EBF196F935E6}" presName="parentText" presStyleLbl="node1" presStyleIdx="0" presStyleCnt="0">
        <dgm:presLayoutVars>
          <dgm:chMax val="0"/>
          <dgm:bulletEnabled val="1"/>
        </dgm:presLayoutVars>
      </dgm:prSet>
      <dgm:spPr/>
      <dgm:t>
        <a:bodyPr/>
        <a:lstStyle/>
        <a:p>
          <a:endParaRPr lang="en-IN"/>
        </a:p>
      </dgm:t>
    </dgm:pt>
    <dgm:pt modelId="{52A9D9C1-3D89-448E-97D6-4790B26C3C96}" type="pres">
      <dgm:prSet presAssocID="{B1F729F8-9083-4658-AF2B-EBF196F935E6}" presName="parentRect" presStyleLbl="alignNode1" presStyleIdx="3" presStyleCnt="12"/>
      <dgm:spPr/>
      <dgm:t>
        <a:bodyPr/>
        <a:lstStyle/>
        <a:p>
          <a:endParaRPr lang="en-IN"/>
        </a:p>
      </dgm:t>
    </dgm:pt>
    <dgm:pt modelId="{EFC334B6-739F-440F-BBBC-F1C7AEA8AC80}" type="pres">
      <dgm:prSet presAssocID="{B1F729F8-9083-4658-AF2B-EBF196F935E6}" presName="adorn" presStyleLbl="fgAccFollowNode1" presStyleIdx="3" presStyleCnt="12"/>
      <dgm:spPr/>
    </dgm:pt>
    <dgm:pt modelId="{5C81CBEF-8116-4B69-88FC-2DF9D5214FB2}" type="pres">
      <dgm:prSet presAssocID="{1AC3C409-05FC-45CB-BEAA-31125AF25398}" presName="sibTrans" presStyleLbl="sibTrans2D1" presStyleIdx="0" presStyleCnt="0"/>
      <dgm:spPr/>
      <dgm:t>
        <a:bodyPr/>
        <a:lstStyle/>
        <a:p>
          <a:endParaRPr lang="en-IN"/>
        </a:p>
      </dgm:t>
    </dgm:pt>
    <dgm:pt modelId="{68BC455C-D9DF-40A9-B88F-491E059235D5}" type="pres">
      <dgm:prSet presAssocID="{8B2495A1-93C1-4D89-B746-4B6D16D7E599}" presName="compNode" presStyleCnt="0"/>
      <dgm:spPr/>
    </dgm:pt>
    <dgm:pt modelId="{DE445192-11C6-44A3-AD44-C26E6D4EAA0B}" type="pres">
      <dgm:prSet presAssocID="{8B2495A1-93C1-4D89-B746-4B6D16D7E599}" presName="childRect" presStyleLbl="bgAcc1" presStyleIdx="4" presStyleCnt="12">
        <dgm:presLayoutVars>
          <dgm:bulletEnabled val="1"/>
        </dgm:presLayoutVars>
      </dgm:prSet>
      <dgm:spPr>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3B61FD4E-9FFD-4072-8F8A-ED3233E49BAA}" type="pres">
      <dgm:prSet presAssocID="{8B2495A1-93C1-4D89-B746-4B6D16D7E599}" presName="parentText" presStyleLbl="node1" presStyleIdx="0" presStyleCnt="0">
        <dgm:presLayoutVars>
          <dgm:chMax val="0"/>
          <dgm:bulletEnabled val="1"/>
        </dgm:presLayoutVars>
      </dgm:prSet>
      <dgm:spPr/>
      <dgm:t>
        <a:bodyPr/>
        <a:lstStyle/>
        <a:p>
          <a:endParaRPr lang="en-IN"/>
        </a:p>
      </dgm:t>
    </dgm:pt>
    <dgm:pt modelId="{83859383-BC55-4FB4-98A1-F7305767DE8C}" type="pres">
      <dgm:prSet presAssocID="{8B2495A1-93C1-4D89-B746-4B6D16D7E599}" presName="parentRect" presStyleLbl="alignNode1" presStyleIdx="4" presStyleCnt="12"/>
      <dgm:spPr/>
      <dgm:t>
        <a:bodyPr/>
        <a:lstStyle/>
        <a:p>
          <a:endParaRPr lang="en-IN"/>
        </a:p>
      </dgm:t>
    </dgm:pt>
    <dgm:pt modelId="{1FCBF2E2-3743-4D16-9771-FCCDF27F13FF}" type="pres">
      <dgm:prSet presAssocID="{8B2495A1-93C1-4D89-B746-4B6D16D7E599}" presName="adorn" presStyleLbl="fgAccFollowNode1" presStyleIdx="4" presStyleCnt="12"/>
      <dgm:spPr/>
    </dgm:pt>
    <dgm:pt modelId="{A4EC5CFD-A6FB-4EE0-98FC-0DAF092DE591}" type="pres">
      <dgm:prSet presAssocID="{C3D164AD-B1AE-4CD5-8C5D-F5EE8FFAF114}" presName="sibTrans" presStyleLbl="sibTrans2D1" presStyleIdx="0" presStyleCnt="0"/>
      <dgm:spPr/>
      <dgm:t>
        <a:bodyPr/>
        <a:lstStyle/>
        <a:p>
          <a:endParaRPr lang="en-IN"/>
        </a:p>
      </dgm:t>
    </dgm:pt>
    <dgm:pt modelId="{162676BA-A70B-4A5C-88A6-8DD3A862A426}" type="pres">
      <dgm:prSet presAssocID="{E89D1E16-7183-4B5E-AB59-988E72EBF273}" presName="compNode" presStyleCnt="0"/>
      <dgm:spPr/>
    </dgm:pt>
    <dgm:pt modelId="{BEF5F1D8-2C7E-4447-A734-E68C1A95D2D5}" type="pres">
      <dgm:prSet presAssocID="{E89D1E16-7183-4B5E-AB59-988E72EBF273}" presName="childRect" presStyleLbl="bgAcc1" presStyleIdx="5" presStyleCnt="12">
        <dgm:presLayoutVars>
          <dgm:bulletEnabled val="1"/>
        </dgm:presLayoutVars>
      </dgm:prSet>
      <dgm:spPr>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dgm:spPr>
    </dgm:pt>
    <dgm:pt modelId="{D3C2C2BA-21BC-4721-A528-5BC236C93FB5}" type="pres">
      <dgm:prSet presAssocID="{E89D1E16-7183-4B5E-AB59-988E72EBF273}" presName="parentText" presStyleLbl="node1" presStyleIdx="0" presStyleCnt="0">
        <dgm:presLayoutVars>
          <dgm:chMax val="0"/>
          <dgm:bulletEnabled val="1"/>
        </dgm:presLayoutVars>
      </dgm:prSet>
      <dgm:spPr/>
      <dgm:t>
        <a:bodyPr/>
        <a:lstStyle/>
        <a:p>
          <a:endParaRPr lang="en-IN"/>
        </a:p>
      </dgm:t>
    </dgm:pt>
    <dgm:pt modelId="{72145CED-2BE1-42F8-9EFE-E4A666FF3023}" type="pres">
      <dgm:prSet presAssocID="{E89D1E16-7183-4B5E-AB59-988E72EBF273}" presName="parentRect" presStyleLbl="alignNode1" presStyleIdx="5" presStyleCnt="12"/>
      <dgm:spPr/>
      <dgm:t>
        <a:bodyPr/>
        <a:lstStyle/>
        <a:p>
          <a:endParaRPr lang="en-IN"/>
        </a:p>
      </dgm:t>
    </dgm:pt>
    <dgm:pt modelId="{69354E8D-B346-4083-A880-F86C8223EE19}" type="pres">
      <dgm:prSet presAssocID="{E89D1E16-7183-4B5E-AB59-988E72EBF273}" presName="adorn" presStyleLbl="fgAccFollowNode1" presStyleIdx="5" presStyleCnt="12"/>
      <dgm:spPr/>
    </dgm:pt>
    <dgm:pt modelId="{9163F514-BAF6-4226-B530-6217372B81CC}" type="pres">
      <dgm:prSet presAssocID="{4FFBDA27-E36F-4D19-9E26-E3ECB00E8E7E}" presName="sibTrans" presStyleLbl="sibTrans2D1" presStyleIdx="0" presStyleCnt="0"/>
      <dgm:spPr/>
      <dgm:t>
        <a:bodyPr/>
        <a:lstStyle/>
        <a:p>
          <a:endParaRPr lang="en-IN"/>
        </a:p>
      </dgm:t>
    </dgm:pt>
    <dgm:pt modelId="{3AA1840F-FEEE-48EA-A137-D7D8B58F9244}" type="pres">
      <dgm:prSet presAssocID="{A0FF39A3-B3D8-464A-8FC9-8A27A1AA1FB3}" presName="compNode" presStyleCnt="0"/>
      <dgm:spPr/>
    </dgm:pt>
    <dgm:pt modelId="{90877A94-75FB-4EA8-96A9-791D7153EA92}" type="pres">
      <dgm:prSet presAssocID="{A0FF39A3-B3D8-464A-8FC9-8A27A1AA1FB3}" presName="childRect" presStyleLbl="bgAcc1" presStyleIdx="6" presStyleCnt="12">
        <dgm:presLayoutVars>
          <dgm:bulletEnabled val="1"/>
        </dgm:presLayoutVars>
      </dgm:prSet>
      <dgm:spPr>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dgm:spPr>
    </dgm:pt>
    <dgm:pt modelId="{78C432C4-5410-4DA6-BC9A-0B252A1D8F7D}" type="pres">
      <dgm:prSet presAssocID="{A0FF39A3-B3D8-464A-8FC9-8A27A1AA1FB3}" presName="parentText" presStyleLbl="node1" presStyleIdx="0" presStyleCnt="0">
        <dgm:presLayoutVars>
          <dgm:chMax val="0"/>
          <dgm:bulletEnabled val="1"/>
        </dgm:presLayoutVars>
      </dgm:prSet>
      <dgm:spPr/>
      <dgm:t>
        <a:bodyPr/>
        <a:lstStyle/>
        <a:p>
          <a:endParaRPr lang="en-IN"/>
        </a:p>
      </dgm:t>
    </dgm:pt>
    <dgm:pt modelId="{89B5095E-64F3-4CB5-8FAB-5885DD112FF6}" type="pres">
      <dgm:prSet presAssocID="{A0FF39A3-B3D8-464A-8FC9-8A27A1AA1FB3}" presName="parentRect" presStyleLbl="alignNode1" presStyleIdx="6" presStyleCnt="12"/>
      <dgm:spPr/>
      <dgm:t>
        <a:bodyPr/>
        <a:lstStyle/>
        <a:p>
          <a:endParaRPr lang="en-IN"/>
        </a:p>
      </dgm:t>
    </dgm:pt>
    <dgm:pt modelId="{BCBEEF3D-B775-46E0-BC96-47C9A2ECF64A}" type="pres">
      <dgm:prSet presAssocID="{A0FF39A3-B3D8-464A-8FC9-8A27A1AA1FB3}" presName="adorn" presStyleLbl="fgAccFollowNode1" presStyleIdx="6" presStyleCnt="12"/>
      <dgm:spPr/>
    </dgm:pt>
    <dgm:pt modelId="{C6A71CF6-AB69-4FE3-A495-E990C83216BD}" type="pres">
      <dgm:prSet presAssocID="{83A587C4-484C-4DBB-A5D0-4DDE6968378E}" presName="sibTrans" presStyleLbl="sibTrans2D1" presStyleIdx="0" presStyleCnt="0"/>
      <dgm:spPr/>
      <dgm:t>
        <a:bodyPr/>
        <a:lstStyle/>
        <a:p>
          <a:endParaRPr lang="en-IN"/>
        </a:p>
      </dgm:t>
    </dgm:pt>
    <dgm:pt modelId="{5D704A64-76C5-420F-9396-0821E1F6821E}" type="pres">
      <dgm:prSet presAssocID="{B454D548-C211-4D0D-85C9-31B806A7ABDA}" presName="compNode" presStyleCnt="0"/>
      <dgm:spPr/>
    </dgm:pt>
    <dgm:pt modelId="{4623407B-940C-4D8A-8DE7-C82707524E03}" type="pres">
      <dgm:prSet presAssocID="{B454D548-C211-4D0D-85C9-31B806A7ABDA}" presName="childRect" presStyleLbl="bgAcc1" presStyleIdx="7" presStyleCnt="12">
        <dgm:presLayoutVars>
          <dgm:bulletEnabled val="1"/>
        </dgm:presLayoutVars>
      </dgm:prSet>
      <dgm:spPr>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dgm:spPr>
    </dgm:pt>
    <dgm:pt modelId="{B19C58D7-31B5-499E-B031-6A3B7D92948F}" type="pres">
      <dgm:prSet presAssocID="{B454D548-C211-4D0D-85C9-31B806A7ABDA}" presName="parentText" presStyleLbl="node1" presStyleIdx="0" presStyleCnt="0">
        <dgm:presLayoutVars>
          <dgm:chMax val="0"/>
          <dgm:bulletEnabled val="1"/>
        </dgm:presLayoutVars>
      </dgm:prSet>
      <dgm:spPr/>
      <dgm:t>
        <a:bodyPr/>
        <a:lstStyle/>
        <a:p>
          <a:endParaRPr lang="en-IN"/>
        </a:p>
      </dgm:t>
    </dgm:pt>
    <dgm:pt modelId="{C9416A6F-CA96-45C2-83C7-833379E86DED}" type="pres">
      <dgm:prSet presAssocID="{B454D548-C211-4D0D-85C9-31B806A7ABDA}" presName="parentRect" presStyleLbl="alignNode1" presStyleIdx="7" presStyleCnt="12"/>
      <dgm:spPr/>
      <dgm:t>
        <a:bodyPr/>
        <a:lstStyle/>
        <a:p>
          <a:endParaRPr lang="en-IN"/>
        </a:p>
      </dgm:t>
    </dgm:pt>
    <dgm:pt modelId="{F3DB3B62-80EB-46F3-B5EA-BFA477831D4B}" type="pres">
      <dgm:prSet presAssocID="{B454D548-C211-4D0D-85C9-31B806A7ABDA}" presName="adorn" presStyleLbl="fgAccFollowNode1" presStyleIdx="7" presStyleCnt="12"/>
      <dgm:spPr/>
    </dgm:pt>
    <dgm:pt modelId="{54FCB31A-C8BC-496E-B247-AD5F95F133C1}" type="pres">
      <dgm:prSet presAssocID="{A66AD154-2D44-41FB-8FA6-6A6ABC413FB2}" presName="sibTrans" presStyleLbl="sibTrans2D1" presStyleIdx="0" presStyleCnt="0"/>
      <dgm:spPr/>
      <dgm:t>
        <a:bodyPr/>
        <a:lstStyle/>
        <a:p>
          <a:endParaRPr lang="en-IN"/>
        </a:p>
      </dgm:t>
    </dgm:pt>
    <dgm:pt modelId="{93A6769A-CF86-4B6D-A698-689B15DC9127}" type="pres">
      <dgm:prSet presAssocID="{4E5F6D89-8451-4B31-9143-4FDED5FFA6C3}" presName="compNode" presStyleCnt="0"/>
      <dgm:spPr/>
    </dgm:pt>
    <dgm:pt modelId="{D4B95F19-291A-4FF5-A6D2-D9C691CF7D74}" type="pres">
      <dgm:prSet presAssocID="{4E5F6D89-8451-4B31-9143-4FDED5FFA6C3}" presName="childRect" presStyleLbl="bgAcc1" presStyleIdx="8" presStyleCnt="12">
        <dgm:presLayoutVars>
          <dgm:bulletEnabled val="1"/>
        </dgm:presLayoutVars>
      </dgm:prSet>
      <dgm:spPr>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dgm:spPr>
    </dgm:pt>
    <dgm:pt modelId="{9555802A-59E4-4B05-A4A0-53E6E03BA6BD}" type="pres">
      <dgm:prSet presAssocID="{4E5F6D89-8451-4B31-9143-4FDED5FFA6C3}" presName="parentText" presStyleLbl="node1" presStyleIdx="0" presStyleCnt="0">
        <dgm:presLayoutVars>
          <dgm:chMax val="0"/>
          <dgm:bulletEnabled val="1"/>
        </dgm:presLayoutVars>
      </dgm:prSet>
      <dgm:spPr/>
      <dgm:t>
        <a:bodyPr/>
        <a:lstStyle/>
        <a:p>
          <a:endParaRPr lang="en-IN"/>
        </a:p>
      </dgm:t>
    </dgm:pt>
    <dgm:pt modelId="{0CB9F858-7C9A-490D-B659-433A844F3E1E}" type="pres">
      <dgm:prSet presAssocID="{4E5F6D89-8451-4B31-9143-4FDED5FFA6C3}" presName="parentRect" presStyleLbl="alignNode1" presStyleIdx="8" presStyleCnt="12"/>
      <dgm:spPr/>
      <dgm:t>
        <a:bodyPr/>
        <a:lstStyle/>
        <a:p>
          <a:endParaRPr lang="en-IN"/>
        </a:p>
      </dgm:t>
    </dgm:pt>
    <dgm:pt modelId="{B11F7208-D3B4-4196-9945-C34C77DDB5A4}" type="pres">
      <dgm:prSet presAssocID="{4E5F6D89-8451-4B31-9143-4FDED5FFA6C3}" presName="adorn" presStyleLbl="fgAccFollowNode1" presStyleIdx="8" presStyleCnt="12"/>
      <dgm:spPr/>
    </dgm:pt>
    <dgm:pt modelId="{CBC4EB57-FA94-4586-94C1-ECBA851338AA}" type="pres">
      <dgm:prSet presAssocID="{FBEC4206-3437-4D1D-802B-78A3EAC9BA7D}" presName="sibTrans" presStyleLbl="sibTrans2D1" presStyleIdx="0" presStyleCnt="0"/>
      <dgm:spPr/>
      <dgm:t>
        <a:bodyPr/>
        <a:lstStyle/>
        <a:p>
          <a:endParaRPr lang="en-IN"/>
        </a:p>
      </dgm:t>
    </dgm:pt>
    <dgm:pt modelId="{F33B5708-E00A-43D9-8BC5-66F782A4F7FA}" type="pres">
      <dgm:prSet presAssocID="{3BCA344F-0010-41D2-AC77-B6234E856C04}" presName="compNode" presStyleCnt="0"/>
      <dgm:spPr/>
    </dgm:pt>
    <dgm:pt modelId="{85CA6C34-825E-4184-B539-B649703210EC}" type="pres">
      <dgm:prSet presAssocID="{3BCA344F-0010-41D2-AC77-B6234E856C04}" presName="childRect" presStyleLbl="bgAcc1" presStyleIdx="9" presStyleCnt="12">
        <dgm:presLayoutVars>
          <dgm:bulletEnabled val="1"/>
        </dgm:presLayoutVars>
      </dgm:prSet>
      <dgm:spPr>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dgm:spPr>
    </dgm:pt>
    <dgm:pt modelId="{AC2F89F8-E865-4981-BBBF-44EBB9FC55D1}" type="pres">
      <dgm:prSet presAssocID="{3BCA344F-0010-41D2-AC77-B6234E856C04}" presName="parentText" presStyleLbl="node1" presStyleIdx="0" presStyleCnt="0">
        <dgm:presLayoutVars>
          <dgm:chMax val="0"/>
          <dgm:bulletEnabled val="1"/>
        </dgm:presLayoutVars>
      </dgm:prSet>
      <dgm:spPr/>
      <dgm:t>
        <a:bodyPr/>
        <a:lstStyle/>
        <a:p>
          <a:endParaRPr lang="en-IN"/>
        </a:p>
      </dgm:t>
    </dgm:pt>
    <dgm:pt modelId="{6D88DA7D-5E2D-4ABB-8688-E5E37EA8F27A}" type="pres">
      <dgm:prSet presAssocID="{3BCA344F-0010-41D2-AC77-B6234E856C04}" presName="parentRect" presStyleLbl="alignNode1" presStyleIdx="9" presStyleCnt="12"/>
      <dgm:spPr/>
      <dgm:t>
        <a:bodyPr/>
        <a:lstStyle/>
        <a:p>
          <a:endParaRPr lang="en-IN"/>
        </a:p>
      </dgm:t>
    </dgm:pt>
    <dgm:pt modelId="{F9646355-A333-4E97-A084-CDBC30C9B769}" type="pres">
      <dgm:prSet presAssocID="{3BCA344F-0010-41D2-AC77-B6234E856C04}" presName="adorn" presStyleLbl="fgAccFollowNode1" presStyleIdx="9" presStyleCnt="12"/>
      <dgm:spPr/>
    </dgm:pt>
    <dgm:pt modelId="{497BF911-5448-4564-8454-B02FCB7901F7}" type="pres">
      <dgm:prSet presAssocID="{109207D9-EA6C-4785-AA33-FBEF14B49EFB}" presName="sibTrans" presStyleLbl="sibTrans2D1" presStyleIdx="0" presStyleCnt="0"/>
      <dgm:spPr/>
      <dgm:t>
        <a:bodyPr/>
        <a:lstStyle/>
        <a:p>
          <a:endParaRPr lang="en-IN"/>
        </a:p>
      </dgm:t>
    </dgm:pt>
    <dgm:pt modelId="{EB02AA82-47D3-4A80-94FE-1BE2F6175219}" type="pres">
      <dgm:prSet presAssocID="{7DCA8C9B-D974-455B-8204-12CD80D25753}" presName="compNode" presStyleCnt="0"/>
      <dgm:spPr/>
    </dgm:pt>
    <dgm:pt modelId="{02D8C59F-84FD-4D72-8568-9231E16260FB}" type="pres">
      <dgm:prSet presAssocID="{7DCA8C9B-D974-455B-8204-12CD80D25753}" presName="childRect" presStyleLbl="bgAcc1" presStyleIdx="10" presStyleCnt="12">
        <dgm:presLayoutVars>
          <dgm:bulletEnabled val="1"/>
        </dgm:presLayoutVars>
      </dgm:prSet>
      <dgm:spPr>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dgm:spPr>
    </dgm:pt>
    <dgm:pt modelId="{D83894F5-8BBC-4ED3-AEC9-A9AD896F504F}" type="pres">
      <dgm:prSet presAssocID="{7DCA8C9B-D974-455B-8204-12CD80D25753}" presName="parentText" presStyleLbl="node1" presStyleIdx="0" presStyleCnt="0">
        <dgm:presLayoutVars>
          <dgm:chMax val="0"/>
          <dgm:bulletEnabled val="1"/>
        </dgm:presLayoutVars>
      </dgm:prSet>
      <dgm:spPr/>
      <dgm:t>
        <a:bodyPr/>
        <a:lstStyle/>
        <a:p>
          <a:endParaRPr lang="en-IN"/>
        </a:p>
      </dgm:t>
    </dgm:pt>
    <dgm:pt modelId="{9D7C14D5-385C-4206-A987-772372B366A2}" type="pres">
      <dgm:prSet presAssocID="{7DCA8C9B-D974-455B-8204-12CD80D25753}" presName="parentRect" presStyleLbl="alignNode1" presStyleIdx="10" presStyleCnt="12"/>
      <dgm:spPr/>
      <dgm:t>
        <a:bodyPr/>
        <a:lstStyle/>
        <a:p>
          <a:endParaRPr lang="en-IN"/>
        </a:p>
      </dgm:t>
    </dgm:pt>
    <dgm:pt modelId="{FC936436-7739-4163-9E04-D81217937B55}" type="pres">
      <dgm:prSet presAssocID="{7DCA8C9B-D974-455B-8204-12CD80D25753}" presName="adorn" presStyleLbl="fgAccFollowNode1" presStyleIdx="10" presStyleCnt="12"/>
      <dgm:spPr/>
    </dgm:pt>
    <dgm:pt modelId="{647B27D7-A25E-46F5-B7BD-CAFF4D76AB49}" type="pres">
      <dgm:prSet presAssocID="{32CE7750-926E-4049-8F36-F71F0F9B4F5C}" presName="sibTrans" presStyleLbl="sibTrans2D1" presStyleIdx="0" presStyleCnt="0"/>
      <dgm:spPr/>
      <dgm:t>
        <a:bodyPr/>
        <a:lstStyle/>
        <a:p>
          <a:endParaRPr lang="en-IN"/>
        </a:p>
      </dgm:t>
    </dgm:pt>
    <dgm:pt modelId="{8A46AD8E-FE04-4CA7-9D0F-74EAF2438AE2}" type="pres">
      <dgm:prSet presAssocID="{5AFCABF3-D1DE-4130-B607-BF7E07067913}" presName="compNode" presStyleCnt="0"/>
      <dgm:spPr/>
    </dgm:pt>
    <dgm:pt modelId="{E1F76376-F7CA-497D-B695-4AEE731DC29F}" type="pres">
      <dgm:prSet presAssocID="{5AFCABF3-D1DE-4130-B607-BF7E07067913}" presName="childRect" presStyleLbl="bgAcc1" presStyleIdx="11" presStyleCnt="12">
        <dgm:presLayoutVars>
          <dgm:bulletEnabled val="1"/>
        </dgm:presLayoutVars>
      </dgm:prSet>
      <dgm:spPr>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dgm:spPr>
    </dgm:pt>
    <dgm:pt modelId="{B75C43DF-0EEC-484E-8E84-EAC8E4182408}" type="pres">
      <dgm:prSet presAssocID="{5AFCABF3-D1DE-4130-B607-BF7E07067913}" presName="parentText" presStyleLbl="node1" presStyleIdx="0" presStyleCnt="0">
        <dgm:presLayoutVars>
          <dgm:chMax val="0"/>
          <dgm:bulletEnabled val="1"/>
        </dgm:presLayoutVars>
      </dgm:prSet>
      <dgm:spPr/>
      <dgm:t>
        <a:bodyPr/>
        <a:lstStyle/>
        <a:p>
          <a:endParaRPr lang="en-IN"/>
        </a:p>
      </dgm:t>
    </dgm:pt>
    <dgm:pt modelId="{0807833F-DF35-4C69-BD78-81F4E36B9035}" type="pres">
      <dgm:prSet presAssocID="{5AFCABF3-D1DE-4130-B607-BF7E07067913}" presName="parentRect" presStyleLbl="alignNode1" presStyleIdx="11" presStyleCnt="12"/>
      <dgm:spPr/>
      <dgm:t>
        <a:bodyPr/>
        <a:lstStyle/>
        <a:p>
          <a:endParaRPr lang="en-IN"/>
        </a:p>
      </dgm:t>
    </dgm:pt>
    <dgm:pt modelId="{1F1BF54C-2314-431E-81D1-1697F1CED7C0}" type="pres">
      <dgm:prSet presAssocID="{5AFCABF3-D1DE-4130-B607-BF7E07067913}" presName="adorn" presStyleLbl="fgAccFollowNode1" presStyleIdx="11" presStyleCnt="12"/>
      <dgm:spPr/>
    </dgm:pt>
  </dgm:ptLst>
  <dgm:cxnLst>
    <dgm:cxn modelId="{93FF9AA8-91F5-433F-B8B7-9FB90071486A}" type="presOf" srcId="{B454D548-C211-4D0D-85C9-31B806A7ABDA}" destId="{B19C58D7-31B5-499E-B031-6A3B7D92948F}" srcOrd="0" destOrd="0" presId="urn:microsoft.com/office/officeart/2005/8/layout/bList2"/>
    <dgm:cxn modelId="{9F581805-FB5E-4105-9DA3-1C51575CA52A}" type="presOf" srcId="{4FFBDA27-E36F-4D19-9E26-E3ECB00E8E7E}" destId="{9163F514-BAF6-4226-B530-6217372B81CC}" srcOrd="0" destOrd="0" presId="urn:microsoft.com/office/officeart/2005/8/layout/bList2"/>
    <dgm:cxn modelId="{CC36C4C5-9761-4A04-B5A2-4335AC6A9609}" srcId="{D6A643DA-A35E-4AAF-81CA-201C87BF20D3}" destId="{B454D548-C211-4D0D-85C9-31B806A7ABDA}" srcOrd="7" destOrd="0" parTransId="{A9F2F362-2F2D-490E-A18F-6814107592F7}" sibTransId="{A66AD154-2D44-41FB-8FA6-6A6ABC413FB2}"/>
    <dgm:cxn modelId="{6B9C7EE8-6369-4C59-8199-A30B43FD00F8}" type="presOf" srcId="{A0FF39A3-B3D8-464A-8FC9-8A27A1AA1FB3}" destId="{89B5095E-64F3-4CB5-8FAB-5885DD112FF6}" srcOrd="1" destOrd="0" presId="urn:microsoft.com/office/officeart/2005/8/layout/bList2"/>
    <dgm:cxn modelId="{D673C0D3-9BFE-4CD2-979C-D0AC5D053DB6}" type="presOf" srcId="{5AFCABF3-D1DE-4130-B607-BF7E07067913}" destId="{0807833F-DF35-4C69-BD78-81F4E36B9035}" srcOrd="1" destOrd="0" presId="urn:microsoft.com/office/officeart/2005/8/layout/bList2"/>
    <dgm:cxn modelId="{1FDD8D93-01A4-4FB8-A4BC-59A2465B7B70}" type="presOf" srcId="{1DB84C58-AF48-4266-A067-98A81713CBE6}" destId="{2B9FB107-A10B-4CEE-959B-2B72D303CFB7}" srcOrd="0" destOrd="0" presId="urn:microsoft.com/office/officeart/2005/8/layout/bList2"/>
    <dgm:cxn modelId="{336C6254-4346-4FB4-97CF-1EE069B94C0D}" type="presOf" srcId="{5AFCABF3-D1DE-4130-B607-BF7E07067913}" destId="{B75C43DF-0EEC-484E-8E84-EAC8E4182408}" srcOrd="0" destOrd="0" presId="urn:microsoft.com/office/officeart/2005/8/layout/bList2"/>
    <dgm:cxn modelId="{96134E92-5D07-4B3A-9525-1EF7F6540CC6}" srcId="{D6A643DA-A35E-4AAF-81CA-201C87BF20D3}" destId="{7DCA8C9B-D974-455B-8204-12CD80D25753}" srcOrd="10" destOrd="0" parTransId="{4CEF4EBF-C93B-4580-8A43-56A99E2FB3DB}" sibTransId="{32CE7750-926E-4049-8F36-F71F0F9B4F5C}"/>
    <dgm:cxn modelId="{76E08717-1D1D-4D5D-86CA-57F8C18525BE}" type="presOf" srcId="{443443C1-AEFD-45E3-A64E-2A39AD47760D}" destId="{1F515479-34B3-44DC-A4DA-5237A6289477}" srcOrd="1" destOrd="0" presId="urn:microsoft.com/office/officeart/2005/8/layout/bList2"/>
    <dgm:cxn modelId="{3BD67A3B-51B6-4B3F-98FF-F2AA13B33A55}" srcId="{D6A643DA-A35E-4AAF-81CA-201C87BF20D3}" destId="{EDD9A223-2F0A-4413-BE34-FD859981F300}" srcOrd="0" destOrd="0" parTransId="{4696AA52-F1EF-4529-BB45-3FA764AF8190}" sibTransId="{5E9F1239-2298-46FF-A6F7-6D172682A041}"/>
    <dgm:cxn modelId="{6B5E3523-971D-40BF-A8BF-8F489DE5682D}" srcId="{D6A643DA-A35E-4AAF-81CA-201C87BF20D3}" destId="{E89D1E16-7183-4B5E-AB59-988E72EBF273}" srcOrd="5" destOrd="0" parTransId="{FBB5584A-853E-4761-AD7F-23785DB04EBC}" sibTransId="{4FFBDA27-E36F-4D19-9E26-E3ECB00E8E7E}"/>
    <dgm:cxn modelId="{FF711840-670C-4AF2-AA98-88818ABFFAE1}" type="presOf" srcId="{7DCA8C9B-D974-455B-8204-12CD80D25753}" destId="{D83894F5-8BBC-4ED3-AEC9-A9AD896F504F}" srcOrd="0" destOrd="0" presId="urn:microsoft.com/office/officeart/2005/8/layout/bList2"/>
    <dgm:cxn modelId="{8F51A4C1-7660-48B2-80C3-1650D211BD10}" type="presOf" srcId="{C2F543DF-946F-41CD-AFC0-B7B6BE74FAA5}" destId="{878021FD-B43E-4999-AE09-3293427F4637}" srcOrd="0" destOrd="0" presId="urn:microsoft.com/office/officeart/2005/8/layout/bList2"/>
    <dgm:cxn modelId="{64F339CB-E0FD-4EC9-816F-87C57251B5B3}" type="presOf" srcId="{443443C1-AEFD-45E3-A64E-2A39AD47760D}" destId="{18E812E4-E98F-4B3A-8F91-002FC2C61171}" srcOrd="0" destOrd="0" presId="urn:microsoft.com/office/officeart/2005/8/layout/bList2"/>
    <dgm:cxn modelId="{82F0FD3F-D90B-46A4-B7E8-C580D616C812}" type="presOf" srcId="{7AE8DD64-F174-4670-A02C-8CF5B406F09C}" destId="{4768535A-1C31-4E71-92F3-0E3BCD20D0BB}" srcOrd="1" destOrd="0" presId="urn:microsoft.com/office/officeart/2005/8/layout/bList2"/>
    <dgm:cxn modelId="{9D1A5000-56D7-4A35-9794-A675E3858719}" type="presOf" srcId="{B1F729F8-9083-4658-AF2B-EBF196F935E6}" destId="{565B978C-7B47-49D9-B88A-736796EEC8AE}" srcOrd="0" destOrd="0" presId="urn:microsoft.com/office/officeart/2005/8/layout/bList2"/>
    <dgm:cxn modelId="{896AF802-A3AE-47EE-843D-58E6EABB6CE5}" type="presOf" srcId="{83A587C4-484C-4DBB-A5D0-4DDE6968378E}" destId="{C6A71CF6-AB69-4FE3-A495-E990C83216BD}" srcOrd="0" destOrd="0" presId="urn:microsoft.com/office/officeart/2005/8/layout/bList2"/>
    <dgm:cxn modelId="{328EA658-021A-436B-B921-2B8919375B9D}" type="presOf" srcId="{FBEC4206-3437-4D1D-802B-78A3EAC9BA7D}" destId="{CBC4EB57-FA94-4586-94C1-ECBA851338AA}" srcOrd="0" destOrd="0" presId="urn:microsoft.com/office/officeart/2005/8/layout/bList2"/>
    <dgm:cxn modelId="{E962C6D8-7E99-48EA-9128-B9EDE86A2947}" type="presOf" srcId="{7DCA8C9B-D974-455B-8204-12CD80D25753}" destId="{9D7C14D5-385C-4206-A987-772372B366A2}" srcOrd="1" destOrd="0" presId="urn:microsoft.com/office/officeart/2005/8/layout/bList2"/>
    <dgm:cxn modelId="{49C938C9-59FA-4F3D-83F9-B32E459D593F}" type="presOf" srcId="{A0FF39A3-B3D8-464A-8FC9-8A27A1AA1FB3}" destId="{78C432C4-5410-4DA6-BC9A-0B252A1D8F7D}" srcOrd="0" destOrd="0" presId="urn:microsoft.com/office/officeart/2005/8/layout/bList2"/>
    <dgm:cxn modelId="{310191E6-711D-4831-9666-032513826CD4}" type="presOf" srcId="{32CE7750-926E-4049-8F36-F71F0F9B4F5C}" destId="{647B27D7-A25E-46F5-B7BD-CAFF4D76AB49}" srcOrd="0" destOrd="0" presId="urn:microsoft.com/office/officeart/2005/8/layout/bList2"/>
    <dgm:cxn modelId="{D1947C6A-2C33-46A7-BC3B-A440777D29EC}" srcId="{D6A643DA-A35E-4AAF-81CA-201C87BF20D3}" destId="{8B2495A1-93C1-4D89-B746-4B6D16D7E599}" srcOrd="4" destOrd="0" parTransId="{4A5E8BB8-4203-4451-B527-4C015D35725E}" sibTransId="{C3D164AD-B1AE-4CD5-8C5D-F5EE8FFAF114}"/>
    <dgm:cxn modelId="{0B6F4B69-3E10-4D51-A712-9E9AC5882880}" type="presOf" srcId="{B1F729F8-9083-4658-AF2B-EBF196F935E6}" destId="{52A9D9C1-3D89-448E-97D6-4790B26C3C96}" srcOrd="1" destOrd="0" presId="urn:microsoft.com/office/officeart/2005/8/layout/bList2"/>
    <dgm:cxn modelId="{0CF2F5CE-7F47-41F5-954E-D7589863AAA3}" type="presOf" srcId="{A66AD154-2D44-41FB-8FA6-6A6ABC413FB2}" destId="{54FCB31A-C8BC-496E-B247-AD5F95F133C1}" srcOrd="0" destOrd="0" presId="urn:microsoft.com/office/officeart/2005/8/layout/bList2"/>
    <dgm:cxn modelId="{412DF8B7-C858-4B8F-AFF2-C9222FCCD567}" type="presOf" srcId="{5E9F1239-2298-46FF-A6F7-6D172682A041}" destId="{676BE253-66B1-4D22-9143-D9E6D9A314EA}" srcOrd="0" destOrd="0" presId="urn:microsoft.com/office/officeart/2005/8/layout/bList2"/>
    <dgm:cxn modelId="{B00AF66A-5762-469B-A674-F86BD6237B5C}" srcId="{D6A643DA-A35E-4AAF-81CA-201C87BF20D3}" destId="{4E5F6D89-8451-4B31-9143-4FDED5FFA6C3}" srcOrd="8" destOrd="0" parTransId="{AE12CAAB-4DB4-459B-912C-7177530D5A32}" sibTransId="{FBEC4206-3437-4D1D-802B-78A3EAC9BA7D}"/>
    <dgm:cxn modelId="{9AE9A72D-2279-4D84-8DDC-C5025C762E1D}" type="presOf" srcId="{1AC3C409-05FC-45CB-BEAA-31125AF25398}" destId="{5C81CBEF-8116-4B69-88FC-2DF9D5214FB2}" srcOrd="0" destOrd="0" presId="urn:microsoft.com/office/officeart/2005/8/layout/bList2"/>
    <dgm:cxn modelId="{0756708D-04EA-4DCE-961E-9814F2EED4DC}" type="presOf" srcId="{3BCA344F-0010-41D2-AC77-B6234E856C04}" destId="{6D88DA7D-5E2D-4ABB-8688-E5E37EA8F27A}" srcOrd="1" destOrd="0" presId="urn:microsoft.com/office/officeart/2005/8/layout/bList2"/>
    <dgm:cxn modelId="{62E7C371-6842-4D4C-9839-76E74896942E}" type="presOf" srcId="{7AE8DD64-F174-4670-A02C-8CF5B406F09C}" destId="{90618A9D-F7A4-4167-9E72-95E809327F3B}" srcOrd="0" destOrd="0" presId="urn:microsoft.com/office/officeart/2005/8/layout/bList2"/>
    <dgm:cxn modelId="{6F2BB166-74C9-4B20-BDFB-74D3D55914B2}" type="presOf" srcId="{E89D1E16-7183-4B5E-AB59-988E72EBF273}" destId="{D3C2C2BA-21BC-4721-A528-5BC236C93FB5}" srcOrd="0" destOrd="0" presId="urn:microsoft.com/office/officeart/2005/8/layout/bList2"/>
    <dgm:cxn modelId="{C62E8D69-E728-4629-8CAB-BB8D8F2B3AC9}" type="presOf" srcId="{EDD9A223-2F0A-4413-BE34-FD859981F300}" destId="{C239F994-BD92-4CF2-BC0B-2C12DDBCEAE0}" srcOrd="0" destOrd="0" presId="urn:microsoft.com/office/officeart/2005/8/layout/bList2"/>
    <dgm:cxn modelId="{45A3C1DC-EAE3-45AF-BCF3-532FA64F949A}" type="presOf" srcId="{EDD9A223-2F0A-4413-BE34-FD859981F300}" destId="{167E1891-99AD-4EC8-88DC-85D2AAF94E02}" srcOrd="1" destOrd="0" presId="urn:microsoft.com/office/officeart/2005/8/layout/bList2"/>
    <dgm:cxn modelId="{B4B51EB4-7D9E-4752-82A1-C60ABA9F2916}" type="presOf" srcId="{8B2495A1-93C1-4D89-B746-4B6D16D7E599}" destId="{3B61FD4E-9FFD-4072-8F8A-ED3233E49BAA}" srcOrd="0" destOrd="0" presId="urn:microsoft.com/office/officeart/2005/8/layout/bList2"/>
    <dgm:cxn modelId="{7BB80ACA-E2E5-4365-A09B-D584F560396A}" type="presOf" srcId="{8B2495A1-93C1-4D89-B746-4B6D16D7E599}" destId="{83859383-BC55-4FB4-98A1-F7305767DE8C}" srcOrd="1" destOrd="0" presId="urn:microsoft.com/office/officeart/2005/8/layout/bList2"/>
    <dgm:cxn modelId="{2F9D3259-B075-4EE3-AB8E-3D52DD1A9542}" type="presOf" srcId="{C3D164AD-B1AE-4CD5-8C5D-F5EE8FFAF114}" destId="{A4EC5CFD-A6FB-4EE0-98FC-0DAF092DE591}" srcOrd="0" destOrd="0" presId="urn:microsoft.com/office/officeart/2005/8/layout/bList2"/>
    <dgm:cxn modelId="{28DD45BF-B428-4914-AB08-952A768CA750}" srcId="{D6A643DA-A35E-4AAF-81CA-201C87BF20D3}" destId="{B1F729F8-9083-4658-AF2B-EBF196F935E6}" srcOrd="3" destOrd="0" parTransId="{C80DB4C7-1003-4771-8A02-0E41DE763F0A}" sibTransId="{1AC3C409-05FC-45CB-BEAA-31125AF25398}"/>
    <dgm:cxn modelId="{0E2FC734-5FBD-4399-86D4-EB176A74D06C}" srcId="{D6A643DA-A35E-4AAF-81CA-201C87BF20D3}" destId="{443443C1-AEFD-45E3-A64E-2A39AD47760D}" srcOrd="1" destOrd="0" parTransId="{7902AF17-254E-4169-9617-AE5C7C591FFA}" sibTransId="{C2F543DF-946F-41CD-AFC0-B7B6BE74FAA5}"/>
    <dgm:cxn modelId="{1C60FDFF-C6DD-4C81-A3D0-1AF5BE3EBF5B}" type="presOf" srcId="{E89D1E16-7183-4B5E-AB59-988E72EBF273}" destId="{72145CED-2BE1-42F8-9EFE-E4A666FF3023}" srcOrd="1" destOrd="0" presId="urn:microsoft.com/office/officeart/2005/8/layout/bList2"/>
    <dgm:cxn modelId="{8B9570FC-0D04-41F0-9B18-6018D483D4E9}" srcId="{D6A643DA-A35E-4AAF-81CA-201C87BF20D3}" destId="{5AFCABF3-D1DE-4130-B607-BF7E07067913}" srcOrd="11" destOrd="0" parTransId="{EFA26470-AABD-4E04-B143-6F1772B8333F}" sibTransId="{6CD0987C-02F3-430E-8975-B535C99104AD}"/>
    <dgm:cxn modelId="{D34D4703-7CF6-43CC-961A-F9F94C07AB45}" type="presOf" srcId="{3BCA344F-0010-41D2-AC77-B6234E856C04}" destId="{AC2F89F8-E865-4981-BBBF-44EBB9FC55D1}" srcOrd="0" destOrd="0" presId="urn:microsoft.com/office/officeart/2005/8/layout/bList2"/>
    <dgm:cxn modelId="{98ED9604-8DB2-4F02-95BD-0EA09919B809}" type="presOf" srcId="{D6A643DA-A35E-4AAF-81CA-201C87BF20D3}" destId="{8D96B780-CB7F-4130-92A2-49761A56327E}" srcOrd="0" destOrd="0" presId="urn:microsoft.com/office/officeart/2005/8/layout/bList2"/>
    <dgm:cxn modelId="{207F877D-3CDE-4A49-BA04-6B5F20433C4A}" type="presOf" srcId="{109207D9-EA6C-4785-AA33-FBEF14B49EFB}" destId="{497BF911-5448-4564-8454-B02FCB7901F7}" srcOrd="0" destOrd="0" presId="urn:microsoft.com/office/officeart/2005/8/layout/bList2"/>
    <dgm:cxn modelId="{D220ED5E-C6F6-4431-B8E1-25099FD3F7DD}" type="presOf" srcId="{B454D548-C211-4D0D-85C9-31B806A7ABDA}" destId="{C9416A6F-CA96-45C2-83C7-833379E86DED}" srcOrd="1" destOrd="0" presId="urn:microsoft.com/office/officeart/2005/8/layout/bList2"/>
    <dgm:cxn modelId="{A8D12576-B480-43E9-BCC1-D47D47E43920}" type="presOf" srcId="{4E5F6D89-8451-4B31-9143-4FDED5FFA6C3}" destId="{0CB9F858-7C9A-490D-B659-433A844F3E1E}" srcOrd="1" destOrd="0" presId="urn:microsoft.com/office/officeart/2005/8/layout/bList2"/>
    <dgm:cxn modelId="{8AE29F43-090F-4D1A-8C4B-B241DC6CBA2F}" type="presOf" srcId="{4E5F6D89-8451-4B31-9143-4FDED5FFA6C3}" destId="{9555802A-59E4-4B05-A4A0-53E6E03BA6BD}" srcOrd="0" destOrd="0" presId="urn:microsoft.com/office/officeart/2005/8/layout/bList2"/>
    <dgm:cxn modelId="{73CCF4F8-B701-4B22-A7D5-9487926536AF}" srcId="{D6A643DA-A35E-4AAF-81CA-201C87BF20D3}" destId="{A0FF39A3-B3D8-464A-8FC9-8A27A1AA1FB3}" srcOrd="6" destOrd="0" parTransId="{AFB5317B-04B8-4C2F-8E10-84C1947F133D}" sibTransId="{83A587C4-484C-4DBB-A5D0-4DDE6968378E}"/>
    <dgm:cxn modelId="{ABB75010-E7DF-4DEE-8E5A-53C501BC8F63}" srcId="{D6A643DA-A35E-4AAF-81CA-201C87BF20D3}" destId="{7AE8DD64-F174-4670-A02C-8CF5B406F09C}" srcOrd="2" destOrd="0" parTransId="{DB3DDED4-8F35-4FC7-AF72-42BA3DF1BAB7}" sibTransId="{1DB84C58-AF48-4266-A067-98A81713CBE6}"/>
    <dgm:cxn modelId="{6E0ED56A-F3B6-4032-BF75-8BC8E9D33FBC}" srcId="{D6A643DA-A35E-4AAF-81CA-201C87BF20D3}" destId="{3BCA344F-0010-41D2-AC77-B6234E856C04}" srcOrd="9" destOrd="0" parTransId="{E9A63A58-1E51-48A6-B5F5-0CACE71998F5}" sibTransId="{109207D9-EA6C-4785-AA33-FBEF14B49EFB}"/>
    <dgm:cxn modelId="{3BF71AA1-156F-4EE2-B748-7F537CFC3633}" type="presParOf" srcId="{8D96B780-CB7F-4130-92A2-49761A56327E}" destId="{0C1858F0-B3A7-432C-A348-676AD09754D5}" srcOrd="0" destOrd="0" presId="urn:microsoft.com/office/officeart/2005/8/layout/bList2"/>
    <dgm:cxn modelId="{A8F1C586-FF8F-47CD-AE0B-C5ADCDEFF49C}" type="presParOf" srcId="{0C1858F0-B3A7-432C-A348-676AD09754D5}" destId="{B42B1EB4-2B26-416C-AA60-B28560B9FC12}" srcOrd="0" destOrd="0" presId="urn:microsoft.com/office/officeart/2005/8/layout/bList2"/>
    <dgm:cxn modelId="{4CC598FE-1CC5-4D68-A2A1-7AC5BBB74EF6}" type="presParOf" srcId="{0C1858F0-B3A7-432C-A348-676AD09754D5}" destId="{C239F994-BD92-4CF2-BC0B-2C12DDBCEAE0}" srcOrd="1" destOrd="0" presId="urn:microsoft.com/office/officeart/2005/8/layout/bList2"/>
    <dgm:cxn modelId="{919B248D-B8B6-4747-8FDD-BECBBA75CAE5}" type="presParOf" srcId="{0C1858F0-B3A7-432C-A348-676AD09754D5}" destId="{167E1891-99AD-4EC8-88DC-85D2AAF94E02}" srcOrd="2" destOrd="0" presId="urn:microsoft.com/office/officeart/2005/8/layout/bList2"/>
    <dgm:cxn modelId="{9F503C7E-7697-449C-A2CF-0A2375A29648}" type="presParOf" srcId="{0C1858F0-B3A7-432C-A348-676AD09754D5}" destId="{1E66B622-3ACA-49D1-B9C7-E8F43FDB89A8}" srcOrd="3" destOrd="0" presId="urn:microsoft.com/office/officeart/2005/8/layout/bList2"/>
    <dgm:cxn modelId="{B4053E62-9D64-4C87-9788-FC7C1F6965D2}" type="presParOf" srcId="{8D96B780-CB7F-4130-92A2-49761A56327E}" destId="{676BE253-66B1-4D22-9143-D9E6D9A314EA}" srcOrd="1" destOrd="0" presId="urn:microsoft.com/office/officeart/2005/8/layout/bList2"/>
    <dgm:cxn modelId="{9ED18DDA-03DE-430D-B7D0-7C8806710182}" type="presParOf" srcId="{8D96B780-CB7F-4130-92A2-49761A56327E}" destId="{83C43715-DAB1-4B6E-A2C0-1A654B227496}" srcOrd="2" destOrd="0" presId="urn:microsoft.com/office/officeart/2005/8/layout/bList2"/>
    <dgm:cxn modelId="{699EBB96-20EF-40F9-AE9F-D037B36AD4CA}" type="presParOf" srcId="{83C43715-DAB1-4B6E-A2C0-1A654B227496}" destId="{C94C9D79-7E39-47B4-BF98-F59E881427FB}" srcOrd="0" destOrd="0" presId="urn:microsoft.com/office/officeart/2005/8/layout/bList2"/>
    <dgm:cxn modelId="{E819F38B-4BE2-4E54-9390-1A1830D0AC9D}" type="presParOf" srcId="{83C43715-DAB1-4B6E-A2C0-1A654B227496}" destId="{18E812E4-E98F-4B3A-8F91-002FC2C61171}" srcOrd="1" destOrd="0" presId="urn:microsoft.com/office/officeart/2005/8/layout/bList2"/>
    <dgm:cxn modelId="{68A8D0FE-5AD6-4E84-9D5F-A0330D62850F}" type="presParOf" srcId="{83C43715-DAB1-4B6E-A2C0-1A654B227496}" destId="{1F515479-34B3-44DC-A4DA-5237A6289477}" srcOrd="2" destOrd="0" presId="urn:microsoft.com/office/officeart/2005/8/layout/bList2"/>
    <dgm:cxn modelId="{595CEE8D-BD4A-4B88-BA12-ECFB8D12AAD5}" type="presParOf" srcId="{83C43715-DAB1-4B6E-A2C0-1A654B227496}" destId="{F95343F7-9C4C-4EEB-844F-C70C0FF54B1A}" srcOrd="3" destOrd="0" presId="urn:microsoft.com/office/officeart/2005/8/layout/bList2"/>
    <dgm:cxn modelId="{ABF2A969-6A35-4AFF-B095-4848FA4763F0}" type="presParOf" srcId="{8D96B780-CB7F-4130-92A2-49761A56327E}" destId="{878021FD-B43E-4999-AE09-3293427F4637}" srcOrd="3" destOrd="0" presId="urn:microsoft.com/office/officeart/2005/8/layout/bList2"/>
    <dgm:cxn modelId="{A1F48D3D-D9FB-487C-925D-A97AE21D97B4}" type="presParOf" srcId="{8D96B780-CB7F-4130-92A2-49761A56327E}" destId="{497DA335-B2FB-492B-96F8-98460A2374E6}" srcOrd="4" destOrd="0" presId="urn:microsoft.com/office/officeart/2005/8/layout/bList2"/>
    <dgm:cxn modelId="{1AE71D93-1CFF-4D8A-AFC2-D36363A52D25}" type="presParOf" srcId="{497DA335-B2FB-492B-96F8-98460A2374E6}" destId="{F75EFE6A-5A92-4A3E-A5F7-D3BE82A0B8D5}" srcOrd="0" destOrd="0" presId="urn:microsoft.com/office/officeart/2005/8/layout/bList2"/>
    <dgm:cxn modelId="{61F7AA25-57EC-4DC9-8E41-E9BE97CFCF9B}" type="presParOf" srcId="{497DA335-B2FB-492B-96F8-98460A2374E6}" destId="{90618A9D-F7A4-4167-9E72-95E809327F3B}" srcOrd="1" destOrd="0" presId="urn:microsoft.com/office/officeart/2005/8/layout/bList2"/>
    <dgm:cxn modelId="{5C506042-38DA-4D2D-A1EF-CE329CB5DA4E}" type="presParOf" srcId="{497DA335-B2FB-492B-96F8-98460A2374E6}" destId="{4768535A-1C31-4E71-92F3-0E3BCD20D0BB}" srcOrd="2" destOrd="0" presId="urn:microsoft.com/office/officeart/2005/8/layout/bList2"/>
    <dgm:cxn modelId="{55A22CB5-0568-4877-9B18-3EEDC4AE384A}" type="presParOf" srcId="{497DA335-B2FB-492B-96F8-98460A2374E6}" destId="{8C318A06-65C4-4185-ACBB-88286B140C78}" srcOrd="3" destOrd="0" presId="urn:microsoft.com/office/officeart/2005/8/layout/bList2"/>
    <dgm:cxn modelId="{5BB149F0-C044-4AA8-805E-9553F9042594}" type="presParOf" srcId="{8D96B780-CB7F-4130-92A2-49761A56327E}" destId="{2B9FB107-A10B-4CEE-959B-2B72D303CFB7}" srcOrd="5" destOrd="0" presId="urn:microsoft.com/office/officeart/2005/8/layout/bList2"/>
    <dgm:cxn modelId="{57B1E35D-2B2F-433C-B78D-FEFAF9A28E4E}" type="presParOf" srcId="{8D96B780-CB7F-4130-92A2-49761A56327E}" destId="{D1EBE355-B95C-41B8-8CC0-D15B39426B3C}" srcOrd="6" destOrd="0" presId="urn:microsoft.com/office/officeart/2005/8/layout/bList2"/>
    <dgm:cxn modelId="{BF8E22CC-A96F-4885-A156-15DCBCB77481}" type="presParOf" srcId="{D1EBE355-B95C-41B8-8CC0-D15B39426B3C}" destId="{C69E2BBC-22AE-41A5-9789-CF3EB03AB987}" srcOrd="0" destOrd="0" presId="urn:microsoft.com/office/officeart/2005/8/layout/bList2"/>
    <dgm:cxn modelId="{01BE7288-0D01-4349-A141-FB06E01C2EDB}" type="presParOf" srcId="{D1EBE355-B95C-41B8-8CC0-D15B39426B3C}" destId="{565B978C-7B47-49D9-B88A-736796EEC8AE}" srcOrd="1" destOrd="0" presId="urn:microsoft.com/office/officeart/2005/8/layout/bList2"/>
    <dgm:cxn modelId="{9F29B6C2-AD54-44EF-945A-E28F99AE18C7}" type="presParOf" srcId="{D1EBE355-B95C-41B8-8CC0-D15B39426B3C}" destId="{52A9D9C1-3D89-448E-97D6-4790B26C3C96}" srcOrd="2" destOrd="0" presId="urn:microsoft.com/office/officeart/2005/8/layout/bList2"/>
    <dgm:cxn modelId="{0851194A-583E-4C54-9829-79012BD87163}" type="presParOf" srcId="{D1EBE355-B95C-41B8-8CC0-D15B39426B3C}" destId="{EFC334B6-739F-440F-BBBC-F1C7AEA8AC80}" srcOrd="3" destOrd="0" presId="urn:microsoft.com/office/officeart/2005/8/layout/bList2"/>
    <dgm:cxn modelId="{8157B3D8-97D6-4A3D-99AC-5B1BFCABEFE3}" type="presParOf" srcId="{8D96B780-CB7F-4130-92A2-49761A56327E}" destId="{5C81CBEF-8116-4B69-88FC-2DF9D5214FB2}" srcOrd="7" destOrd="0" presId="urn:microsoft.com/office/officeart/2005/8/layout/bList2"/>
    <dgm:cxn modelId="{F0FAD9DE-FAE4-45DA-9FFB-5A5F12FFD846}" type="presParOf" srcId="{8D96B780-CB7F-4130-92A2-49761A56327E}" destId="{68BC455C-D9DF-40A9-B88F-491E059235D5}" srcOrd="8" destOrd="0" presId="urn:microsoft.com/office/officeart/2005/8/layout/bList2"/>
    <dgm:cxn modelId="{BD06002C-B5F4-4E5D-9231-0C1EB9C99623}" type="presParOf" srcId="{68BC455C-D9DF-40A9-B88F-491E059235D5}" destId="{DE445192-11C6-44A3-AD44-C26E6D4EAA0B}" srcOrd="0" destOrd="0" presId="urn:microsoft.com/office/officeart/2005/8/layout/bList2"/>
    <dgm:cxn modelId="{7CF3B1DE-D33A-4F0D-BC7E-5B8D7E00A322}" type="presParOf" srcId="{68BC455C-D9DF-40A9-B88F-491E059235D5}" destId="{3B61FD4E-9FFD-4072-8F8A-ED3233E49BAA}" srcOrd="1" destOrd="0" presId="urn:microsoft.com/office/officeart/2005/8/layout/bList2"/>
    <dgm:cxn modelId="{927221B0-CE6A-4728-A85F-B0BEFDE24C26}" type="presParOf" srcId="{68BC455C-D9DF-40A9-B88F-491E059235D5}" destId="{83859383-BC55-4FB4-98A1-F7305767DE8C}" srcOrd="2" destOrd="0" presId="urn:microsoft.com/office/officeart/2005/8/layout/bList2"/>
    <dgm:cxn modelId="{E0915CE6-2046-4FC0-8782-3B63CB9DD983}" type="presParOf" srcId="{68BC455C-D9DF-40A9-B88F-491E059235D5}" destId="{1FCBF2E2-3743-4D16-9771-FCCDF27F13FF}" srcOrd="3" destOrd="0" presId="urn:microsoft.com/office/officeart/2005/8/layout/bList2"/>
    <dgm:cxn modelId="{712221E4-8273-40F6-92BB-895216734194}" type="presParOf" srcId="{8D96B780-CB7F-4130-92A2-49761A56327E}" destId="{A4EC5CFD-A6FB-4EE0-98FC-0DAF092DE591}" srcOrd="9" destOrd="0" presId="urn:microsoft.com/office/officeart/2005/8/layout/bList2"/>
    <dgm:cxn modelId="{4CB14DE7-71A4-43DA-B808-8C6D2704CECB}" type="presParOf" srcId="{8D96B780-CB7F-4130-92A2-49761A56327E}" destId="{162676BA-A70B-4A5C-88A6-8DD3A862A426}" srcOrd="10" destOrd="0" presId="urn:microsoft.com/office/officeart/2005/8/layout/bList2"/>
    <dgm:cxn modelId="{C08FDE04-1DBF-49F9-ABB7-E4CE76F54AF2}" type="presParOf" srcId="{162676BA-A70B-4A5C-88A6-8DD3A862A426}" destId="{BEF5F1D8-2C7E-4447-A734-E68C1A95D2D5}" srcOrd="0" destOrd="0" presId="urn:microsoft.com/office/officeart/2005/8/layout/bList2"/>
    <dgm:cxn modelId="{02D18CA9-5DB9-41A2-B92C-DBDF0F4B4FB7}" type="presParOf" srcId="{162676BA-A70B-4A5C-88A6-8DD3A862A426}" destId="{D3C2C2BA-21BC-4721-A528-5BC236C93FB5}" srcOrd="1" destOrd="0" presId="urn:microsoft.com/office/officeart/2005/8/layout/bList2"/>
    <dgm:cxn modelId="{7D110989-F802-4AC2-99B4-EB53C76EAE73}" type="presParOf" srcId="{162676BA-A70B-4A5C-88A6-8DD3A862A426}" destId="{72145CED-2BE1-42F8-9EFE-E4A666FF3023}" srcOrd="2" destOrd="0" presId="urn:microsoft.com/office/officeart/2005/8/layout/bList2"/>
    <dgm:cxn modelId="{75F45D65-66AA-4427-A331-49BBAEB882F1}" type="presParOf" srcId="{162676BA-A70B-4A5C-88A6-8DD3A862A426}" destId="{69354E8D-B346-4083-A880-F86C8223EE19}" srcOrd="3" destOrd="0" presId="urn:microsoft.com/office/officeart/2005/8/layout/bList2"/>
    <dgm:cxn modelId="{A0315DE0-467E-4C6F-BAB0-16C39D178CB5}" type="presParOf" srcId="{8D96B780-CB7F-4130-92A2-49761A56327E}" destId="{9163F514-BAF6-4226-B530-6217372B81CC}" srcOrd="11" destOrd="0" presId="urn:microsoft.com/office/officeart/2005/8/layout/bList2"/>
    <dgm:cxn modelId="{1EB94CF2-AB79-4D3C-A1EE-4EB1F7992339}" type="presParOf" srcId="{8D96B780-CB7F-4130-92A2-49761A56327E}" destId="{3AA1840F-FEEE-48EA-A137-D7D8B58F9244}" srcOrd="12" destOrd="0" presId="urn:microsoft.com/office/officeart/2005/8/layout/bList2"/>
    <dgm:cxn modelId="{09AEE172-E5F1-45A3-98AE-273AE01AFB69}" type="presParOf" srcId="{3AA1840F-FEEE-48EA-A137-D7D8B58F9244}" destId="{90877A94-75FB-4EA8-96A9-791D7153EA92}" srcOrd="0" destOrd="0" presId="urn:microsoft.com/office/officeart/2005/8/layout/bList2"/>
    <dgm:cxn modelId="{A1A7664E-90AE-4A92-BF55-F12409929E66}" type="presParOf" srcId="{3AA1840F-FEEE-48EA-A137-D7D8B58F9244}" destId="{78C432C4-5410-4DA6-BC9A-0B252A1D8F7D}" srcOrd="1" destOrd="0" presId="urn:microsoft.com/office/officeart/2005/8/layout/bList2"/>
    <dgm:cxn modelId="{D720D6B0-3E69-4831-BAC3-6728246B887D}" type="presParOf" srcId="{3AA1840F-FEEE-48EA-A137-D7D8B58F9244}" destId="{89B5095E-64F3-4CB5-8FAB-5885DD112FF6}" srcOrd="2" destOrd="0" presId="urn:microsoft.com/office/officeart/2005/8/layout/bList2"/>
    <dgm:cxn modelId="{37D471B2-DD26-4ECC-A55A-ECD9D257116D}" type="presParOf" srcId="{3AA1840F-FEEE-48EA-A137-D7D8B58F9244}" destId="{BCBEEF3D-B775-46E0-BC96-47C9A2ECF64A}" srcOrd="3" destOrd="0" presId="urn:microsoft.com/office/officeart/2005/8/layout/bList2"/>
    <dgm:cxn modelId="{10270906-4829-4177-8AC7-62A704FCF514}" type="presParOf" srcId="{8D96B780-CB7F-4130-92A2-49761A56327E}" destId="{C6A71CF6-AB69-4FE3-A495-E990C83216BD}" srcOrd="13" destOrd="0" presId="urn:microsoft.com/office/officeart/2005/8/layout/bList2"/>
    <dgm:cxn modelId="{A709DCD3-EB6F-4CF1-A7BD-A4BE1B73A940}" type="presParOf" srcId="{8D96B780-CB7F-4130-92A2-49761A56327E}" destId="{5D704A64-76C5-420F-9396-0821E1F6821E}" srcOrd="14" destOrd="0" presId="urn:microsoft.com/office/officeart/2005/8/layout/bList2"/>
    <dgm:cxn modelId="{919857EE-C52A-45C2-AD46-B43D2E443928}" type="presParOf" srcId="{5D704A64-76C5-420F-9396-0821E1F6821E}" destId="{4623407B-940C-4D8A-8DE7-C82707524E03}" srcOrd="0" destOrd="0" presId="urn:microsoft.com/office/officeart/2005/8/layout/bList2"/>
    <dgm:cxn modelId="{2CC02BF4-E375-4A42-BEB5-C740251BA559}" type="presParOf" srcId="{5D704A64-76C5-420F-9396-0821E1F6821E}" destId="{B19C58D7-31B5-499E-B031-6A3B7D92948F}" srcOrd="1" destOrd="0" presId="urn:microsoft.com/office/officeart/2005/8/layout/bList2"/>
    <dgm:cxn modelId="{9A2B6E9E-7AEA-4EB2-87AC-85B25AB85A9B}" type="presParOf" srcId="{5D704A64-76C5-420F-9396-0821E1F6821E}" destId="{C9416A6F-CA96-45C2-83C7-833379E86DED}" srcOrd="2" destOrd="0" presId="urn:microsoft.com/office/officeart/2005/8/layout/bList2"/>
    <dgm:cxn modelId="{73E4141A-C1FF-4F10-A592-FACB44DE8742}" type="presParOf" srcId="{5D704A64-76C5-420F-9396-0821E1F6821E}" destId="{F3DB3B62-80EB-46F3-B5EA-BFA477831D4B}" srcOrd="3" destOrd="0" presId="urn:microsoft.com/office/officeart/2005/8/layout/bList2"/>
    <dgm:cxn modelId="{6AF9F96C-2A91-4C9A-81EF-C7DDA75E19C1}" type="presParOf" srcId="{8D96B780-CB7F-4130-92A2-49761A56327E}" destId="{54FCB31A-C8BC-496E-B247-AD5F95F133C1}" srcOrd="15" destOrd="0" presId="urn:microsoft.com/office/officeart/2005/8/layout/bList2"/>
    <dgm:cxn modelId="{060668D8-92D4-4F38-B530-A9ED9FA34991}" type="presParOf" srcId="{8D96B780-CB7F-4130-92A2-49761A56327E}" destId="{93A6769A-CF86-4B6D-A698-689B15DC9127}" srcOrd="16" destOrd="0" presId="urn:microsoft.com/office/officeart/2005/8/layout/bList2"/>
    <dgm:cxn modelId="{4616E612-8A60-4299-A82D-6A5C4987452A}" type="presParOf" srcId="{93A6769A-CF86-4B6D-A698-689B15DC9127}" destId="{D4B95F19-291A-4FF5-A6D2-D9C691CF7D74}" srcOrd="0" destOrd="0" presId="urn:microsoft.com/office/officeart/2005/8/layout/bList2"/>
    <dgm:cxn modelId="{903909E2-EC1D-4BD7-9CB1-828BFB6C67E5}" type="presParOf" srcId="{93A6769A-CF86-4B6D-A698-689B15DC9127}" destId="{9555802A-59E4-4B05-A4A0-53E6E03BA6BD}" srcOrd="1" destOrd="0" presId="urn:microsoft.com/office/officeart/2005/8/layout/bList2"/>
    <dgm:cxn modelId="{06D7B808-55BD-406A-ABA9-C5D5C1F723D4}" type="presParOf" srcId="{93A6769A-CF86-4B6D-A698-689B15DC9127}" destId="{0CB9F858-7C9A-490D-B659-433A844F3E1E}" srcOrd="2" destOrd="0" presId="urn:microsoft.com/office/officeart/2005/8/layout/bList2"/>
    <dgm:cxn modelId="{5A85809F-7712-4A3E-9DC6-C64699E7B941}" type="presParOf" srcId="{93A6769A-CF86-4B6D-A698-689B15DC9127}" destId="{B11F7208-D3B4-4196-9945-C34C77DDB5A4}" srcOrd="3" destOrd="0" presId="urn:microsoft.com/office/officeart/2005/8/layout/bList2"/>
    <dgm:cxn modelId="{9BFEA2C7-67B9-4ED3-B4C9-C0248149BFFE}" type="presParOf" srcId="{8D96B780-CB7F-4130-92A2-49761A56327E}" destId="{CBC4EB57-FA94-4586-94C1-ECBA851338AA}" srcOrd="17" destOrd="0" presId="urn:microsoft.com/office/officeart/2005/8/layout/bList2"/>
    <dgm:cxn modelId="{5FC514D1-C01C-4742-AC54-897A85FE0D29}" type="presParOf" srcId="{8D96B780-CB7F-4130-92A2-49761A56327E}" destId="{F33B5708-E00A-43D9-8BC5-66F782A4F7FA}" srcOrd="18" destOrd="0" presId="urn:microsoft.com/office/officeart/2005/8/layout/bList2"/>
    <dgm:cxn modelId="{B772C75C-FD84-4117-AF93-B2153874C4F2}" type="presParOf" srcId="{F33B5708-E00A-43D9-8BC5-66F782A4F7FA}" destId="{85CA6C34-825E-4184-B539-B649703210EC}" srcOrd="0" destOrd="0" presId="urn:microsoft.com/office/officeart/2005/8/layout/bList2"/>
    <dgm:cxn modelId="{930ED4F6-752C-45C8-98DC-177854CCA5D9}" type="presParOf" srcId="{F33B5708-E00A-43D9-8BC5-66F782A4F7FA}" destId="{AC2F89F8-E865-4981-BBBF-44EBB9FC55D1}" srcOrd="1" destOrd="0" presId="urn:microsoft.com/office/officeart/2005/8/layout/bList2"/>
    <dgm:cxn modelId="{5D74F49F-3CF9-4849-8A68-84767BA252AA}" type="presParOf" srcId="{F33B5708-E00A-43D9-8BC5-66F782A4F7FA}" destId="{6D88DA7D-5E2D-4ABB-8688-E5E37EA8F27A}" srcOrd="2" destOrd="0" presId="urn:microsoft.com/office/officeart/2005/8/layout/bList2"/>
    <dgm:cxn modelId="{7427A0B6-DCB1-4A40-9C92-E9D97B03A9A0}" type="presParOf" srcId="{F33B5708-E00A-43D9-8BC5-66F782A4F7FA}" destId="{F9646355-A333-4E97-A084-CDBC30C9B769}" srcOrd="3" destOrd="0" presId="urn:microsoft.com/office/officeart/2005/8/layout/bList2"/>
    <dgm:cxn modelId="{5FCCB1FA-F6DD-4B41-965B-47A46C193AB0}" type="presParOf" srcId="{8D96B780-CB7F-4130-92A2-49761A56327E}" destId="{497BF911-5448-4564-8454-B02FCB7901F7}" srcOrd="19" destOrd="0" presId="urn:microsoft.com/office/officeart/2005/8/layout/bList2"/>
    <dgm:cxn modelId="{E3B84870-AC82-4DB5-8A21-12A2E5A91EAC}" type="presParOf" srcId="{8D96B780-CB7F-4130-92A2-49761A56327E}" destId="{EB02AA82-47D3-4A80-94FE-1BE2F6175219}" srcOrd="20" destOrd="0" presId="urn:microsoft.com/office/officeart/2005/8/layout/bList2"/>
    <dgm:cxn modelId="{599DFFF2-5D88-4AF4-A72A-2A7B385388D2}" type="presParOf" srcId="{EB02AA82-47D3-4A80-94FE-1BE2F6175219}" destId="{02D8C59F-84FD-4D72-8568-9231E16260FB}" srcOrd="0" destOrd="0" presId="urn:microsoft.com/office/officeart/2005/8/layout/bList2"/>
    <dgm:cxn modelId="{BD80DF57-CD11-45CF-813B-674A7D756CFB}" type="presParOf" srcId="{EB02AA82-47D3-4A80-94FE-1BE2F6175219}" destId="{D83894F5-8BBC-4ED3-AEC9-A9AD896F504F}" srcOrd="1" destOrd="0" presId="urn:microsoft.com/office/officeart/2005/8/layout/bList2"/>
    <dgm:cxn modelId="{77191689-E3F9-4FF6-84C4-55A6FB82E897}" type="presParOf" srcId="{EB02AA82-47D3-4A80-94FE-1BE2F6175219}" destId="{9D7C14D5-385C-4206-A987-772372B366A2}" srcOrd="2" destOrd="0" presId="urn:microsoft.com/office/officeart/2005/8/layout/bList2"/>
    <dgm:cxn modelId="{5EB4BCB4-EC6A-4FE2-9627-66251300006D}" type="presParOf" srcId="{EB02AA82-47D3-4A80-94FE-1BE2F6175219}" destId="{FC936436-7739-4163-9E04-D81217937B55}" srcOrd="3" destOrd="0" presId="urn:microsoft.com/office/officeart/2005/8/layout/bList2"/>
    <dgm:cxn modelId="{B837011A-F451-4DD1-8FFA-F62DF3CDAA9A}" type="presParOf" srcId="{8D96B780-CB7F-4130-92A2-49761A56327E}" destId="{647B27D7-A25E-46F5-B7BD-CAFF4D76AB49}" srcOrd="21" destOrd="0" presId="urn:microsoft.com/office/officeart/2005/8/layout/bList2"/>
    <dgm:cxn modelId="{7F6CCD1D-7AE0-4C0F-95CC-E5F1820947D9}" type="presParOf" srcId="{8D96B780-CB7F-4130-92A2-49761A56327E}" destId="{8A46AD8E-FE04-4CA7-9D0F-74EAF2438AE2}" srcOrd="22" destOrd="0" presId="urn:microsoft.com/office/officeart/2005/8/layout/bList2"/>
    <dgm:cxn modelId="{65443E47-1EFB-4535-B1A4-10A511C813B9}" type="presParOf" srcId="{8A46AD8E-FE04-4CA7-9D0F-74EAF2438AE2}" destId="{E1F76376-F7CA-497D-B695-4AEE731DC29F}" srcOrd="0" destOrd="0" presId="urn:microsoft.com/office/officeart/2005/8/layout/bList2"/>
    <dgm:cxn modelId="{0A4DDA2F-D49E-48A9-B535-4C7907CBC409}" type="presParOf" srcId="{8A46AD8E-FE04-4CA7-9D0F-74EAF2438AE2}" destId="{B75C43DF-0EEC-484E-8E84-EAC8E4182408}" srcOrd="1" destOrd="0" presId="urn:microsoft.com/office/officeart/2005/8/layout/bList2"/>
    <dgm:cxn modelId="{D6296974-BE7A-4DD1-9AEB-E07F58BBF867}" type="presParOf" srcId="{8A46AD8E-FE04-4CA7-9D0F-74EAF2438AE2}" destId="{0807833F-DF35-4C69-BD78-81F4E36B9035}" srcOrd="2" destOrd="0" presId="urn:microsoft.com/office/officeart/2005/8/layout/bList2"/>
    <dgm:cxn modelId="{64219447-A79E-4BD7-AF5D-C2E68D029BBB}" type="presParOf" srcId="{8A46AD8E-FE04-4CA7-9D0F-74EAF2438AE2}" destId="{1F1BF54C-2314-431E-81D1-1697F1CED7C0}" srcOrd="3" destOrd="0" presId="urn:microsoft.com/office/officeart/2005/8/layout/bList2"/>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10-09-2024</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type="body" idx="1"/>
          </p:nvPr>
        </p:nvSpPr>
        <p:spPr/>
        <p:txBody>
          <a:bodyPr bIns="0" lIns="0" rIns="0" tIns="0"/>
          <a:p/>
        </p:txBody>
      </p:sp>
      <p:sp>
        <p:nvSpPr>
          <p:cNvPr id="104868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9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22.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20.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828800" y="209550"/>
            <a:ext cx="7696200" cy="533401"/>
          </a:xfrm>
        </p:spPr>
        <p:txBody>
          <a:bodyPr/>
          <a:p>
            <a:r>
              <a:rPr b="1" dirty="0" sz="3600" lang="en-IN" smtClean="0">
                <a:latin typeface="Times New Roman" panose="02020603050405020304" pitchFamily="18" charset="0"/>
                <a:cs typeface="Times New Roman" panose="02020603050405020304" pitchFamily="18" charset="0"/>
              </a:rPr>
              <a:t>Employee Data Analysis using Excel</a:t>
            </a:r>
            <a:endParaRPr b="1" dirty="0" sz="3600" lang="en-IN">
              <a:latin typeface="Times New Roman" panose="02020603050405020304" pitchFamily="18" charset="0"/>
              <a:cs typeface="Times New Roman" panose="02020603050405020304" pitchFamily="18" charset="0"/>
            </a:endParaRPr>
          </a:p>
        </p:txBody>
      </p:sp>
      <p:sp>
        <p:nvSpPr>
          <p:cNvPr id="1048601" name="object 11"/>
          <p:cNvSpPr txBox="1">
            <a:spLocks noGrp="1"/>
          </p:cNvSpPr>
          <p:nvPr>
            <p:ph type="sldNum" sz="quarter" idx="7"/>
          </p:nvPr>
        </p:nvSpPr>
        <p:spPr>
          <a:xfrm>
            <a:off x="11353418" y="6473337"/>
            <a:ext cx="151129" cy="165100"/>
          </a:xfrm>
        </p:spPr>
        <p:txBody>
          <a:bodyPr/>
          <a:p>
            <a:fld id="{81D60167-4931-47E6-BA6A-407CBD079E47}" type="slidenum">
              <a:rPr lang="en-IN" smtClean="0"/>
              <a:t>1</a:t>
            </a:fld>
            <a:endParaRPr dirty="0" lang="en-IN"/>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2" name="TextBox 13"/>
          <p:cNvSpPr txBox="1"/>
          <p:nvPr/>
        </p:nvSpPr>
        <p:spPr>
          <a:xfrm>
            <a:off x="1267523" y="2847974"/>
            <a:ext cx="9656953" cy="2936241"/>
          </a:xfrm>
          <a:prstGeom prst="rect"/>
          <a:noFill/>
        </p:spPr>
        <p:txBody>
          <a:bodyPr rtlCol="0" wrap="square">
            <a:spAutoFit/>
          </a:bodyPr>
          <a:p>
            <a:r>
              <a:rPr b="1" dirty="0" sz="2400" lang="en-US"/>
              <a:t>STUDENT NAME</a:t>
            </a:r>
            <a:r>
              <a:rPr b="1" dirty="0" sz="2400" lang="en-US" smtClean="0"/>
              <a:t>:</a:t>
            </a:r>
            <a:r>
              <a:rPr dirty="0" sz="2400" lang="en-US" smtClean="0"/>
              <a:t> </a:t>
            </a:r>
            <a:r>
              <a:rPr dirty="0" sz="2400" lang="en-US" smtClean="0"/>
              <a:t>P</a:t>
            </a:r>
            <a:r>
              <a:rPr dirty="0" sz="2400" lang="en-US" smtClean="0"/>
              <a:t>R</a:t>
            </a:r>
            <a:r>
              <a:rPr dirty="0" sz="2400" lang="en-US" smtClean="0"/>
              <a:t>A</a:t>
            </a:r>
            <a:r>
              <a:rPr dirty="0" sz="2400" lang="en-US" smtClean="0"/>
              <a:t>S</a:t>
            </a:r>
            <a:r>
              <a:rPr dirty="0" sz="2400" lang="en-US" smtClean="0"/>
              <a:t>A</a:t>
            </a:r>
            <a:r>
              <a:rPr dirty="0" sz="2400" lang="en-US" smtClean="0"/>
              <a:t>N</a:t>
            </a:r>
            <a:r>
              <a:rPr dirty="0" sz="2400" lang="en-US" smtClean="0"/>
              <a:t>T</a:t>
            </a:r>
            <a:r>
              <a:rPr dirty="0" sz="2400" lang="en-US" smtClean="0"/>
              <a:t>H</a:t>
            </a:r>
            <a:r>
              <a:rPr dirty="0" sz="2400" lang="en-US" smtClean="0"/>
              <a:t>.</a:t>
            </a:r>
            <a:r>
              <a:rPr dirty="0" sz="2400" lang="en-US" smtClean="0"/>
              <a:t> </a:t>
            </a:r>
            <a:r>
              <a:rPr dirty="0" sz="2400" lang="en-US" smtClean="0"/>
              <a:t>S</a:t>
            </a:r>
            <a:endParaRPr dirty="0" sz="2400" lang="en-US"/>
          </a:p>
          <a:p>
            <a:r>
              <a:rPr b="1" dirty="0" sz="2400" lang="en-US" smtClean="0"/>
              <a:t>ROLL </a:t>
            </a:r>
            <a:r>
              <a:rPr b="1" dirty="0" sz="2400" lang="en-US"/>
              <a:t>NO</a:t>
            </a:r>
            <a:r>
              <a:rPr b="1" dirty="0" sz="2400" lang="en-US" smtClean="0"/>
              <a:t>: </a:t>
            </a:r>
            <a:r>
              <a:rPr dirty="0" sz="2400" lang="en-US" smtClean="0"/>
              <a:t>22BC</a:t>
            </a:r>
            <a:r>
              <a:rPr dirty="0" sz="2400" lang="en-US" smtClean="0"/>
              <a:t>4</a:t>
            </a:r>
            <a:r>
              <a:rPr dirty="0" sz="2400" lang="en-US" smtClean="0"/>
              <a:t>7</a:t>
            </a:r>
            <a:endParaRPr dirty="0" sz="2400" lang="en-US" smtClean="0"/>
          </a:p>
          <a:p>
            <a:r>
              <a:rPr b="1" dirty="0" sz="2400" lang="en-US" smtClean="0"/>
              <a:t>REGISTER NUMBER</a:t>
            </a:r>
            <a:r>
              <a:rPr b="1" sz="2400" lang="en-US" smtClean="0"/>
              <a:t>: </a:t>
            </a:r>
            <a:r>
              <a:rPr sz="2400" lang="en-US" smtClean="0"/>
              <a:t>3122189</a:t>
            </a:r>
            <a:r>
              <a:rPr sz="2400" lang="en-US" smtClean="0"/>
              <a:t>0</a:t>
            </a:r>
            <a:r>
              <a:rPr sz="2400" lang="en-US" smtClean="0"/>
              <a:t>8</a:t>
            </a:r>
            <a:endParaRPr dirty="0" sz="2400" lang="en-US" smtClean="0"/>
          </a:p>
          <a:p>
            <a:r>
              <a:rPr b="1" dirty="0" sz="2400" lang="en-US" smtClean="0"/>
              <a:t>NAAN MUDHALVAN ID:AA1BF810B3CE25EB86241BC60BB98D6A</a:t>
            </a:r>
            <a:endParaRPr altLang="en-US" lang="zh-CN"/>
          </a:p>
          <a:p>
            <a:r>
              <a:rPr b="1" dirty="0" sz="2400" lang="en-US" smtClean="0"/>
              <a:t>DEPARTMENT</a:t>
            </a:r>
            <a:r>
              <a:rPr b="1" dirty="0" sz="2400" lang="en-US" smtClean="0"/>
              <a:t>: </a:t>
            </a:r>
            <a:r>
              <a:rPr dirty="0" sz="2400" lang="en-US" smtClean="0"/>
              <a:t>B.COM (COMMERCE)</a:t>
            </a:r>
            <a:endParaRPr dirty="0" sz="2400" lang="en-US"/>
          </a:p>
          <a:p>
            <a:r>
              <a:rPr b="1" dirty="0" sz="2400" lang="en-US" smtClean="0"/>
              <a:t>COLLEGE:</a:t>
            </a:r>
            <a:r>
              <a:rPr dirty="0" sz="2400" lang="en-US" smtClean="0"/>
              <a:t> AVICHI COLLEGE OF ARTS AND SCIENCE, VIRUGAMBAKKAM</a:t>
            </a:r>
            <a:endParaRPr dirty="0" sz="2400" lang="en-US"/>
          </a:p>
          <a:p>
            <a:r>
              <a:rPr dirty="0" sz="2400" lang="en-US"/>
              <a:t>           </a:t>
            </a:r>
            <a:endParaRPr dirty="0" sz="2400" lang="en-IN"/>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9496425" y="141742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93780"/>
          </a:xfrm>
          <a:prstGeom prst="rect"/>
        </p:spPr>
        <p:txBody>
          <a:bodyPr bIns="0" lIns="0" rIns="0" rtlCol="0" tIns="16510" vert="horz" wrap="square">
            <a:spAutoFit/>
          </a:bodyPr>
          <a:p>
            <a:pPr marL="12700">
              <a:lnSpc>
                <a:spcPct val="100000"/>
              </a:lnSpc>
              <a:spcBef>
                <a:spcPts val="130"/>
              </a:spcBef>
            </a:pPr>
            <a:r>
              <a:rPr dirty="0" sz="4400" spc="15" u="sng"/>
              <a:t>THE</a:t>
            </a:r>
            <a:r>
              <a:rPr dirty="0" sz="4400" spc="20" u="sng"/>
              <a:t> </a:t>
            </a:r>
            <a:r>
              <a:rPr dirty="0" sz="4400" lang="en-US" spc="20" u="sng"/>
              <a:t>"</a:t>
            </a:r>
            <a:r>
              <a:rPr dirty="0" sz="4400" spc="10" u="sng"/>
              <a:t>WOW</a:t>
            </a:r>
            <a:r>
              <a:rPr dirty="0" sz="4400" lang="en-US" spc="10" u="sng"/>
              <a:t>"</a:t>
            </a:r>
            <a:r>
              <a:rPr dirty="0" sz="4400" spc="85" u="sng"/>
              <a:t> </a:t>
            </a:r>
            <a:r>
              <a:rPr dirty="0" sz="4400" spc="10" u="sng"/>
              <a:t>IN</a:t>
            </a:r>
            <a:r>
              <a:rPr dirty="0" sz="4400" spc="-5" u="sng"/>
              <a:t> </a:t>
            </a:r>
            <a:r>
              <a:rPr dirty="0" sz="4400" spc="15" u="sng"/>
              <a:t>OUR</a:t>
            </a:r>
            <a:r>
              <a:rPr dirty="0" sz="4400" spc="-10" u="sng"/>
              <a:t> </a:t>
            </a:r>
            <a:r>
              <a:rPr dirty="0" sz="4400" spc="20" u="sng"/>
              <a:t>SOLUTION</a:t>
            </a:r>
            <a:endParaRPr dirty="0" sz="4400" u="sng"/>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2" name="TextBox 9"/>
          <p:cNvSpPr txBox="1"/>
          <p:nvPr/>
        </p:nvSpPr>
        <p:spPr>
          <a:xfrm>
            <a:off x="893762" y="1417422"/>
            <a:ext cx="8172450" cy="2062103"/>
          </a:xfrm>
          <a:prstGeom prst="rect"/>
          <a:noFill/>
        </p:spPr>
        <p:txBody>
          <a:bodyPr rtlCol="0" wrap="square">
            <a:spAutoFit/>
          </a:bodyPr>
          <a:p>
            <a:r>
              <a:rPr dirty="0" sz="3200" lang="en-IN">
                <a:latin typeface="Times New Roman" panose="02020603050405020304" pitchFamily="18" charset="0"/>
                <a:cs typeface="Times New Roman" panose="02020603050405020304" pitchFamily="18" charset="0"/>
              </a:rPr>
              <a:t>PERFORMANCE CATEGORY LEVEL </a:t>
            </a:r>
            <a:r>
              <a:rPr dirty="0" sz="3200" lang="en-IN" smtClean="0">
                <a:latin typeface="Times New Roman" panose="02020603050405020304" pitchFamily="18" charset="0"/>
                <a:cs typeface="Times New Roman" panose="02020603050405020304" pitchFamily="18" charset="0"/>
              </a:rPr>
              <a:t>:  </a:t>
            </a:r>
            <a:r>
              <a:rPr b="1" dirty="0" sz="3200" lang="en-IN">
                <a:latin typeface="Times New Roman" panose="02020603050405020304" pitchFamily="18" charset="0"/>
                <a:cs typeface="Times New Roman" panose="02020603050405020304" pitchFamily="18" charset="0"/>
              </a:rPr>
              <a:t>=IFS(Z3&gt;=5,"VERY HIGH",Z3&gt;=4,"HIGH",Z3&gt;=3,"MEDIUM",Z3&gt;=2,"POOR",Z3&gt;=1,"VERY POOR")</a:t>
            </a:r>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74" name="object 8"/>
          <p:cNvSpPr txBox="1"/>
          <p:nvPr/>
        </p:nvSpPr>
        <p:spPr>
          <a:xfrm>
            <a:off x="752475" y="146046"/>
            <a:ext cx="3303904" cy="758190"/>
          </a:xfrm>
          <a:prstGeom prst="rect"/>
        </p:spPr>
        <p:txBody>
          <a:bodyPr bIns="0" lIns="0" rIns="0" rtlCol="0" tIns="13335" vert="horz" wrap="square">
            <a:spAutoFit/>
          </a:bodyPr>
          <a:p>
            <a:pPr marL="12700">
              <a:lnSpc>
                <a:spcPct val="100000"/>
              </a:lnSpc>
              <a:spcBef>
                <a:spcPts val="105"/>
              </a:spcBef>
            </a:pPr>
            <a:r>
              <a:rPr b="1" dirty="0" sz="4800" spc="15" u="sng">
                <a:latin typeface="Trebuchet MS"/>
                <a:cs typeface="Trebuchet MS"/>
              </a:rPr>
              <a:t>M</a:t>
            </a:r>
            <a:r>
              <a:rPr b="1" dirty="0" sz="4800" u="sng">
                <a:latin typeface="Trebuchet MS"/>
                <a:cs typeface="Trebuchet MS"/>
              </a:rPr>
              <a:t>O</a:t>
            </a:r>
            <a:r>
              <a:rPr b="1" dirty="0" sz="4800" spc="-15" u="sng">
                <a:latin typeface="Trebuchet MS"/>
                <a:cs typeface="Trebuchet MS"/>
              </a:rPr>
              <a:t>D</a:t>
            </a:r>
            <a:r>
              <a:rPr b="1" dirty="0" sz="4800" spc="-35" u="sng">
                <a:latin typeface="Trebuchet MS"/>
                <a:cs typeface="Trebuchet MS"/>
              </a:rPr>
              <a:t>E</a:t>
            </a:r>
            <a:r>
              <a:rPr b="1" dirty="0" sz="4800" spc="-30" u="sng">
                <a:latin typeface="Trebuchet MS"/>
                <a:cs typeface="Trebuchet MS"/>
              </a:rPr>
              <a:t>LL</a:t>
            </a:r>
            <a:r>
              <a:rPr b="1" dirty="0" sz="4800" spc="-5" u="sng">
                <a:latin typeface="Trebuchet MS"/>
                <a:cs typeface="Trebuchet MS"/>
              </a:rPr>
              <a:t>I</a:t>
            </a:r>
            <a:r>
              <a:rPr b="1" dirty="0" sz="4800" spc="30" u="sng">
                <a:latin typeface="Trebuchet MS"/>
                <a:cs typeface="Trebuchet MS"/>
              </a:rPr>
              <a:t>N</a:t>
            </a:r>
            <a:r>
              <a:rPr b="1" dirty="0" sz="4800" spc="5" u="sng">
                <a:latin typeface="Trebuchet MS"/>
                <a:cs typeface="Trebuchet MS"/>
              </a:rPr>
              <a:t>G</a:t>
            </a:r>
            <a:endParaRPr dirty="0" sz="4800" u="sng">
              <a:latin typeface="Trebuchet MS"/>
              <a:cs typeface="Trebuchet MS"/>
            </a:endParaRPr>
          </a:p>
        </p:txBody>
      </p:sp>
      <p:sp>
        <p:nvSpPr>
          <p:cNvPr id="104867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TextBox 9"/>
          <p:cNvSpPr txBox="1"/>
          <p:nvPr/>
        </p:nvSpPr>
        <p:spPr>
          <a:xfrm>
            <a:off x="457201" y="973663"/>
            <a:ext cx="9448800" cy="5693866"/>
          </a:xfrm>
          <a:prstGeom prst="rect"/>
          <a:noFill/>
        </p:spPr>
        <p:txBody>
          <a:bodyPr rtlCol="0" wrap="square">
            <a:spAutoFit/>
          </a:bodyPr>
          <a:p>
            <a:pPr algn="just" indent="-514350" marL="514350">
              <a:buAutoNum type="arabicPeriod"/>
            </a:pPr>
            <a:r>
              <a:rPr b="1" dirty="0" sz="2800" lang="en-IN" smtClean="0">
                <a:latin typeface="Times New Roman" panose="02020603050405020304" pitchFamily="18" charset="0"/>
                <a:cs typeface="Times New Roman" panose="02020603050405020304" pitchFamily="18" charset="0"/>
              </a:rPr>
              <a:t>Data </a:t>
            </a:r>
            <a:r>
              <a:rPr b="1" dirty="0" sz="2800" lang="en-IN">
                <a:latin typeface="Times New Roman" panose="02020603050405020304" pitchFamily="18" charset="0"/>
                <a:cs typeface="Times New Roman" panose="02020603050405020304" pitchFamily="18" charset="0"/>
              </a:rPr>
              <a:t>Preparation</a:t>
            </a:r>
            <a:r>
              <a:rPr b="1" dirty="0" sz="2800" lang="en-IN" smtClean="0">
                <a:latin typeface="Times New Roman" panose="02020603050405020304" pitchFamily="18" charset="0"/>
                <a:cs typeface="Times New Roman" panose="02020603050405020304" pitchFamily="18" charset="0"/>
              </a:rPr>
              <a:t>: </a:t>
            </a:r>
            <a:r>
              <a:rPr dirty="0" sz="2800" lang="en-IN" smtClean="0">
                <a:latin typeface="Times New Roman" panose="02020603050405020304" pitchFamily="18" charset="0"/>
                <a:cs typeface="Times New Roman" panose="02020603050405020304" pitchFamily="18" charset="0"/>
              </a:rPr>
              <a:t>Compile </a:t>
            </a:r>
            <a:r>
              <a:rPr dirty="0" sz="2800" lang="en-IN">
                <a:latin typeface="Times New Roman" panose="02020603050405020304" pitchFamily="18" charset="0"/>
                <a:cs typeface="Times New Roman" panose="02020603050405020304" pitchFamily="18" charset="0"/>
              </a:rPr>
              <a:t>employee performance data from various sources, such as performance reviews, productivity metrics, and attendance records</a:t>
            </a:r>
            <a:r>
              <a:rPr dirty="0" sz="2800" lang="en-IN" smtClean="0">
                <a:latin typeface="Times New Roman" panose="02020603050405020304" pitchFamily="18" charset="0"/>
                <a:cs typeface="Times New Roman" panose="02020603050405020304" pitchFamily="18" charset="0"/>
              </a:rPr>
              <a:t>. Ensure </a:t>
            </a:r>
            <a:r>
              <a:rPr dirty="0" sz="2800" lang="en-IN">
                <a:latin typeface="Times New Roman" panose="02020603050405020304" pitchFamily="18" charset="0"/>
                <a:cs typeface="Times New Roman" panose="02020603050405020304" pitchFamily="18" charset="0"/>
              </a:rPr>
              <a:t>data is clean and structured, with relevant fields such as employee names, performance scores, departments, and review periods</a:t>
            </a:r>
            <a:r>
              <a:rPr dirty="0" sz="2800" lang="en-IN" smtClean="0">
                <a:latin typeface="Times New Roman" panose="02020603050405020304" pitchFamily="18" charset="0"/>
                <a:cs typeface="Times New Roman" panose="02020603050405020304" pitchFamily="18" charset="0"/>
              </a:rPr>
              <a:t>.</a:t>
            </a:r>
          </a:p>
          <a:p>
            <a:pPr algn="just" indent="-514350" marL="514350">
              <a:buAutoNum type="arabicPeriod"/>
            </a:pPr>
            <a:r>
              <a:rPr b="1" dirty="0" sz="2800" lang="en-IN" smtClean="0">
                <a:latin typeface="Times New Roman" panose="02020603050405020304" pitchFamily="18" charset="0"/>
                <a:cs typeface="Times New Roman" panose="02020603050405020304" pitchFamily="18" charset="0"/>
              </a:rPr>
              <a:t>Creating </a:t>
            </a:r>
            <a:r>
              <a:rPr b="1" dirty="0" sz="2800" lang="en-IN">
                <a:latin typeface="Times New Roman" panose="02020603050405020304" pitchFamily="18" charset="0"/>
                <a:cs typeface="Times New Roman" panose="02020603050405020304" pitchFamily="18" charset="0"/>
              </a:rPr>
              <a:t>Pivot Tables</a:t>
            </a:r>
            <a:r>
              <a:rPr b="1" dirty="0" sz="2800" lang="en-IN" smtClean="0">
                <a:latin typeface="Times New Roman" panose="02020603050405020304" pitchFamily="18" charset="0"/>
                <a:cs typeface="Times New Roman" panose="02020603050405020304" pitchFamily="18" charset="0"/>
              </a:rPr>
              <a:t>: </a:t>
            </a:r>
            <a:r>
              <a:rPr dirty="0" sz="2800" lang="en-IN" smtClean="0">
                <a:latin typeface="Times New Roman" panose="02020603050405020304" pitchFamily="18" charset="0"/>
                <a:cs typeface="Times New Roman" panose="02020603050405020304" pitchFamily="18" charset="0"/>
              </a:rPr>
              <a:t>Use </a:t>
            </a:r>
            <a:r>
              <a:rPr dirty="0" sz="2800" lang="en-IN">
                <a:latin typeface="Times New Roman" panose="02020603050405020304" pitchFamily="18" charset="0"/>
                <a:cs typeface="Times New Roman" panose="02020603050405020304" pitchFamily="18" charset="0"/>
              </a:rPr>
              <a:t>Pivot Tables to aggregate and summarize performance data. Key features </a:t>
            </a:r>
            <a:r>
              <a:rPr dirty="0" sz="2800" lang="en-IN" smtClean="0">
                <a:latin typeface="Times New Roman" panose="02020603050405020304" pitchFamily="18" charset="0"/>
                <a:cs typeface="Times New Roman" panose="02020603050405020304" pitchFamily="18" charset="0"/>
              </a:rPr>
              <a:t>include</a:t>
            </a:r>
            <a:r>
              <a:rPr dirty="0" sz="2800" lang="en-IN">
                <a:latin typeface="Times New Roman" panose="02020603050405020304" pitchFamily="18" charset="0"/>
                <a:cs typeface="Times New Roman" panose="02020603050405020304" pitchFamily="18" charset="0"/>
              </a:rPr>
              <a:t>,</a:t>
            </a:r>
            <a:r>
              <a:rPr dirty="0" sz="2800" lang="en-IN" smtClean="0">
                <a:latin typeface="Times New Roman" panose="02020603050405020304" pitchFamily="18" charset="0"/>
                <a:cs typeface="Times New Roman" panose="02020603050405020304" pitchFamily="18" charset="0"/>
              </a:rPr>
              <a:t> </a:t>
            </a:r>
            <a:r>
              <a:rPr b="1" dirty="0" sz="2800" i="1" lang="en-IN" smtClean="0">
                <a:latin typeface="Times New Roman" panose="02020603050405020304" pitchFamily="18" charset="0"/>
                <a:cs typeface="Times New Roman" panose="02020603050405020304" pitchFamily="18" charset="0"/>
              </a:rPr>
              <a:t>Rows </a:t>
            </a:r>
            <a:r>
              <a:rPr b="1" dirty="0" sz="2800" i="1" lang="en-IN">
                <a:latin typeface="Times New Roman" panose="02020603050405020304" pitchFamily="18" charset="0"/>
                <a:cs typeface="Times New Roman" panose="02020603050405020304" pitchFamily="18" charset="0"/>
              </a:rPr>
              <a:t>and Columns:</a:t>
            </a:r>
            <a:r>
              <a:rPr dirty="0" sz="2800" lang="en-IN">
                <a:latin typeface="Times New Roman" panose="02020603050405020304" pitchFamily="18" charset="0"/>
                <a:cs typeface="Times New Roman" panose="02020603050405020304" pitchFamily="18" charset="0"/>
              </a:rPr>
              <a:t> Define how to categorize data (e.g., by employee, department, or performance period).</a:t>
            </a:r>
            <a:r>
              <a:rPr b="1" dirty="0" sz="2800" i="1" lang="en-IN">
                <a:latin typeface="Times New Roman" panose="02020603050405020304" pitchFamily="18" charset="0"/>
                <a:cs typeface="Times New Roman" panose="02020603050405020304" pitchFamily="18" charset="0"/>
              </a:rPr>
              <a:t>Values:</a:t>
            </a:r>
            <a:r>
              <a:rPr dirty="0" sz="2800" lang="en-IN">
                <a:latin typeface="Times New Roman" panose="02020603050405020304" pitchFamily="18" charset="0"/>
                <a:cs typeface="Times New Roman" panose="02020603050405020304" pitchFamily="18" charset="0"/>
              </a:rPr>
              <a:t> Set up calculations to </a:t>
            </a:r>
            <a:r>
              <a:rPr dirty="0" sz="2800" lang="en-IN" err="1">
                <a:latin typeface="Times New Roman" panose="02020603050405020304" pitchFamily="18" charset="0"/>
                <a:cs typeface="Times New Roman" panose="02020603050405020304" pitchFamily="18" charset="0"/>
              </a:rPr>
              <a:t>analyze</a:t>
            </a:r>
            <a:r>
              <a:rPr dirty="0" sz="2800" lang="en-IN">
                <a:latin typeface="Times New Roman" panose="02020603050405020304" pitchFamily="18" charset="0"/>
                <a:cs typeface="Times New Roman" panose="02020603050405020304" pitchFamily="18" charset="0"/>
              </a:rPr>
              <a:t> performance metrics (e.g., average scores, total hours worked</a:t>
            </a:r>
            <a:r>
              <a:rPr dirty="0" sz="2800" lang="en-IN" smtClean="0">
                <a:latin typeface="Times New Roman" panose="02020603050405020304" pitchFamily="18" charset="0"/>
                <a:cs typeface="Times New Roman" panose="02020603050405020304" pitchFamily="18" charset="0"/>
              </a:rPr>
              <a:t>). </a:t>
            </a:r>
            <a:r>
              <a:rPr b="1" dirty="0" sz="2800" i="1" lang="en-IN" smtClean="0">
                <a:latin typeface="Times New Roman" panose="02020603050405020304" pitchFamily="18" charset="0"/>
                <a:cs typeface="Times New Roman" panose="02020603050405020304" pitchFamily="18" charset="0"/>
              </a:rPr>
              <a:t>Filters</a:t>
            </a:r>
            <a:r>
              <a:rPr b="1" dirty="0" sz="2800" i="1" lang="en-IN">
                <a:latin typeface="Times New Roman" panose="02020603050405020304" pitchFamily="18" charset="0"/>
                <a:cs typeface="Times New Roman" panose="02020603050405020304" pitchFamily="18" charset="0"/>
              </a:rPr>
              <a:t>: </a:t>
            </a:r>
            <a:r>
              <a:rPr dirty="0" sz="2800" lang="en-IN">
                <a:latin typeface="Times New Roman" panose="02020603050405020304" pitchFamily="18" charset="0"/>
                <a:cs typeface="Times New Roman" panose="02020603050405020304" pitchFamily="18" charset="0"/>
              </a:rPr>
              <a:t>Apply filters to focus on specific subsets of data (e.g., high performers, specific departments</a:t>
            </a:r>
            <a:r>
              <a:rPr dirty="0" sz="2800" lang="en-IN" smtClean="0">
                <a:latin typeface="Times New Roman" panose="02020603050405020304" pitchFamily="18" charset="0"/>
                <a:cs typeface="Times New Roman" panose="02020603050405020304" pitchFamily="18" charset="0"/>
              </a:rPr>
              <a:t>).</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79" name="object 8"/>
          <p:cNvSpPr txBox="1"/>
          <p:nvPr/>
        </p:nvSpPr>
        <p:spPr>
          <a:xfrm>
            <a:off x="752475" y="146046"/>
            <a:ext cx="3303904" cy="758190"/>
          </a:xfrm>
          <a:prstGeom prst="rect"/>
        </p:spPr>
        <p:txBody>
          <a:bodyPr bIns="0" lIns="0" rIns="0" rtlCol="0" tIns="13335" vert="horz" wrap="square">
            <a:spAutoFit/>
          </a:bodyPr>
          <a:p>
            <a:pPr marL="12700">
              <a:lnSpc>
                <a:spcPct val="100000"/>
              </a:lnSpc>
              <a:spcBef>
                <a:spcPts val="105"/>
              </a:spcBef>
            </a:pPr>
            <a:r>
              <a:rPr b="1" dirty="0" sz="4800" spc="15" u="sng">
                <a:latin typeface="Trebuchet MS"/>
                <a:cs typeface="Trebuchet MS"/>
              </a:rPr>
              <a:t>M</a:t>
            </a:r>
            <a:r>
              <a:rPr b="1" dirty="0" sz="4800" u="sng">
                <a:latin typeface="Trebuchet MS"/>
                <a:cs typeface="Trebuchet MS"/>
              </a:rPr>
              <a:t>O</a:t>
            </a:r>
            <a:r>
              <a:rPr b="1" dirty="0" sz="4800" spc="-15" u="sng">
                <a:latin typeface="Trebuchet MS"/>
                <a:cs typeface="Trebuchet MS"/>
              </a:rPr>
              <a:t>D</a:t>
            </a:r>
            <a:r>
              <a:rPr b="1" dirty="0" sz="4800" spc="-35" u="sng">
                <a:latin typeface="Trebuchet MS"/>
                <a:cs typeface="Trebuchet MS"/>
              </a:rPr>
              <a:t>E</a:t>
            </a:r>
            <a:r>
              <a:rPr b="1" dirty="0" sz="4800" spc="-30" u="sng">
                <a:latin typeface="Trebuchet MS"/>
                <a:cs typeface="Trebuchet MS"/>
              </a:rPr>
              <a:t>LL</a:t>
            </a:r>
            <a:r>
              <a:rPr b="1" dirty="0" sz="4800" spc="-5" u="sng">
                <a:latin typeface="Trebuchet MS"/>
                <a:cs typeface="Trebuchet MS"/>
              </a:rPr>
              <a:t>I</a:t>
            </a:r>
            <a:r>
              <a:rPr b="1" dirty="0" sz="4800" spc="30" u="sng">
                <a:latin typeface="Trebuchet MS"/>
                <a:cs typeface="Trebuchet MS"/>
              </a:rPr>
              <a:t>N</a:t>
            </a:r>
            <a:r>
              <a:rPr b="1" dirty="0" sz="4800" spc="5" u="sng">
                <a:latin typeface="Trebuchet MS"/>
                <a:cs typeface="Trebuchet MS"/>
              </a:rPr>
              <a:t>G</a:t>
            </a:r>
            <a:endParaRPr dirty="0" sz="4800" u="sng">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9"/>
          <p:cNvSpPr txBox="1"/>
          <p:nvPr/>
        </p:nvSpPr>
        <p:spPr>
          <a:xfrm>
            <a:off x="381000" y="982341"/>
            <a:ext cx="9331325" cy="5509200"/>
          </a:xfrm>
          <a:prstGeom prst="rect"/>
          <a:noFill/>
        </p:spPr>
        <p:txBody>
          <a:bodyPr rtlCol="0" wrap="square">
            <a:spAutoFit/>
          </a:bodyPr>
          <a:p>
            <a:pPr algn="just"/>
            <a:r>
              <a:rPr b="1" dirty="0" sz="3200" lang="en-IN" smtClean="0">
                <a:latin typeface="Times New Roman" panose="02020603050405020304" pitchFamily="18" charset="0"/>
                <a:cs typeface="Times New Roman" panose="02020603050405020304" pitchFamily="18" charset="0"/>
              </a:rPr>
              <a:t>3. Analysis </a:t>
            </a:r>
            <a:r>
              <a:rPr b="1" dirty="0" sz="3200" lang="en-IN">
                <a:latin typeface="Times New Roman" panose="02020603050405020304" pitchFamily="18" charset="0"/>
                <a:cs typeface="Times New Roman" panose="02020603050405020304" pitchFamily="18" charset="0"/>
              </a:rPr>
              <a:t>and Visualization</a:t>
            </a:r>
            <a:r>
              <a:rPr b="1" dirty="0" sz="3200" lang="en-IN" smtClean="0">
                <a:latin typeface="Times New Roman" panose="02020603050405020304" pitchFamily="18" charset="0"/>
                <a:cs typeface="Times New Roman" panose="02020603050405020304" pitchFamily="18" charset="0"/>
              </a:rPr>
              <a:t>: </a:t>
            </a:r>
            <a:r>
              <a:rPr dirty="0" sz="3200" lang="en-IN" smtClean="0">
                <a:latin typeface="Times New Roman" panose="02020603050405020304" pitchFamily="18" charset="0"/>
                <a:cs typeface="Times New Roman" panose="02020603050405020304" pitchFamily="18" charset="0"/>
              </a:rPr>
              <a:t>Generate </a:t>
            </a:r>
            <a:r>
              <a:rPr dirty="0" sz="3200" lang="en-IN">
                <a:latin typeface="Times New Roman" panose="02020603050405020304" pitchFamily="18" charset="0"/>
                <a:cs typeface="Times New Roman" panose="02020603050405020304" pitchFamily="18" charset="0"/>
              </a:rPr>
              <a:t>Pivot Charts to visually represent performance trends and comparisons</a:t>
            </a:r>
            <a:r>
              <a:rPr dirty="0" sz="3200" lang="en-IN" smtClean="0">
                <a:latin typeface="Times New Roman" panose="02020603050405020304" pitchFamily="18" charset="0"/>
                <a:cs typeface="Times New Roman" panose="02020603050405020304" pitchFamily="18" charset="0"/>
              </a:rPr>
              <a:t>. Create </a:t>
            </a:r>
            <a:r>
              <a:rPr dirty="0" sz="3200" lang="en-IN">
                <a:latin typeface="Times New Roman" panose="02020603050405020304" pitchFamily="18" charset="0"/>
                <a:cs typeface="Times New Roman" panose="02020603050405020304" pitchFamily="18" charset="0"/>
              </a:rPr>
              <a:t>dashboards for an at-a-glance overview of key performance indicators.</a:t>
            </a:r>
          </a:p>
          <a:p>
            <a:pPr algn="just"/>
            <a:endParaRPr dirty="0" sz="3200" lang="en-IN" smtClean="0">
              <a:latin typeface="Times New Roman" panose="02020603050405020304" pitchFamily="18" charset="0"/>
              <a:cs typeface="Times New Roman" panose="02020603050405020304" pitchFamily="18" charset="0"/>
            </a:endParaRPr>
          </a:p>
          <a:p>
            <a:pPr algn="just"/>
            <a:r>
              <a:rPr b="1" dirty="0" sz="3200" lang="en-IN" smtClean="0">
                <a:latin typeface="Times New Roman" panose="02020603050405020304" pitchFamily="18" charset="0"/>
                <a:cs typeface="Times New Roman" panose="02020603050405020304" pitchFamily="18" charset="0"/>
              </a:rPr>
              <a:t>4. Insights </a:t>
            </a:r>
            <a:r>
              <a:rPr b="1" dirty="0" sz="3200" lang="en-IN">
                <a:latin typeface="Times New Roman" panose="02020603050405020304" pitchFamily="18" charset="0"/>
                <a:cs typeface="Times New Roman" panose="02020603050405020304" pitchFamily="18" charset="0"/>
              </a:rPr>
              <a:t>and Recommendations</a:t>
            </a:r>
            <a:r>
              <a:rPr b="1" dirty="0" sz="3200" lang="en-IN" smtClean="0">
                <a:latin typeface="Times New Roman" panose="02020603050405020304" pitchFamily="18" charset="0"/>
                <a:cs typeface="Times New Roman" panose="02020603050405020304" pitchFamily="18" charset="0"/>
              </a:rPr>
              <a:t>:</a:t>
            </a:r>
            <a:r>
              <a:rPr dirty="0" sz="3200" lang="en-IN" smtClean="0">
                <a:latin typeface="Times New Roman" panose="02020603050405020304" pitchFamily="18" charset="0"/>
                <a:cs typeface="Times New Roman" panose="02020603050405020304" pitchFamily="18" charset="0"/>
              </a:rPr>
              <a:t> Identify </a:t>
            </a:r>
            <a:r>
              <a:rPr dirty="0" sz="3200" lang="en-IN">
                <a:latin typeface="Times New Roman" panose="02020603050405020304" pitchFamily="18" charset="0"/>
                <a:cs typeface="Times New Roman" panose="02020603050405020304" pitchFamily="18" charset="0"/>
              </a:rPr>
              <a:t>patterns and anomalies in employee performance</a:t>
            </a:r>
            <a:r>
              <a:rPr dirty="0" sz="3200" lang="en-IN" smtClean="0">
                <a:latin typeface="Times New Roman" panose="02020603050405020304" pitchFamily="18" charset="0"/>
                <a:cs typeface="Times New Roman" panose="02020603050405020304" pitchFamily="18" charset="0"/>
              </a:rPr>
              <a:t>. Generate </a:t>
            </a:r>
            <a:r>
              <a:rPr dirty="0" sz="3200" lang="en-IN">
                <a:latin typeface="Times New Roman" panose="02020603050405020304" pitchFamily="18" charset="0"/>
                <a:cs typeface="Times New Roman" panose="02020603050405020304" pitchFamily="18" charset="0"/>
              </a:rPr>
              <a:t>actionable insights to support decisions on promotions, training needs, and performance improvement strategies.</a:t>
            </a:r>
          </a:p>
          <a:p>
            <a:pPr algn="just"/>
            <a:endParaRPr dirty="0" sz="32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2"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u="sng"/>
              <a:t>R</a:t>
            </a:r>
            <a:r>
              <a:rPr dirty="0" spc="-40" u="sng"/>
              <a:t>E</a:t>
            </a:r>
            <a:r>
              <a:rPr dirty="0" spc="15" u="sng"/>
              <a:t>S</a:t>
            </a:r>
            <a:r>
              <a:rPr dirty="0" spc="-30" u="sng"/>
              <a:t>U</a:t>
            </a:r>
            <a:r>
              <a:rPr dirty="0" spc="-405" u="sng"/>
              <a:t>L</a:t>
            </a:r>
            <a:r>
              <a:rPr dirty="0" u="sng"/>
              <a:t>TS</a:t>
            </a:r>
          </a:p>
        </p:txBody>
      </p:sp>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5" name="Chart 7"/>
          <p:cNvGraphicFramePr>
            <a:graphicFrameLocks/>
          </p:cNvGraphicFramePr>
          <p:nvPr/>
        </p:nvGraphicFramePr>
        <p:xfrm>
          <a:off x="152400" y="1090778"/>
          <a:ext cx="11887200" cy="553402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4" name="object 7"/>
          <p:cNvSpPr txBox="1"/>
          <p:nvPr/>
        </p:nvSpPr>
        <p:spPr>
          <a:xfrm>
            <a:off x="762000" y="228600"/>
            <a:ext cx="4578668" cy="752129"/>
          </a:xfrm>
          <a:prstGeom prst="rect"/>
        </p:spPr>
        <p:txBody>
          <a:bodyPr bIns="0" lIns="0" rIns="0" rtlCol="0" tIns="13335" vert="horz" wrap="square">
            <a:spAutoFit/>
          </a:bodyPr>
          <a:lstStyle>
            <a:lvl1pPr>
              <a:defRPr b="1" sz="4800" i="0">
                <a:solidFill>
                  <a:schemeClr val="tx1"/>
                </a:solidFill>
                <a:latin typeface="Trebuchet MS"/>
                <a:ea typeface="+mj-ea"/>
                <a:cs typeface="Trebuchet MS"/>
              </a:defRPr>
            </a:lvl1pPr>
          </a:lstStyle>
          <a:p>
            <a:pPr marL="12700">
              <a:spcBef>
                <a:spcPts val="105"/>
              </a:spcBef>
            </a:pPr>
            <a:r>
              <a:rPr dirty="0" kern="0" lang="en-IN" u="sng" smtClean="0"/>
              <a:t>CONCLUSION</a:t>
            </a:r>
            <a:endParaRPr dirty="0" kern="0" lang="en-IN" u="sng"/>
          </a:p>
        </p:txBody>
      </p:sp>
      <p:sp>
        <p:nvSpPr>
          <p:cNvPr id="1048685" name="TextBox 4"/>
          <p:cNvSpPr txBox="1"/>
          <p:nvPr/>
        </p:nvSpPr>
        <p:spPr>
          <a:xfrm>
            <a:off x="609600" y="1137572"/>
            <a:ext cx="9296400" cy="5632311"/>
          </a:xfrm>
          <a:prstGeom prst="rect"/>
          <a:noFill/>
        </p:spPr>
        <p:txBody>
          <a:bodyPr rtlCol="0" wrap="square">
            <a:spAutoFit/>
          </a:bodyPr>
          <a:p>
            <a:pPr algn="just"/>
            <a:r>
              <a:rPr dirty="0" sz="2400" lang="en-IN">
                <a:latin typeface="Times New Roman" panose="02020603050405020304" pitchFamily="18" charset="0"/>
                <a:cs typeface="Times New Roman" panose="02020603050405020304" pitchFamily="18" charset="0"/>
              </a:rPr>
              <a:t>Using Pivot Tables in Excel for employee performance analysis offers a powerful and efficient way to handle and interpret complex data. By leveraging this tool, organizations can transform raw performance data into meaningful insights that drive strategic HR decisions. Excel Pivot Tables are a valuable tool for employee performance analysis, providing a streamlined approach to data analysis, visualization, and decision-making. By implementing this method, organizations can achieve a more accurate and actionable understanding of employee performance, ultimately contributing to enhanced organizational effectiveness and employee satisfaction</a:t>
            </a:r>
            <a:r>
              <a:rPr dirty="0" sz="2400" lang="en-IN" smtClean="0">
                <a:latin typeface="Times New Roman" panose="02020603050405020304" pitchFamily="18" charset="0"/>
                <a:cs typeface="Times New Roman" panose="02020603050405020304" pitchFamily="18" charset="0"/>
              </a:rPr>
              <a:t>. Key Points:</a:t>
            </a:r>
          </a:p>
          <a:p>
            <a:pPr algn="just" indent="-171450" marL="171450">
              <a:buFont typeface="Arial" panose="020B0604020202020204" pitchFamily="34" charset="0"/>
              <a:buChar char="•"/>
            </a:pPr>
            <a:r>
              <a:rPr dirty="0" sz="2400" lang="en-IN" smtClean="0">
                <a:latin typeface="Times New Roman" panose="02020603050405020304" pitchFamily="18" charset="0"/>
                <a:cs typeface="Times New Roman" panose="02020603050405020304" pitchFamily="18" charset="0"/>
              </a:rPr>
              <a:t>Enhanced </a:t>
            </a:r>
            <a:r>
              <a:rPr dirty="0" sz="2400" lang="en-IN">
                <a:latin typeface="Times New Roman" panose="02020603050405020304" pitchFamily="18" charset="0"/>
                <a:cs typeface="Times New Roman" panose="02020603050405020304" pitchFamily="18" charset="0"/>
              </a:rPr>
              <a:t>Data </a:t>
            </a:r>
            <a:r>
              <a:rPr dirty="0" sz="2400" lang="en-IN" smtClean="0">
                <a:latin typeface="Times New Roman" panose="02020603050405020304" pitchFamily="18" charset="0"/>
                <a:cs typeface="Times New Roman" panose="02020603050405020304" pitchFamily="18" charset="0"/>
              </a:rPr>
              <a:t>Organization</a:t>
            </a:r>
            <a:endParaRPr dirty="0" sz="2400" lang="en-IN">
              <a:latin typeface="Times New Roman" panose="02020603050405020304" pitchFamily="18" charset="0"/>
              <a:cs typeface="Times New Roman" panose="02020603050405020304" pitchFamily="18" charset="0"/>
            </a:endParaRPr>
          </a:p>
          <a:p>
            <a:pPr algn="just" indent="-171450" marL="171450">
              <a:buFont typeface="Arial" panose="020B0604020202020204" pitchFamily="34" charset="0"/>
              <a:buChar char="•"/>
            </a:pPr>
            <a:r>
              <a:rPr dirty="0" sz="2400" lang="en-IN" smtClean="0">
                <a:latin typeface="Times New Roman" panose="02020603050405020304" pitchFamily="18" charset="0"/>
                <a:cs typeface="Times New Roman" panose="02020603050405020304" pitchFamily="18" charset="0"/>
              </a:rPr>
              <a:t>Dynamic Analysis</a:t>
            </a:r>
          </a:p>
          <a:p>
            <a:pPr algn="just" indent="-171450" marL="171450">
              <a:buFont typeface="Arial" panose="020B0604020202020204" pitchFamily="34" charset="0"/>
              <a:buChar char="•"/>
            </a:pPr>
            <a:r>
              <a:rPr dirty="0" sz="2400" lang="en-IN" smtClean="0">
                <a:latin typeface="Times New Roman" panose="02020603050405020304" pitchFamily="18" charset="0"/>
                <a:cs typeface="Times New Roman" panose="02020603050405020304" pitchFamily="18" charset="0"/>
              </a:rPr>
              <a:t>Improved Decision-Making</a:t>
            </a:r>
            <a:endParaRPr dirty="0" sz="2400" lang="en-IN">
              <a:latin typeface="Times New Roman" panose="02020603050405020304" pitchFamily="18" charset="0"/>
              <a:cs typeface="Times New Roman" panose="02020603050405020304" pitchFamily="18" charset="0"/>
            </a:endParaRPr>
          </a:p>
          <a:p>
            <a:pPr algn="just" indent="-171450" marL="171450">
              <a:buFont typeface="Arial" panose="020B0604020202020204" pitchFamily="34" charset="0"/>
              <a:buChar char="•"/>
            </a:pPr>
            <a:r>
              <a:rPr dirty="0" sz="2400" lang="en-IN" smtClean="0">
                <a:latin typeface="Times New Roman" panose="02020603050405020304" pitchFamily="18" charset="0"/>
                <a:cs typeface="Times New Roman" panose="02020603050405020304" pitchFamily="18" charset="0"/>
              </a:rPr>
              <a:t>Effective Visualization</a:t>
            </a:r>
            <a:endParaRPr dirty="0" sz="2400" lang="en-IN">
              <a:latin typeface="Times New Roman" panose="02020603050405020304" pitchFamily="18" charset="0"/>
              <a:cs typeface="Times New Roman" panose="02020603050405020304" pitchFamily="18" charset="0"/>
            </a:endParaRPr>
          </a:p>
          <a:p>
            <a:pPr algn="just" indent="-171450" marL="171450">
              <a:buFont typeface="Arial" panose="020B0604020202020204" pitchFamily="34" charset="0"/>
              <a:buChar char="•"/>
            </a:pPr>
            <a:r>
              <a:rPr dirty="0" sz="2400" lang="en-IN" smtClean="0">
                <a:latin typeface="Times New Roman" panose="02020603050405020304" pitchFamily="18" charset="0"/>
                <a:cs typeface="Times New Roman" panose="02020603050405020304" pitchFamily="18" charset="0"/>
              </a:rPr>
              <a:t>Time Efficiency</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u="sng"/>
              <a:t>PROJECT</a:t>
            </a:r>
            <a:r>
              <a:rPr dirty="0" sz="4250" spc="-85" u="sng"/>
              <a:t> </a:t>
            </a:r>
            <a:r>
              <a:rPr dirty="0" sz="4250" spc="25" u="sng"/>
              <a:t>TITLE</a:t>
            </a:r>
            <a:endParaRPr dirty="0" sz="4250" u="sng"/>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u="sng"/>
              <a:t>A</a:t>
            </a:r>
            <a:r>
              <a:rPr dirty="0" spc="-5" u="sng"/>
              <a:t>G</a:t>
            </a:r>
            <a:r>
              <a:rPr dirty="0" spc="-35" u="sng"/>
              <a:t>E</a:t>
            </a:r>
            <a:r>
              <a:rPr dirty="0" spc="15" u="sng"/>
              <a:t>N</a:t>
            </a:r>
            <a:r>
              <a:rPr dirty="0" u="sng"/>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Problem </a:t>
            </a:r>
            <a:r>
              <a:rPr b="0" dirty="0" sz="2800" i="0" lang="en-US">
                <a:solidFill>
                  <a:srgbClr val="0D0D0D"/>
                </a:solidFill>
                <a:effectLst/>
                <a:latin typeface="Times New Roman" panose="02020603050405020304" pitchFamily="18" charset="0"/>
                <a:cs typeface="Times New Roman" panose="02020603050405020304" pitchFamily="18" charset="0"/>
              </a:rPr>
              <a:t>Statement</a:t>
            </a: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Project </a:t>
            </a:r>
            <a:r>
              <a:rPr b="0" dirty="0" sz="2800" i="0" lang="en-US">
                <a:solidFill>
                  <a:srgbClr val="0D0D0D"/>
                </a:solidFill>
                <a:effectLst/>
                <a:latin typeface="Times New Roman" panose="02020603050405020304" pitchFamily="18" charset="0"/>
                <a:cs typeface="Times New Roman" panose="02020603050405020304" pitchFamily="18" charset="0"/>
              </a:rPr>
              <a:t>Overview</a:t>
            </a: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End </a:t>
            </a:r>
            <a:r>
              <a:rPr b="0" dirty="0" sz="2800" i="0" lang="en-US">
                <a:solidFill>
                  <a:srgbClr val="0D0D0D"/>
                </a:solidFill>
                <a:effectLst/>
                <a:latin typeface="Times New Roman" panose="02020603050405020304" pitchFamily="18" charset="0"/>
                <a:cs typeface="Times New Roman" panose="02020603050405020304" pitchFamily="18" charset="0"/>
              </a:rPr>
              <a:t>Users</a:t>
            </a: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Our </a:t>
            </a:r>
            <a:r>
              <a:rPr b="0" dirty="0" sz="2800" i="0" lang="en-US">
                <a:solidFill>
                  <a:srgbClr val="0D0D0D"/>
                </a:solidFill>
                <a:effectLst/>
                <a:latin typeface="Times New Roman" panose="02020603050405020304" pitchFamily="18" charset="0"/>
                <a:cs typeface="Times New Roman" panose="02020603050405020304" pitchFamily="18" charset="0"/>
              </a:rPr>
              <a:t>Solution and Proposition</a:t>
            </a:r>
          </a:p>
          <a:p>
            <a:pPr algn="l">
              <a:buFont typeface="+mj-lt"/>
              <a:buAutoNum type="arabicPeriod"/>
            </a:pPr>
            <a:r>
              <a:rPr dirty="0" sz="2800" lang="en-US" smtClean="0">
                <a:solidFill>
                  <a:srgbClr val="0D0D0D"/>
                </a:solidFill>
                <a:latin typeface="Times New Roman" panose="02020603050405020304" pitchFamily="18" charset="0"/>
                <a:cs typeface="Times New Roman" panose="02020603050405020304" pitchFamily="18" charset="0"/>
              </a:rPr>
              <a:t> Dataset </a:t>
            </a:r>
            <a:r>
              <a:rPr dirty="0" sz="2800" lang="en-US">
                <a:solidFill>
                  <a:srgbClr val="0D0D0D"/>
                </a:solidFill>
                <a:latin typeface="Times New Roman" panose="02020603050405020304" pitchFamily="18" charset="0"/>
                <a:cs typeface="Times New Roman" panose="02020603050405020304" pitchFamily="18" charset="0"/>
              </a:rPr>
              <a:t>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Modelling </a:t>
            </a:r>
            <a:r>
              <a:rPr b="0" dirty="0" sz="2800" i="0" lang="en-US">
                <a:solidFill>
                  <a:srgbClr val="0D0D0D"/>
                </a:solidFill>
                <a:effectLst/>
                <a:latin typeface="Times New Roman" panose="02020603050405020304" pitchFamily="18" charset="0"/>
                <a:cs typeface="Times New Roman" panose="02020603050405020304" pitchFamily="18" charset="0"/>
              </a:rPr>
              <a:t>Approach</a:t>
            </a: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Results </a:t>
            </a:r>
            <a:r>
              <a:rPr b="0" dirty="0" sz="2800" i="0" lang="en-US">
                <a:solidFill>
                  <a:srgbClr val="0D0D0D"/>
                </a:solidFill>
                <a:effectLst/>
                <a:latin typeface="Times New Roman" panose="02020603050405020304" pitchFamily="18" charset="0"/>
                <a:cs typeface="Times New Roman" panose="02020603050405020304" pitchFamily="18" charset="0"/>
              </a:rPr>
              <a:t>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844553"/>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u="sng"/>
              <a:t>P</a:t>
            </a:r>
            <a:r>
              <a:rPr dirty="0" sz="4250" spc="15" u="sng"/>
              <a:t>ROB</a:t>
            </a:r>
            <a:r>
              <a:rPr dirty="0" sz="4250" spc="55" u="sng"/>
              <a:t>L</a:t>
            </a:r>
            <a:r>
              <a:rPr dirty="0" sz="4250" spc="-20" u="sng"/>
              <a:t>E</a:t>
            </a:r>
            <a:r>
              <a:rPr dirty="0" sz="4250" spc="20" u="sng"/>
              <a:t>M</a:t>
            </a:r>
            <a:r>
              <a:rPr dirty="0" sz="4250" u="sng"/>
              <a:t>	</a:t>
            </a:r>
            <a:r>
              <a:rPr dirty="0" sz="4250" spc="10" u="sng"/>
              <a:t>S</a:t>
            </a:r>
            <a:r>
              <a:rPr dirty="0" sz="4250" spc="-370" u="sng"/>
              <a:t>T</a:t>
            </a:r>
            <a:r>
              <a:rPr dirty="0" sz="4250" spc="-375" u="sng"/>
              <a:t>A</a:t>
            </a:r>
            <a:r>
              <a:rPr dirty="0" sz="4250" spc="15" u="sng"/>
              <a:t>T</a:t>
            </a:r>
            <a:r>
              <a:rPr dirty="0" sz="4250" spc="-10" u="sng"/>
              <a:t>E</a:t>
            </a:r>
            <a:r>
              <a:rPr dirty="0" sz="4250" spc="-20" u="sng"/>
              <a:t>ME</a:t>
            </a:r>
            <a:r>
              <a:rPr dirty="0" sz="4250" spc="10" u="sng"/>
              <a:t>NT</a:t>
            </a:r>
            <a:endParaRPr dirty="0" sz="4250" u="sng"/>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8"/>
          <p:cNvSpPr txBox="1"/>
          <p:nvPr/>
        </p:nvSpPr>
        <p:spPr>
          <a:xfrm>
            <a:off x="817721" y="1828800"/>
            <a:ext cx="7173754" cy="2504441"/>
          </a:xfrm>
          <a:prstGeom prst="rect"/>
          <a:noFill/>
        </p:spPr>
        <p:txBody>
          <a:bodyPr rtlCol="0" wrap="square">
            <a:spAutoFit/>
          </a:bodyPr>
          <a:p>
            <a:pPr algn="just"/>
            <a:r>
              <a:rPr dirty="0" sz="3200" lang="en-IN">
                <a:latin typeface="Times New Roman" panose="02020603050405020304" pitchFamily="18" charset="0"/>
                <a:cs typeface="Times New Roman" panose="02020603050405020304" pitchFamily="18" charset="0"/>
              </a:rPr>
              <a:t>To </a:t>
            </a:r>
            <a:r>
              <a:rPr dirty="0" sz="3200" lang="en-IN" err="1">
                <a:latin typeface="Times New Roman" panose="02020603050405020304" pitchFamily="18" charset="0"/>
                <a:cs typeface="Times New Roman" panose="02020603050405020304" pitchFamily="18" charset="0"/>
              </a:rPr>
              <a:t>analyze</a:t>
            </a:r>
            <a:r>
              <a:rPr dirty="0" sz="3200" lang="en-IN">
                <a:latin typeface="Times New Roman" panose="02020603050405020304" pitchFamily="18" charset="0"/>
                <a:cs typeface="Times New Roman" panose="02020603050405020304" pitchFamily="18" charset="0"/>
              </a:rPr>
              <a:t> and evaluate employee performance using Microsoft Excel's Pivot Table feature, providing actionable insights to support performance management decisions.</a:t>
            </a: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u="sng"/>
              <a:t>PROJECT	</a:t>
            </a:r>
            <a:r>
              <a:rPr dirty="0" sz="4250" spc="-20" u="sng"/>
              <a:t>OVERVIEW</a:t>
            </a:r>
            <a:endParaRPr dirty="0" sz="4250" u="sng"/>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1"/>
          <p:cNvSpPr txBox="1"/>
          <p:nvPr/>
        </p:nvSpPr>
        <p:spPr>
          <a:xfrm>
            <a:off x="781253" y="1664077"/>
            <a:ext cx="7173754" cy="3469640"/>
          </a:xfrm>
          <a:prstGeom prst="rect"/>
          <a:noFill/>
        </p:spPr>
        <p:txBody>
          <a:bodyPr rtlCol="0" wrap="square">
            <a:spAutoFit/>
          </a:bodyPr>
          <a:p>
            <a:pPr algn="just"/>
            <a:r>
              <a:rPr dirty="0" sz="3200" lang="en-IN">
                <a:latin typeface="Times New Roman" panose="02020603050405020304" pitchFamily="18" charset="0"/>
                <a:cs typeface="Times New Roman" panose="02020603050405020304" pitchFamily="18" charset="0"/>
              </a:rPr>
              <a:t>This approach leverages Pivot Tables in Excel to summarize, </a:t>
            </a:r>
            <a:r>
              <a:rPr dirty="0" sz="3200" lang="en-IN" err="1">
                <a:latin typeface="Times New Roman" panose="02020603050405020304" pitchFamily="18" charset="0"/>
                <a:cs typeface="Times New Roman" panose="02020603050405020304" pitchFamily="18" charset="0"/>
              </a:rPr>
              <a:t>analyze</a:t>
            </a:r>
            <a:r>
              <a:rPr dirty="0" sz="3200" lang="en-IN">
                <a:latin typeface="Times New Roman" panose="02020603050405020304" pitchFamily="18" charset="0"/>
                <a:cs typeface="Times New Roman" panose="02020603050405020304" pitchFamily="18" charset="0"/>
              </a:rPr>
              <a:t>, and visualize employee performance data. By organizing data into a dynamic and interactive format, users can easily identify trends, performance metrics, and key insights.</a:t>
            </a: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735273" y="228600"/>
            <a:ext cx="5014595" cy="518159"/>
          </a:xfrm>
          <a:prstGeom prst="rect"/>
        </p:spPr>
        <p:txBody>
          <a:bodyPr bIns="0" lIns="0" rIns="0" rtlCol="0" tIns="16510" vert="horz" wrap="square">
            <a:spAutoFit/>
          </a:bodyPr>
          <a:p>
            <a:pPr marL="12700">
              <a:lnSpc>
                <a:spcPct val="100000"/>
              </a:lnSpc>
              <a:spcBef>
                <a:spcPts val="130"/>
              </a:spcBef>
            </a:pPr>
            <a:r>
              <a:rPr dirty="0" sz="3200" spc="25" u="sng"/>
              <a:t>W</a:t>
            </a:r>
            <a:r>
              <a:rPr dirty="0" sz="3200" spc="-20" u="sng"/>
              <a:t>H</a:t>
            </a:r>
            <a:r>
              <a:rPr dirty="0" sz="3200" spc="20" u="sng"/>
              <a:t>O</a:t>
            </a:r>
            <a:r>
              <a:rPr dirty="0" sz="3200" spc="-235" u="sng"/>
              <a:t> </a:t>
            </a:r>
            <a:r>
              <a:rPr dirty="0" sz="3200" spc="-10" u="sng"/>
              <a:t>AR</a:t>
            </a:r>
            <a:r>
              <a:rPr dirty="0" sz="3200" spc="15" u="sng"/>
              <a:t>E</a:t>
            </a:r>
            <a:r>
              <a:rPr dirty="0" sz="3200" spc="-35" u="sng"/>
              <a:t> </a:t>
            </a:r>
            <a:r>
              <a:rPr dirty="0" sz="3200" spc="-10" u="sng"/>
              <a:t>T</a:t>
            </a:r>
            <a:r>
              <a:rPr dirty="0" sz="3200" spc="-15" u="sng"/>
              <a:t>H</a:t>
            </a:r>
            <a:r>
              <a:rPr dirty="0" sz="3200" spc="15" u="sng"/>
              <a:t>E</a:t>
            </a:r>
            <a:r>
              <a:rPr dirty="0" sz="3200" spc="-35" u="sng"/>
              <a:t> </a:t>
            </a:r>
            <a:r>
              <a:rPr dirty="0" sz="3200" spc="-20" u="sng"/>
              <a:t>E</a:t>
            </a:r>
            <a:r>
              <a:rPr dirty="0" sz="3200" spc="30" u="sng"/>
              <a:t>N</a:t>
            </a:r>
            <a:r>
              <a:rPr dirty="0" sz="3200" spc="15" u="sng"/>
              <a:t>D</a:t>
            </a:r>
            <a:r>
              <a:rPr dirty="0" sz="3200" spc="-45" u="sng"/>
              <a:t> </a:t>
            </a:r>
            <a:r>
              <a:rPr dirty="0" sz="3200" u="sng"/>
              <a:t>U</a:t>
            </a:r>
            <a:r>
              <a:rPr dirty="0" sz="3200" spc="10" u="sng"/>
              <a:t>S</a:t>
            </a:r>
            <a:r>
              <a:rPr dirty="0" sz="3200" spc="-25" u="sng"/>
              <a:t>E</a:t>
            </a:r>
            <a:r>
              <a:rPr dirty="0" sz="3200" spc="-10" u="sng"/>
              <a:t>R</a:t>
            </a:r>
            <a:r>
              <a:rPr dirty="0" sz="3200" spc="5" u="sng"/>
              <a:t>S?</a:t>
            </a:r>
            <a:endParaRPr dirty="0" sz="3200" u="sng"/>
          </a:p>
        </p:txBody>
      </p:sp>
      <p:pic>
        <p:nvPicPr>
          <p:cNvPr id="2097162" name="object 6"/>
          <p:cNvPicPr>
            <a:picLocks/>
          </p:cNvPicPr>
          <p:nvPr/>
        </p:nvPicPr>
        <p:blipFill>
          <a:blip xmlns:r="http://schemas.openxmlformats.org/officeDocument/2006/relationships" r:embed="rId6"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graphicFrame>
        <p:nvGraphicFramePr>
          <p:cNvPr id="4194304" name="Diagram 9"/>
          <p:cNvGraphicFramePr>
            <a:graphicFrameLocks/>
          </p:cNvGraphicFramePr>
          <p:nvPr/>
        </p:nvGraphicFramePr>
        <p:xfrm>
          <a:off x="304800" y="899159"/>
          <a:ext cx="9677400" cy="5765948"/>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8" name="object 3"/>
          <p:cNvSpPr/>
          <p:nvPr/>
        </p:nvSpPr>
        <p:spPr>
          <a:xfrm>
            <a:off x="9991725" y="472440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6"/>
          <p:cNvSpPr txBox="1">
            <a:spLocks noGrp="1"/>
          </p:cNvSpPr>
          <p:nvPr>
            <p:ph type="title"/>
          </p:nvPr>
        </p:nvSpPr>
        <p:spPr>
          <a:xfrm>
            <a:off x="457200" y="317183"/>
            <a:ext cx="9763125" cy="575310"/>
          </a:xfrm>
          <a:prstGeom prst="rect"/>
        </p:spPr>
        <p:txBody>
          <a:bodyPr bIns="0" lIns="0" rIns="0" rtlCol="0" tIns="13335" vert="horz" wrap="square">
            <a:spAutoFit/>
          </a:bodyPr>
          <a:p>
            <a:pPr marL="12700">
              <a:lnSpc>
                <a:spcPct val="100000"/>
              </a:lnSpc>
              <a:spcBef>
                <a:spcPts val="105"/>
              </a:spcBef>
            </a:pPr>
            <a:r>
              <a:rPr dirty="0" sz="3600" spc="10" u="sng"/>
              <a:t>O</a:t>
            </a:r>
            <a:r>
              <a:rPr dirty="0" sz="3600" spc="25" u="sng"/>
              <a:t>U</a:t>
            </a:r>
            <a:r>
              <a:rPr dirty="0" sz="3600" u="sng"/>
              <a:t>R</a:t>
            </a:r>
            <a:r>
              <a:rPr dirty="0" sz="3600" spc="5" u="sng"/>
              <a:t> </a:t>
            </a:r>
            <a:r>
              <a:rPr dirty="0" sz="3600" spc="25" u="sng"/>
              <a:t>S</a:t>
            </a:r>
            <a:r>
              <a:rPr dirty="0" sz="3600" spc="10" u="sng"/>
              <a:t>O</a:t>
            </a:r>
            <a:r>
              <a:rPr dirty="0" sz="3600" spc="25" u="sng"/>
              <a:t>LU</a:t>
            </a:r>
            <a:r>
              <a:rPr dirty="0" sz="3600" spc="-35" u="sng"/>
              <a:t>T</a:t>
            </a:r>
            <a:r>
              <a:rPr dirty="0" sz="3600" spc="-30" u="sng"/>
              <a:t>I</a:t>
            </a:r>
            <a:r>
              <a:rPr dirty="0" sz="3600" spc="10" u="sng"/>
              <a:t>O</a:t>
            </a:r>
            <a:r>
              <a:rPr dirty="0" sz="3600" u="sng"/>
              <a:t>N</a:t>
            </a:r>
            <a:r>
              <a:rPr dirty="0" sz="3600" spc="-345" u="sng"/>
              <a:t> </a:t>
            </a:r>
            <a:r>
              <a:rPr dirty="0" sz="3600" spc="-35" u="sng"/>
              <a:t>A</a:t>
            </a:r>
            <a:r>
              <a:rPr dirty="0" sz="3600" spc="-5" u="sng"/>
              <a:t>N</a:t>
            </a:r>
            <a:r>
              <a:rPr dirty="0" sz="3600" u="sng"/>
              <a:t>D</a:t>
            </a:r>
            <a:r>
              <a:rPr dirty="0" sz="3600" spc="35" u="sng"/>
              <a:t> </a:t>
            </a:r>
            <a:r>
              <a:rPr dirty="0" sz="3600" spc="-30" u="sng"/>
              <a:t>I</a:t>
            </a:r>
            <a:r>
              <a:rPr dirty="0" sz="3600" spc="-35" u="sng"/>
              <a:t>T</a:t>
            </a:r>
            <a:r>
              <a:rPr dirty="0" sz="3600" u="sng"/>
              <a:t>S</a:t>
            </a:r>
            <a:r>
              <a:rPr dirty="0" sz="3600" spc="60" u="sng"/>
              <a:t> </a:t>
            </a:r>
            <a:r>
              <a:rPr dirty="0" sz="3600" spc="-295" u="sng"/>
              <a:t>V</a:t>
            </a:r>
            <a:r>
              <a:rPr dirty="0" sz="3600" spc="-35" u="sng"/>
              <a:t>A</a:t>
            </a:r>
            <a:r>
              <a:rPr dirty="0" sz="3600" spc="25" u="sng"/>
              <a:t>LU</a:t>
            </a:r>
            <a:r>
              <a:rPr dirty="0" sz="3600" u="sng"/>
              <a:t>E</a:t>
            </a:r>
            <a:r>
              <a:rPr dirty="0" sz="3600" spc="-65" u="sng"/>
              <a:t> </a:t>
            </a:r>
            <a:r>
              <a:rPr dirty="0" sz="3600" spc="-15" u="sng"/>
              <a:t>P</a:t>
            </a:r>
            <a:r>
              <a:rPr dirty="0" sz="3600" spc="-30" u="sng"/>
              <a:t>R</a:t>
            </a:r>
            <a:r>
              <a:rPr dirty="0" sz="3600" spc="10" u="sng"/>
              <a:t>O</a:t>
            </a:r>
            <a:r>
              <a:rPr dirty="0" sz="3600" spc="-15" u="sng"/>
              <a:t>P</a:t>
            </a:r>
            <a:r>
              <a:rPr dirty="0" sz="3600" spc="10" u="sng"/>
              <a:t>O</a:t>
            </a:r>
            <a:r>
              <a:rPr dirty="0" sz="3600" spc="25" u="sng"/>
              <a:t>S</a:t>
            </a:r>
            <a:r>
              <a:rPr dirty="0" sz="3600" spc="-30" u="sng"/>
              <a:t>I</a:t>
            </a:r>
            <a:r>
              <a:rPr dirty="0" sz="3600" spc="-35" u="sng"/>
              <a:t>T</a:t>
            </a:r>
            <a:r>
              <a:rPr dirty="0" sz="3600" spc="-30" u="sng"/>
              <a:t>I</a:t>
            </a:r>
            <a:r>
              <a:rPr dirty="0" sz="3600" spc="10" u="sng"/>
              <a:t>O</a:t>
            </a:r>
            <a:r>
              <a:rPr dirty="0" sz="3600" u="sng"/>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2695574" y="898534"/>
            <a:ext cx="6838951" cy="5693866"/>
          </a:xfrm>
          <a:prstGeom prst="rect"/>
          <a:noFill/>
        </p:spPr>
        <p:txBody>
          <a:bodyPr rtlCol="0" wrap="square">
            <a:spAutoFit/>
          </a:bodyPr>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Employee ID -</a:t>
            </a:r>
            <a:r>
              <a:rPr dirty="0" sz="2800" lang="en-IN" smtClean="0">
                <a:latin typeface="Times New Roman" panose="02020603050405020304" pitchFamily="18" charset="0"/>
                <a:cs typeface="Times New Roman" panose="02020603050405020304" pitchFamily="18" charset="0"/>
              </a:rPr>
              <a:t> Sort from Smallest to Largest</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Conditional Formatting -</a:t>
            </a:r>
            <a:r>
              <a:rPr dirty="0" sz="2800" lang="en-IN" smtClean="0">
                <a:latin typeface="Times New Roman" panose="02020603050405020304" pitchFamily="18" charset="0"/>
                <a:cs typeface="Times New Roman" panose="02020603050405020304" pitchFamily="18" charset="0"/>
              </a:rPr>
              <a:t> Missing Values</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Filter -</a:t>
            </a:r>
            <a:r>
              <a:rPr dirty="0" sz="2800" lang="en-IN" smtClean="0">
                <a:latin typeface="Times New Roman" panose="02020603050405020304" pitchFamily="18" charset="0"/>
                <a:cs typeface="Times New Roman" panose="02020603050405020304" pitchFamily="18" charset="0"/>
              </a:rPr>
              <a:t> Removal of Missing Values Columns</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Formula -</a:t>
            </a:r>
            <a:r>
              <a:rPr dirty="0" sz="2800" lang="en-IN" smtClean="0">
                <a:latin typeface="Times New Roman" panose="02020603050405020304" pitchFamily="18" charset="0"/>
                <a:cs typeface="Times New Roman" panose="02020603050405020304" pitchFamily="18" charset="0"/>
              </a:rPr>
              <a:t> </a:t>
            </a:r>
            <a:r>
              <a:rPr dirty="0" sz="2800" lang="en-IN" err="1" smtClean="0">
                <a:latin typeface="Times New Roman" panose="02020603050405020304" pitchFamily="18" charset="0"/>
                <a:cs typeface="Times New Roman" panose="02020603050405020304" pitchFamily="18" charset="0"/>
              </a:rPr>
              <a:t>Findout</a:t>
            </a:r>
            <a:r>
              <a:rPr dirty="0" sz="2800" lang="en-IN" smtClean="0">
                <a:latin typeface="Times New Roman" panose="02020603050405020304" pitchFamily="18" charset="0"/>
                <a:cs typeface="Times New Roman" panose="02020603050405020304" pitchFamily="18" charset="0"/>
              </a:rPr>
              <a:t> Employee Performance Category Level</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Pivot Table - </a:t>
            </a:r>
            <a:r>
              <a:rPr dirty="0" sz="2800" lang="en-IN" smtClean="0">
                <a:latin typeface="Times New Roman" panose="02020603050405020304" pitchFamily="18" charset="0"/>
                <a:cs typeface="Times New Roman" panose="02020603050405020304" pitchFamily="18" charset="0"/>
              </a:rPr>
              <a:t>Summary of the Employees Performance Analysis</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Recommended Chart - </a:t>
            </a:r>
            <a:r>
              <a:rPr dirty="0" sz="2800" lang="en-IN" smtClean="0">
                <a:latin typeface="Times New Roman" panose="02020603050405020304" pitchFamily="18" charset="0"/>
                <a:cs typeface="Times New Roman" panose="02020603050405020304" pitchFamily="18" charset="0"/>
              </a:rPr>
              <a:t>Employee Performance Analysis Visualization</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Pie Chart - </a:t>
            </a:r>
            <a:r>
              <a:rPr dirty="0" sz="2800" lang="en-IN" smtClean="0">
                <a:latin typeface="Times New Roman" panose="02020603050405020304" pitchFamily="18" charset="0"/>
                <a:cs typeface="Times New Roman" panose="02020603050405020304" pitchFamily="18" charset="0"/>
              </a:rPr>
              <a:t>Identify the Business Unit Wise Summary Visualization</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2" name="Title 1"/>
          <p:cNvSpPr>
            <a:spLocks noGrp="1"/>
          </p:cNvSpPr>
          <p:nvPr>
            <p:ph type="title"/>
          </p:nvPr>
        </p:nvSpPr>
        <p:spPr>
          <a:xfrm>
            <a:off x="755332" y="385444"/>
            <a:ext cx="10681335" cy="677108"/>
          </a:xfrm>
        </p:spPr>
        <p:txBody>
          <a:bodyPr/>
          <a:p>
            <a:r>
              <a:rPr dirty="0" sz="4400" lang="en-IN" u="sng" smtClean="0"/>
              <a:t>DATASET DESCRIPTION</a:t>
            </a:r>
            <a:endParaRPr dirty="0" sz="4400" lang="en-IN" u="sng"/>
          </a:p>
        </p:txBody>
      </p:sp>
      <p:sp>
        <p:nvSpPr>
          <p:cNvPr id="1048663" name="TextBox 3"/>
          <p:cNvSpPr txBox="1"/>
          <p:nvPr/>
        </p:nvSpPr>
        <p:spPr>
          <a:xfrm>
            <a:off x="741685" y="1087572"/>
            <a:ext cx="9240516" cy="5509200"/>
          </a:xfrm>
          <a:prstGeom prst="rect"/>
          <a:noFill/>
        </p:spPr>
        <p:txBody>
          <a:bodyPr rtlCol="0" wrap="square">
            <a:spAutoFit/>
          </a:bodyPr>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Employees Database Downloaded from “</a:t>
            </a:r>
            <a:r>
              <a:rPr dirty="0" sz="3200" lang="en-IN" err="1" smtClean="0">
                <a:latin typeface="Times New Roman" panose="02020603050405020304" pitchFamily="18" charset="0"/>
                <a:cs typeface="Times New Roman" panose="02020603050405020304" pitchFamily="18" charset="0"/>
              </a:rPr>
              <a:t>Kaggle</a:t>
            </a:r>
            <a:r>
              <a:rPr dirty="0" sz="3200" lang="en-IN" smtClean="0">
                <a:latin typeface="Times New Roman" panose="02020603050405020304" pitchFamily="18" charset="0"/>
                <a:cs typeface="Times New Roman" panose="02020603050405020304" pitchFamily="18" charset="0"/>
              </a:rPr>
              <a:t>”</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There are 26 Features are fetched in the Employees Database</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I chosen up 9 Features for the Employee Performance Analysis</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Employee ID was in the Numerical Value which was sorted from Smallest to Largest</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Name has been given by First Name &amp; Last Name</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Business Unit was mentioned as Short form</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Employee Status either Active nor Terminated by </a:t>
            </a:r>
            <a:r>
              <a:rPr dirty="0" sz="3200" lang="en-IN" smtClean="0">
                <a:latin typeface="Times New Roman" panose="02020603050405020304" pitchFamily="18" charset="0"/>
                <a:cs typeface="Times New Roman" panose="02020603050405020304" pitchFamily="18" charset="0"/>
              </a:rPr>
              <a:t>Voluntary</a:t>
            </a:r>
            <a:endParaRPr dirty="0" sz="32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4" name="Title 1"/>
          <p:cNvSpPr>
            <a:spLocks noGrp="1"/>
          </p:cNvSpPr>
          <p:nvPr>
            <p:ph type="title"/>
          </p:nvPr>
        </p:nvSpPr>
        <p:spPr>
          <a:xfrm>
            <a:off x="755332" y="385444"/>
            <a:ext cx="10681335" cy="677108"/>
          </a:xfrm>
        </p:spPr>
        <p:txBody>
          <a:bodyPr/>
          <a:p>
            <a:r>
              <a:rPr dirty="0" sz="4400" lang="en-IN" u="sng" smtClean="0"/>
              <a:t>DATASET DESCRIPTION</a:t>
            </a:r>
            <a:endParaRPr dirty="0" sz="4400" lang="en-IN" u="sng"/>
          </a:p>
        </p:txBody>
      </p:sp>
      <p:sp>
        <p:nvSpPr>
          <p:cNvPr id="1048665" name="TextBox 3"/>
          <p:cNvSpPr txBox="1"/>
          <p:nvPr/>
        </p:nvSpPr>
        <p:spPr>
          <a:xfrm>
            <a:off x="755333" y="1062552"/>
            <a:ext cx="9226868" cy="5509200"/>
          </a:xfrm>
          <a:prstGeom prst="rect"/>
          <a:noFill/>
        </p:spPr>
        <p:txBody>
          <a:bodyPr rtlCol="0" wrap="square">
            <a:spAutoFit/>
          </a:bodyPr>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Employee Type was given in the form of Part Time, Contract &amp; Full Time</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Employee Classification Type was mentioned in the form of Voluntary, Involuntary &amp; Retirement</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Performance Score has been entered as Improvement, Need Improvement, Fully Meets the Improvement, Exceeds the Improvements</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Current Employee Ratings were mentioned as Numerical Value ranging from 1 to 5</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Performance Category Level has been </a:t>
            </a:r>
            <a:r>
              <a:rPr dirty="0" sz="3200" lang="en-IN" err="1" smtClean="0">
                <a:latin typeface="Times New Roman" panose="02020603050405020304" pitchFamily="18" charset="0"/>
                <a:cs typeface="Times New Roman" panose="02020603050405020304" pitchFamily="18" charset="0"/>
              </a:rPr>
              <a:t>findout</a:t>
            </a:r>
            <a:r>
              <a:rPr dirty="0" sz="3200" lang="en-IN" smtClean="0">
                <a:latin typeface="Times New Roman" panose="02020603050405020304" pitchFamily="18" charset="0"/>
                <a:cs typeface="Times New Roman" panose="02020603050405020304" pitchFamily="18" charset="0"/>
              </a:rPr>
              <a:t> through the Formula</a:t>
            </a:r>
            <a:endParaRPr dirty="0" sz="32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Microsoft account</cp:lastModifiedBy>
  <dcterms:created xsi:type="dcterms:W3CDTF">2024-03-29T04:07:22Z</dcterms:created>
  <dcterms:modified xsi:type="dcterms:W3CDTF">2024-09-12T07:18:54Z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d11bfb0abbe540998095e829572034ee</vt:lpwstr>
  </property>
</Properties>
</file>