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5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7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9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0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31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2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1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60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2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0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2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3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5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2" name=""/>
          <p:cNvSpPr txBox="1"/>
          <p:nvPr/>
        </p:nvSpPr>
        <p:spPr>
          <a:xfrm flipH="1">
            <a:off x="10167890" y="3219450"/>
            <a:ext cx="37004" cy="1463040"/>
          </a:xfrm>
          <a:prstGeom prst="rect"/>
          <a:solidFill>
            <a:srgbClr val="02A5E3"/>
          </a:solidFill>
        </p:spPr>
        <p:txBody>
          <a:bodyPr rtlCol="0" wrap="square">
            <a:spAutoFit/>
          </a:bodyPr>
          <a:p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472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1783336" y="3950969"/>
            <a:ext cx="9399229" cy="1056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altLang="en-GB"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altLang="en-GB"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altLang="en-GB"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</a:t>
            </a:r>
            <a:r>
              <a:rPr altLang="en-GB"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altLang="en-GB"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altLang="en-GB"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altLang="en-GB"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altLang="en-GB"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nth 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 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 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vinayaha 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 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technology 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Mechanical Engineering</a:t>
            </a:r>
          </a:p>
        </p:txBody>
      </p:sp>
      <p:sp>
        <p:nvSpPr>
          <p:cNvPr id="1048593" name=""/>
          <p:cNvSpPr txBox="1"/>
          <p:nvPr/>
        </p:nvSpPr>
        <p:spPr>
          <a:xfrm>
            <a:off x="4096000" y="3219450"/>
            <a:ext cx="4000000" cy="419100"/>
          </a:xfrm>
          <a:prstGeom prst="rect"/>
        </p:spPr>
        <p:txBody>
          <a:bodyPr rtlCol="0" wrap="square">
            <a:spAutoFit/>
          </a:bodyPr>
          <a:p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5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6" name="TextBox 1"/>
          <p:cNvSpPr txBox="1"/>
          <p:nvPr/>
        </p:nvSpPr>
        <p:spPr>
          <a:xfrm>
            <a:off x="762000" y="1300480"/>
            <a:ext cx="10545900" cy="511903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8" name="TextBox 2"/>
          <p:cNvSpPr txBox="1"/>
          <p:nvPr/>
        </p:nvSpPr>
        <p:spPr>
          <a:xfrm>
            <a:off x="960120" y="1700784"/>
            <a:ext cx="7344318" cy="92333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3" name="TextBox 3"/>
          <p:cNvSpPr txBox="1"/>
          <p:nvPr/>
        </p:nvSpPr>
        <p:spPr>
          <a:xfrm>
            <a:off x="1005840" y="1664208"/>
            <a:ext cx="182880" cy="3073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4" name="TextBox 5"/>
          <p:cNvSpPr txBox="1"/>
          <p:nvPr/>
        </p:nvSpPr>
        <p:spPr>
          <a:xfrm>
            <a:off x="1569720" y="1953981"/>
            <a:ext cx="9052560" cy="235839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6" name="TextBox 2"/>
          <p:cNvSpPr txBox="1"/>
          <p:nvPr/>
        </p:nvSpPr>
        <p:spPr>
          <a:xfrm>
            <a:off x="975360" y="1727200"/>
            <a:ext cx="2716034" cy="1780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8" name="TextBox 2"/>
          <p:cNvSpPr txBox="1"/>
          <p:nvPr/>
        </p:nvSpPr>
        <p:spPr>
          <a:xfrm>
            <a:off x="1239520" y="1991360"/>
            <a:ext cx="9601200" cy="2212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Rahul Rahul</cp:lastModifiedBy>
  <dcterms:created xsi:type="dcterms:W3CDTF">2021-05-25T07:50:10Z</dcterms:created>
  <dcterms:modified xsi:type="dcterms:W3CDTF">2024-04-05T09:06:09Z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f9c0216aa77347388a1e2f9fbce70d39</vt:lpwstr>
  </property>
</Properties>
</file>