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3" r:id="rId6"/>
    <p:sldId id="256" r:id="rId7"/>
    <p:sldId id="257" r:id="rId8"/>
    <p:sldId id="258" r:id="rId9"/>
    <p:sldId id="259" r:id="rId10"/>
    <p:sldId id="260"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4" d="100"/>
          <a:sy n="54" d="100"/>
        </p:scale>
        <p:origin x="7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A3B9A-B371-45BD-9DD7-E03B9AE8B2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B90C78E-A71D-4F56-BA61-D101AE345F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1931A2-F0FD-4F41-A8B3-74F5D749EB8C}"/>
              </a:ext>
            </a:extLst>
          </p:cNvPr>
          <p:cNvSpPr>
            <a:spLocks noGrp="1"/>
          </p:cNvSpPr>
          <p:nvPr>
            <p:ph type="dt" sz="half" idx="10"/>
          </p:nvPr>
        </p:nvSpPr>
        <p:spPr/>
        <p:txBody>
          <a:bodyPr/>
          <a:lstStyle/>
          <a:p>
            <a:fld id="{94B00098-78D8-4135-A133-8F1BC2D3B06C}" type="datetimeFigureOut">
              <a:rPr lang="en-IN" smtClean="0"/>
              <a:t>04-03-2022</a:t>
            </a:fld>
            <a:endParaRPr lang="en-IN"/>
          </a:p>
        </p:txBody>
      </p:sp>
      <p:sp>
        <p:nvSpPr>
          <p:cNvPr id="5" name="Footer Placeholder 4">
            <a:extLst>
              <a:ext uri="{FF2B5EF4-FFF2-40B4-BE49-F238E27FC236}">
                <a16:creationId xmlns:a16="http://schemas.microsoft.com/office/drawing/2014/main" id="{0FA26A1B-F0F1-4C87-83D2-4F71B28B3B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E4161C-F342-4C62-A89D-D6AB5DA8E8CA}"/>
              </a:ext>
            </a:extLst>
          </p:cNvPr>
          <p:cNvSpPr>
            <a:spLocks noGrp="1"/>
          </p:cNvSpPr>
          <p:nvPr>
            <p:ph type="sldNum" sz="quarter" idx="12"/>
          </p:nvPr>
        </p:nvSpPr>
        <p:spPr/>
        <p:txBody>
          <a:bodyPr/>
          <a:lstStyle/>
          <a:p>
            <a:fld id="{CCC4243B-EB80-4A61-9ECD-5741F78A0B55}" type="slidenum">
              <a:rPr lang="en-IN" smtClean="0"/>
              <a:t>‹#›</a:t>
            </a:fld>
            <a:endParaRPr lang="en-IN"/>
          </a:p>
        </p:txBody>
      </p:sp>
    </p:spTree>
    <p:extLst>
      <p:ext uri="{BB962C8B-B14F-4D97-AF65-F5344CB8AC3E}">
        <p14:creationId xmlns:p14="http://schemas.microsoft.com/office/powerpoint/2010/main" val="2561771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68DAD-BB2B-429A-A68B-9044C06CCE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1E8AB9-261F-47F0-9AC5-7D2F62533F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B387E4-3C27-4308-B8FF-2E8AA412A083}"/>
              </a:ext>
            </a:extLst>
          </p:cNvPr>
          <p:cNvSpPr>
            <a:spLocks noGrp="1"/>
          </p:cNvSpPr>
          <p:nvPr>
            <p:ph type="dt" sz="half" idx="10"/>
          </p:nvPr>
        </p:nvSpPr>
        <p:spPr/>
        <p:txBody>
          <a:bodyPr/>
          <a:lstStyle/>
          <a:p>
            <a:fld id="{94B00098-78D8-4135-A133-8F1BC2D3B06C}" type="datetimeFigureOut">
              <a:rPr lang="en-IN" smtClean="0"/>
              <a:t>04-03-2022</a:t>
            </a:fld>
            <a:endParaRPr lang="en-IN"/>
          </a:p>
        </p:txBody>
      </p:sp>
      <p:sp>
        <p:nvSpPr>
          <p:cNvPr id="5" name="Footer Placeholder 4">
            <a:extLst>
              <a:ext uri="{FF2B5EF4-FFF2-40B4-BE49-F238E27FC236}">
                <a16:creationId xmlns:a16="http://schemas.microsoft.com/office/drawing/2014/main" id="{BE15BDFD-738A-43D9-8FE6-22AF798B21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2053DA-9B99-4C48-92BD-A1998952622C}"/>
              </a:ext>
            </a:extLst>
          </p:cNvPr>
          <p:cNvSpPr>
            <a:spLocks noGrp="1"/>
          </p:cNvSpPr>
          <p:nvPr>
            <p:ph type="sldNum" sz="quarter" idx="12"/>
          </p:nvPr>
        </p:nvSpPr>
        <p:spPr/>
        <p:txBody>
          <a:bodyPr/>
          <a:lstStyle/>
          <a:p>
            <a:fld id="{CCC4243B-EB80-4A61-9ECD-5741F78A0B55}" type="slidenum">
              <a:rPr lang="en-IN" smtClean="0"/>
              <a:t>‹#›</a:t>
            </a:fld>
            <a:endParaRPr lang="en-IN"/>
          </a:p>
        </p:txBody>
      </p:sp>
    </p:spTree>
    <p:extLst>
      <p:ext uri="{BB962C8B-B14F-4D97-AF65-F5344CB8AC3E}">
        <p14:creationId xmlns:p14="http://schemas.microsoft.com/office/powerpoint/2010/main" val="3681239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73744-910F-4F3B-B612-91B786A46E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E79F5F-BD59-404D-BEAB-CB30A4B545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0AEF94-F539-4454-8EA5-AAB332063C01}"/>
              </a:ext>
            </a:extLst>
          </p:cNvPr>
          <p:cNvSpPr>
            <a:spLocks noGrp="1"/>
          </p:cNvSpPr>
          <p:nvPr>
            <p:ph type="dt" sz="half" idx="10"/>
          </p:nvPr>
        </p:nvSpPr>
        <p:spPr/>
        <p:txBody>
          <a:bodyPr/>
          <a:lstStyle/>
          <a:p>
            <a:fld id="{94B00098-78D8-4135-A133-8F1BC2D3B06C}" type="datetimeFigureOut">
              <a:rPr lang="en-IN" smtClean="0"/>
              <a:t>04-03-2022</a:t>
            </a:fld>
            <a:endParaRPr lang="en-IN"/>
          </a:p>
        </p:txBody>
      </p:sp>
      <p:sp>
        <p:nvSpPr>
          <p:cNvPr id="5" name="Footer Placeholder 4">
            <a:extLst>
              <a:ext uri="{FF2B5EF4-FFF2-40B4-BE49-F238E27FC236}">
                <a16:creationId xmlns:a16="http://schemas.microsoft.com/office/drawing/2014/main" id="{5BA9AB94-EF04-4B1E-ACFB-082B472DE6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F0E7C3-B279-4EF8-8433-29C66D2511AA}"/>
              </a:ext>
            </a:extLst>
          </p:cNvPr>
          <p:cNvSpPr>
            <a:spLocks noGrp="1"/>
          </p:cNvSpPr>
          <p:nvPr>
            <p:ph type="sldNum" sz="quarter" idx="12"/>
          </p:nvPr>
        </p:nvSpPr>
        <p:spPr/>
        <p:txBody>
          <a:bodyPr/>
          <a:lstStyle/>
          <a:p>
            <a:fld id="{CCC4243B-EB80-4A61-9ECD-5741F78A0B55}" type="slidenum">
              <a:rPr lang="en-IN" smtClean="0"/>
              <a:t>‹#›</a:t>
            </a:fld>
            <a:endParaRPr lang="en-IN"/>
          </a:p>
        </p:txBody>
      </p:sp>
    </p:spTree>
    <p:extLst>
      <p:ext uri="{BB962C8B-B14F-4D97-AF65-F5344CB8AC3E}">
        <p14:creationId xmlns:p14="http://schemas.microsoft.com/office/powerpoint/2010/main" val="937894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28B8B-3EFA-41BF-9325-B0607B7EE2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B386AE-B7D7-47C7-898D-8A372721CF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8F4E3B-53CE-4C1C-A6C5-C723A2DCF482}"/>
              </a:ext>
            </a:extLst>
          </p:cNvPr>
          <p:cNvSpPr>
            <a:spLocks noGrp="1"/>
          </p:cNvSpPr>
          <p:nvPr>
            <p:ph type="dt" sz="half" idx="10"/>
          </p:nvPr>
        </p:nvSpPr>
        <p:spPr/>
        <p:txBody>
          <a:bodyPr/>
          <a:lstStyle/>
          <a:p>
            <a:fld id="{94B00098-78D8-4135-A133-8F1BC2D3B06C}" type="datetimeFigureOut">
              <a:rPr lang="en-IN" smtClean="0"/>
              <a:t>04-03-2022</a:t>
            </a:fld>
            <a:endParaRPr lang="en-IN"/>
          </a:p>
        </p:txBody>
      </p:sp>
      <p:sp>
        <p:nvSpPr>
          <p:cNvPr id="5" name="Footer Placeholder 4">
            <a:extLst>
              <a:ext uri="{FF2B5EF4-FFF2-40B4-BE49-F238E27FC236}">
                <a16:creationId xmlns:a16="http://schemas.microsoft.com/office/drawing/2014/main" id="{5BD2BC85-7467-4A6E-9048-EF708DB28B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06205A-06F4-4500-A102-22FAF6FEFA01}"/>
              </a:ext>
            </a:extLst>
          </p:cNvPr>
          <p:cNvSpPr>
            <a:spLocks noGrp="1"/>
          </p:cNvSpPr>
          <p:nvPr>
            <p:ph type="sldNum" sz="quarter" idx="12"/>
          </p:nvPr>
        </p:nvSpPr>
        <p:spPr/>
        <p:txBody>
          <a:bodyPr/>
          <a:lstStyle/>
          <a:p>
            <a:fld id="{CCC4243B-EB80-4A61-9ECD-5741F78A0B55}" type="slidenum">
              <a:rPr lang="en-IN" smtClean="0"/>
              <a:t>‹#›</a:t>
            </a:fld>
            <a:endParaRPr lang="en-IN"/>
          </a:p>
        </p:txBody>
      </p:sp>
    </p:spTree>
    <p:extLst>
      <p:ext uri="{BB962C8B-B14F-4D97-AF65-F5344CB8AC3E}">
        <p14:creationId xmlns:p14="http://schemas.microsoft.com/office/powerpoint/2010/main" val="1652292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A545D-4552-4FE6-B860-02EC96D2EB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5208C8-554F-4BB6-877E-E8FF5FFA5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6B4C88-CFF9-4F1B-AA30-608BA3F93D6E}"/>
              </a:ext>
            </a:extLst>
          </p:cNvPr>
          <p:cNvSpPr>
            <a:spLocks noGrp="1"/>
          </p:cNvSpPr>
          <p:nvPr>
            <p:ph type="dt" sz="half" idx="10"/>
          </p:nvPr>
        </p:nvSpPr>
        <p:spPr/>
        <p:txBody>
          <a:bodyPr/>
          <a:lstStyle/>
          <a:p>
            <a:fld id="{94B00098-78D8-4135-A133-8F1BC2D3B06C}" type="datetimeFigureOut">
              <a:rPr lang="en-IN" smtClean="0"/>
              <a:t>04-03-2022</a:t>
            </a:fld>
            <a:endParaRPr lang="en-IN"/>
          </a:p>
        </p:txBody>
      </p:sp>
      <p:sp>
        <p:nvSpPr>
          <p:cNvPr id="5" name="Footer Placeholder 4">
            <a:extLst>
              <a:ext uri="{FF2B5EF4-FFF2-40B4-BE49-F238E27FC236}">
                <a16:creationId xmlns:a16="http://schemas.microsoft.com/office/drawing/2014/main" id="{5D035431-4568-46C7-AAF5-247D93320F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E3A849-4E01-47E7-8932-BB9AC0B9EDF7}"/>
              </a:ext>
            </a:extLst>
          </p:cNvPr>
          <p:cNvSpPr>
            <a:spLocks noGrp="1"/>
          </p:cNvSpPr>
          <p:nvPr>
            <p:ph type="sldNum" sz="quarter" idx="12"/>
          </p:nvPr>
        </p:nvSpPr>
        <p:spPr/>
        <p:txBody>
          <a:bodyPr/>
          <a:lstStyle/>
          <a:p>
            <a:fld id="{CCC4243B-EB80-4A61-9ECD-5741F78A0B55}" type="slidenum">
              <a:rPr lang="en-IN" smtClean="0"/>
              <a:t>‹#›</a:t>
            </a:fld>
            <a:endParaRPr lang="en-IN"/>
          </a:p>
        </p:txBody>
      </p:sp>
    </p:spTree>
    <p:extLst>
      <p:ext uri="{BB962C8B-B14F-4D97-AF65-F5344CB8AC3E}">
        <p14:creationId xmlns:p14="http://schemas.microsoft.com/office/powerpoint/2010/main" val="2738434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C1722-B6CD-4446-B660-7B2EB065CE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0C2C9E-9896-41CD-90E4-380F1C3460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F89CBD0-91EE-4A0C-8A7E-1027D47230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78C748-26E5-4408-AAEA-0B0E9C446FAD}"/>
              </a:ext>
            </a:extLst>
          </p:cNvPr>
          <p:cNvSpPr>
            <a:spLocks noGrp="1"/>
          </p:cNvSpPr>
          <p:nvPr>
            <p:ph type="dt" sz="half" idx="10"/>
          </p:nvPr>
        </p:nvSpPr>
        <p:spPr/>
        <p:txBody>
          <a:bodyPr/>
          <a:lstStyle/>
          <a:p>
            <a:fld id="{94B00098-78D8-4135-A133-8F1BC2D3B06C}" type="datetimeFigureOut">
              <a:rPr lang="en-IN" smtClean="0"/>
              <a:t>04-03-2022</a:t>
            </a:fld>
            <a:endParaRPr lang="en-IN"/>
          </a:p>
        </p:txBody>
      </p:sp>
      <p:sp>
        <p:nvSpPr>
          <p:cNvPr id="6" name="Footer Placeholder 5">
            <a:extLst>
              <a:ext uri="{FF2B5EF4-FFF2-40B4-BE49-F238E27FC236}">
                <a16:creationId xmlns:a16="http://schemas.microsoft.com/office/drawing/2014/main" id="{A5258038-6B37-4574-A883-065F0F3706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4DEE6C-4D45-47A7-A76B-7678F78BDF31}"/>
              </a:ext>
            </a:extLst>
          </p:cNvPr>
          <p:cNvSpPr>
            <a:spLocks noGrp="1"/>
          </p:cNvSpPr>
          <p:nvPr>
            <p:ph type="sldNum" sz="quarter" idx="12"/>
          </p:nvPr>
        </p:nvSpPr>
        <p:spPr/>
        <p:txBody>
          <a:bodyPr/>
          <a:lstStyle/>
          <a:p>
            <a:fld id="{CCC4243B-EB80-4A61-9ECD-5741F78A0B55}" type="slidenum">
              <a:rPr lang="en-IN" smtClean="0"/>
              <a:t>‹#›</a:t>
            </a:fld>
            <a:endParaRPr lang="en-IN"/>
          </a:p>
        </p:txBody>
      </p:sp>
    </p:spTree>
    <p:extLst>
      <p:ext uri="{BB962C8B-B14F-4D97-AF65-F5344CB8AC3E}">
        <p14:creationId xmlns:p14="http://schemas.microsoft.com/office/powerpoint/2010/main" val="2180479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0F56-3F0D-430A-AC56-6C2BB26031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BF4996-74A6-4679-95A9-F7A7C30902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8B3B65-152B-4191-BCF2-A3BFEDD685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415675-8E7E-4E89-9EDC-3E5BC0A884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CC0962-C32F-4352-8193-09E2DB6CF4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459372-265F-4141-8D28-2251295920A5}"/>
              </a:ext>
            </a:extLst>
          </p:cNvPr>
          <p:cNvSpPr>
            <a:spLocks noGrp="1"/>
          </p:cNvSpPr>
          <p:nvPr>
            <p:ph type="dt" sz="half" idx="10"/>
          </p:nvPr>
        </p:nvSpPr>
        <p:spPr/>
        <p:txBody>
          <a:bodyPr/>
          <a:lstStyle/>
          <a:p>
            <a:fld id="{94B00098-78D8-4135-A133-8F1BC2D3B06C}" type="datetimeFigureOut">
              <a:rPr lang="en-IN" smtClean="0"/>
              <a:t>04-03-2022</a:t>
            </a:fld>
            <a:endParaRPr lang="en-IN"/>
          </a:p>
        </p:txBody>
      </p:sp>
      <p:sp>
        <p:nvSpPr>
          <p:cNvPr id="8" name="Footer Placeholder 7">
            <a:extLst>
              <a:ext uri="{FF2B5EF4-FFF2-40B4-BE49-F238E27FC236}">
                <a16:creationId xmlns:a16="http://schemas.microsoft.com/office/drawing/2014/main" id="{1352B230-52CE-450E-878A-F53A6C94C12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104CBF-99C1-436D-B8BC-3CF217A11917}"/>
              </a:ext>
            </a:extLst>
          </p:cNvPr>
          <p:cNvSpPr>
            <a:spLocks noGrp="1"/>
          </p:cNvSpPr>
          <p:nvPr>
            <p:ph type="sldNum" sz="quarter" idx="12"/>
          </p:nvPr>
        </p:nvSpPr>
        <p:spPr/>
        <p:txBody>
          <a:bodyPr/>
          <a:lstStyle/>
          <a:p>
            <a:fld id="{CCC4243B-EB80-4A61-9ECD-5741F78A0B55}" type="slidenum">
              <a:rPr lang="en-IN" smtClean="0"/>
              <a:t>‹#›</a:t>
            </a:fld>
            <a:endParaRPr lang="en-IN"/>
          </a:p>
        </p:txBody>
      </p:sp>
    </p:spTree>
    <p:extLst>
      <p:ext uri="{BB962C8B-B14F-4D97-AF65-F5344CB8AC3E}">
        <p14:creationId xmlns:p14="http://schemas.microsoft.com/office/powerpoint/2010/main" val="1948384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996B2-73BF-4C02-973F-7C86A16D6E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83122D-4FA5-45CE-AB06-DD97AD84F09A}"/>
              </a:ext>
            </a:extLst>
          </p:cNvPr>
          <p:cNvSpPr>
            <a:spLocks noGrp="1"/>
          </p:cNvSpPr>
          <p:nvPr>
            <p:ph type="dt" sz="half" idx="10"/>
          </p:nvPr>
        </p:nvSpPr>
        <p:spPr/>
        <p:txBody>
          <a:bodyPr/>
          <a:lstStyle/>
          <a:p>
            <a:fld id="{94B00098-78D8-4135-A133-8F1BC2D3B06C}" type="datetimeFigureOut">
              <a:rPr lang="en-IN" smtClean="0"/>
              <a:t>04-03-2022</a:t>
            </a:fld>
            <a:endParaRPr lang="en-IN"/>
          </a:p>
        </p:txBody>
      </p:sp>
      <p:sp>
        <p:nvSpPr>
          <p:cNvPr id="4" name="Footer Placeholder 3">
            <a:extLst>
              <a:ext uri="{FF2B5EF4-FFF2-40B4-BE49-F238E27FC236}">
                <a16:creationId xmlns:a16="http://schemas.microsoft.com/office/drawing/2014/main" id="{C44A1304-DF01-4DA9-811C-83ADD5B3799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50D96E-BF2E-479C-89D4-D909E5FF2393}"/>
              </a:ext>
            </a:extLst>
          </p:cNvPr>
          <p:cNvSpPr>
            <a:spLocks noGrp="1"/>
          </p:cNvSpPr>
          <p:nvPr>
            <p:ph type="sldNum" sz="quarter" idx="12"/>
          </p:nvPr>
        </p:nvSpPr>
        <p:spPr/>
        <p:txBody>
          <a:bodyPr/>
          <a:lstStyle/>
          <a:p>
            <a:fld id="{CCC4243B-EB80-4A61-9ECD-5741F78A0B55}" type="slidenum">
              <a:rPr lang="en-IN" smtClean="0"/>
              <a:t>‹#›</a:t>
            </a:fld>
            <a:endParaRPr lang="en-IN"/>
          </a:p>
        </p:txBody>
      </p:sp>
    </p:spTree>
    <p:extLst>
      <p:ext uri="{BB962C8B-B14F-4D97-AF65-F5344CB8AC3E}">
        <p14:creationId xmlns:p14="http://schemas.microsoft.com/office/powerpoint/2010/main" val="1473345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141D9A-C845-4E32-A52C-7CCD8702E130}"/>
              </a:ext>
            </a:extLst>
          </p:cNvPr>
          <p:cNvSpPr>
            <a:spLocks noGrp="1"/>
          </p:cNvSpPr>
          <p:nvPr>
            <p:ph type="dt" sz="half" idx="10"/>
          </p:nvPr>
        </p:nvSpPr>
        <p:spPr/>
        <p:txBody>
          <a:bodyPr/>
          <a:lstStyle/>
          <a:p>
            <a:fld id="{94B00098-78D8-4135-A133-8F1BC2D3B06C}" type="datetimeFigureOut">
              <a:rPr lang="en-IN" smtClean="0"/>
              <a:t>04-03-2022</a:t>
            </a:fld>
            <a:endParaRPr lang="en-IN"/>
          </a:p>
        </p:txBody>
      </p:sp>
      <p:sp>
        <p:nvSpPr>
          <p:cNvPr id="3" name="Footer Placeholder 2">
            <a:extLst>
              <a:ext uri="{FF2B5EF4-FFF2-40B4-BE49-F238E27FC236}">
                <a16:creationId xmlns:a16="http://schemas.microsoft.com/office/drawing/2014/main" id="{FEF268F6-0A8B-474A-9EB8-E253E8DC2A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BF0E78-6FE9-4DFA-BA92-129BBF9C8F2A}"/>
              </a:ext>
            </a:extLst>
          </p:cNvPr>
          <p:cNvSpPr>
            <a:spLocks noGrp="1"/>
          </p:cNvSpPr>
          <p:nvPr>
            <p:ph type="sldNum" sz="quarter" idx="12"/>
          </p:nvPr>
        </p:nvSpPr>
        <p:spPr/>
        <p:txBody>
          <a:bodyPr/>
          <a:lstStyle/>
          <a:p>
            <a:fld id="{CCC4243B-EB80-4A61-9ECD-5741F78A0B55}" type="slidenum">
              <a:rPr lang="en-IN" smtClean="0"/>
              <a:t>‹#›</a:t>
            </a:fld>
            <a:endParaRPr lang="en-IN"/>
          </a:p>
        </p:txBody>
      </p:sp>
    </p:spTree>
    <p:extLst>
      <p:ext uri="{BB962C8B-B14F-4D97-AF65-F5344CB8AC3E}">
        <p14:creationId xmlns:p14="http://schemas.microsoft.com/office/powerpoint/2010/main" val="1288696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EFD1-DB9E-425E-BFFA-A90E9F2CF6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C24B43-B632-47CB-B3DA-1AD380FFB2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9AE4E4A-9981-4D97-B0E9-47F4E41862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6ADA80-E076-4412-932E-5652360DA8F2}"/>
              </a:ext>
            </a:extLst>
          </p:cNvPr>
          <p:cNvSpPr>
            <a:spLocks noGrp="1"/>
          </p:cNvSpPr>
          <p:nvPr>
            <p:ph type="dt" sz="half" idx="10"/>
          </p:nvPr>
        </p:nvSpPr>
        <p:spPr/>
        <p:txBody>
          <a:bodyPr/>
          <a:lstStyle/>
          <a:p>
            <a:fld id="{94B00098-78D8-4135-A133-8F1BC2D3B06C}" type="datetimeFigureOut">
              <a:rPr lang="en-IN" smtClean="0"/>
              <a:t>04-03-2022</a:t>
            </a:fld>
            <a:endParaRPr lang="en-IN"/>
          </a:p>
        </p:txBody>
      </p:sp>
      <p:sp>
        <p:nvSpPr>
          <p:cNvPr id="6" name="Footer Placeholder 5">
            <a:extLst>
              <a:ext uri="{FF2B5EF4-FFF2-40B4-BE49-F238E27FC236}">
                <a16:creationId xmlns:a16="http://schemas.microsoft.com/office/drawing/2014/main" id="{04E00F5E-662E-40ED-9F99-2B58A447CC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E38F75-3324-4288-93DF-3551C1615516}"/>
              </a:ext>
            </a:extLst>
          </p:cNvPr>
          <p:cNvSpPr>
            <a:spLocks noGrp="1"/>
          </p:cNvSpPr>
          <p:nvPr>
            <p:ph type="sldNum" sz="quarter" idx="12"/>
          </p:nvPr>
        </p:nvSpPr>
        <p:spPr/>
        <p:txBody>
          <a:bodyPr/>
          <a:lstStyle/>
          <a:p>
            <a:fld id="{CCC4243B-EB80-4A61-9ECD-5741F78A0B55}" type="slidenum">
              <a:rPr lang="en-IN" smtClean="0"/>
              <a:t>‹#›</a:t>
            </a:fld>
            <a:endParaRPr lang="en-IN"/>
          </a:p>
        </p:txBody>
      </p:sp>
    </p:spTree>
    <p:extLst>
      <p:ext uri="{BB962C8B-B14F-4D97-AF65-F5344CB8AC3E}">
        <p14:creationId xmlns:p14="http://schemas.microsoft.com/office/powerpoint/2010/main" val="75149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20C1C-3EE1-482F-81EA-66C586D2A8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6004EA7-B1D7-42A8-A47C-4705D07513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699BD8F-84F4-4B0D-8BB7-52BE743D6A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339262-F55D-4C1C-AEBC-0FE3A1306E3E}"/>
              </a:ext>
            </a:extLst>
          </p:cNvPr>
          <p:cNvSpPr>
            <a:spLocks noGrp="1"/>
          </p:cNvSpPr>
          <p:nvPr>
            <p:ph type="dt" sz="half" idx="10"/>
          </p:nvPr>
        </p:nvSpPr>
        <p:spPr/>
        <p:txBody>
          <a:bodyPr/>
          <a:lstStyle/>
          <a:p>
            <a:fld id="{94B00098-78D8-4135-A133-8F1BC2D3B06C}" type="datetimeFigureOut">
              <a:rPr lang="en-IN" smtClean="0"/>
              <a:t>04-03-2022</a:t>
            </a:fld>
            <a:endParaRPr lang="en-IN"/>
          </a:p>
        </p:txBody>
      </p:sp>
      <p:sp>
        <p:nvSpPr>
          <p:cNvPr id="6" name="Footer Placeholder 5">
            <a:extLst>
              <a:ext uri="{FF2B5EF4-FFF2-40B4-BE49-F238E27FC236}">
                <a16:creationId xmlns:a16="http://schemas.microsoft.com/office/drawing/2014/main" id="{CACBB9DA-18E7-41BD-864C-8ABEF78943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3C0B26-D082-4E7D-BCAD-0D2A86FB4260}"/>
              </a:ext>
            </a:extLst>
          </p:cNvPr>
          <p:cNvSpPr>
            <a:spLocks noGrp="1"/>
          </p:cNvSpPr>
          <p:nvPr>
            <p:ph type="sldNum" sz="quarter" idx="12"/>
          </p:nvPr>
        </p:nvSpPr>
        <p:spPr/>
        <p:txBody>
          <a:bodyPr/>
          <a:lstStyle/>
          <a:p>
            <a:fld id="{CCC4243B-EB80-4A61-9ECD-5741F78A0B55}" type="slidenum">
              <a:rPr lang="en-IN" smtClean="0"/>
              <a:t>‹#›</a:t>
            </a:fld>
            <a:endParaRPr lang="en-IN"/>
          </a:p>
        </p:txBody>
      </p:sp>
    </p:spTree>
    <p:extLst>
      <p:ext uri="{BB962C8B-B14F-4D97-AF65-F5344CB8AC3E}">
        <p14:creationId xmlns:p14="http://schemas.microsoft.com/office/powerpoint/2010/main" val="2279358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C3E9AE-E89F-4749-BAED-558C9EE42C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DB033D-008C-4367-A85E-98644638B3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ACD7E1-13CD-4E12-AE8A-AAEC87E6AA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B00098-78D8-4135-A133-8F1BC2D3B06C}" type="datetimeFigureOut">
              <a:rPr lang="en-IN" smtClean="0"/>
              <a:t>04-03-2022</a:t>
            </a:fld>
            <a:endParaRPr lang="en-IN"/>
          </a:p>
        </p:txBody>
      </p:sp>
      <p:sp>
        <p:nvSpPr>
          <p:cNvPr id="5" name="Footer Placeholder 4">
            <a:extLst>
              <a:ext uri="{FF2B5EF4-FFF2-40B4-BE49-F238E27FC236}">
                <a16:creationId xmlns:a16="http://schemas.microsoft.com/office/drawing/2014/main" id="{84B423C2-55F0-447E-9E6B-89409F81D3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9E1D223-F8B3-4181-8A95-D001467DE1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C4243B-EB80-4A61-9ECD-5741F78A0B55}" type="slidenum">
              <a:rPr lang="en-IN" smtClean="0"/>
              <a:t>‹#›</a:t>
            </a:fld>
            <a:endParaRPr lang="en-IN"/>
          </a:p>
        </p:txBody>
      </p:sp>
    </p:spTree>
    <p:extLst>
      <p:ext uri="{BB962C8B-B14F-4D97-AF65-F5344CB8AC3E}">
        <p14:creationId xmlns:p14="http://schemas.microsoft.com/office/powerpoint/2010/main" val="3435255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18000">
              <a:schemeClr val="tx1"/>
            </a:gs>
            <a:gs pos="37000">
              <a:schemeClr val="accent6">
                <a:lumMod val="89000"/>
              </a:schemeClr>
            </a:gs>
            <a:gs pos="66000">
              <a:schemeClr val="accent1"/>
            </a:gs>
            <a:gs pos="92000">
              <a:schemeClr val="accent2">
                <a:lumMod val="60000"/>
                <a:lumOff val="40000"/>
              </a:schemeClr>
            </a:gs>
          </a:gsLst>
          <a:lin ang="30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FF367-72F1-4F4E-8FA5-E055D14D60D0}"/>
              </a:ext>
            </a:extLst>
          </p:cNvPr>
          <p:cNvSpPr>
            <a:spLocks noGrp="1"/>
          </p:cNvSpPr>
          <p:nvPr>
            <p:ph type="ctrTitle"/>
          </p:nvPr>
        </p:nvSpPr>
        <p:spPr/>
        <p:txBody>
          <a:bodyPr>
            <a:normAutofit/>
          </a:bodyPr>
          <a:lstStyle/>
          <a:p>
            <a:r>
              <a:rPr lang="en-IN" sz="8800" dirty="0">
                <a:latin typeface="Forte" panose="03060902040502070203" pitchFamily="66" charset="0"/>
              </a:rPr>
              <a:t>TASK-2</a:t>
            </a:r>
          </a:p>
        </p:txBody>
      </p:sp>
      <p:sp>
        <p:nvSpPr>
          <p:cNvPr id="3" name="Subtitle 2">
            <a:extLst>
              <a:ext uri="{FF2B5EF4-FFF2-40B4-BE49-F238E27FC236}">
                <a16:creationId xmlns:a16="http://schemas.microsoft.com/office/drawing/2014/main" id="{1EFB1451-E5B2-4AA2-92E0-946E08711C39}"/>
              </a:ext>
            </a:extLst>
          </p:cNvPr>
          <p:cNvSpPr>
            <a:spLocks noGrp="1"/>
          </p:cNvSpPr>
          <p:nvPr>
            <p:ph type="subTitle" idx="1"/>
          </p:nvPr>
        </p:nvSpPr>
        <p:spPr>
          <a:xfrm>
            <a:off x="1524000" y="3689350"/>
            <a:ext cx="9144000" cy="1655762"/>
          </a:xfrm>
        </p:spPr>
        <p:txBody>
          <a:bodyPr>
            <a:normAutofit/>
          </a:bodyPr>
          <a:lstStyle/>
          <a:p>
            <a:r>
              <a:rPr lang="en-IN" sz="4000" dirty="0">
                <a:solidFill>
                  <a:schemeClr val="accent5">
                    <a:lumMod val="50000"/>
                  </a:schemeClr>
                </a:solidFill>
              </a:rPr>
              <a:t>FINDING VULNERABLILITY</a:t>
            </a:r>
          </a:p>
          <a:p>
            <a:r>
              <a:rPr lang="en-IN" sz="4000" dirty="0">
                <a:solidFill>
                  <a:schemeClr val="accent5">
                    <a:lumMod val="50000"/>
                  </a:schemeClr>
                </a:solidFill>
              </a:rPr>
              <a:t>http://zero.webappsecurity.com/</a:t>
            </a:r>
          </a:p>
        </p:txBody>
      </p:sp>
    </p:spTree>
    <p:extLst>
      <p:ext uri="{BB962C8B-B14F-4D97-AF65-F5344CB8AC3E}">
        <p14:creationId xmlns:p14="http://schemas.microsoft.com/office/powerpoint/2010/main" val="3974115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3D4D7-75DD-49EF-AAC3-A5788875A5DF}"/>
              </a:ext>
            </a:extLst>
          </p:cNvPr>
          <p:cNvSpPr>
            <a:spLocks noGrp="1"/>
          </p:cNvSpPr>
          <p:nvPr>
            <p:ph type="title"/>
          </p:nvPr>
        </p:nvSpPr>
        <p:spPr/>
        <p:txBody>
          <a:bodyPr/>
          <a:lstStyle/>
          <a:p>
            <a:r>
              <a:rPr lang="en-US" dirty="0"/>
              <a:t>Problem Statement :Website Link: http://zero.webappsecurity.com/</a:t>
            </a:r>
            <a:endParaRPr lang="en-IN" dirty="0"/>
          </a:p>
        </p:txBody>
      </p:sp>
      <p:sp>
        <p:nvSpPr>
          <p:cNvPr id="3" name="Content Placeholder 2">
            <a:extLst>
              <a:ext uri="{FF2B5EF4-FFF2-40B4-BE49-F238E27FC236}">
                <a16:creationId xmlns:a16="http://schemas.microsoft.com/office/drawing/2014/main" id="{97F85781-3D23-43E8-8BFE-5D6644F280FB}"/>
              </a:ext>
            </a:extLst>
          </p:cNvPr>
          <p:cNvSpPr>
            <a:spLocks noGrp="1"/>
          </p:cNvSpPr>
          <p:nvPr>
            <p:ph idx="1"/>
          </p:nvPr>
        </p:nvSpPr>
        <p:spPr>
          <a:xfrm>
            <a:off x="142875" y="1690688"/>
            <a:ext cx="11615737" cy="5167311"/>
          </a:xfrm>
        </p:spPr>
        <p:txBody>
          <a:bodyPr>
            <a:normAutofit/>
          </a:bodyPr>
          <a:lstStyle/>
          <a:p>
            <a:r>
              <a:rPr lang="en-US" dirty="0"/>
              <a:t>Problem Statement :Website Link: http://zero.webappsecurity.com/          We have set up a real life-like web application in the form of an online bank portal. Your task is to test this website and find all possible vulnerabilities and loopholes in it. To do so you can use the automatic vulnerabilities scanner “</a:t>
            </a:r>
            <a:r>
              <a:rPr lang="en-US" dirty="0" err="1"/>
              <a:t>Netsparker</a:t>
            </a:r>
            <a:r>
              <a:rPr lang="en-US" dirty="0"/>
              <a:t>” which was taught to you in the session of Automatic Vulnerability Scanner.     </a:t>
            </a:r>
          </a:p>
          <a:p>
            <a:r>
              <a:rPr lang="en-US" dirty="0"/>
              <a:t>  You have to find 3 critical vulnerabilities. No matter if they are taught to you or not. Now just choose any 1 amongst that 3 and write a report in your own language. If you are using </a:t>
            </a:r>
            <a:r>
              <a:rPr lang="en-US" dirty="0" err="1"/>
              <a:t>Netsparker</a:t>
            </a:r>
            <a:r>
              <a:rPr lang="en-US" dirty="0"/>
              <a:t> you can use the report already generated by software but make sure you do not have to copy it. You have to then submit the report generated by you.</a:t>
            </a:r>
            <a:endParaRPr lang="en-IN" dirty="0"/>
          </a:p>
        </p:txBody>
      </p:sp>
    </p:spTree>
    <p:extLst>
      <p:ext uri="{BB962C8B-B14F-4D97-AF65-F5344CB8AC3E}">
        <p14:creationId xmlns:p14="http://schemas.microsoft.com/office/powerpoint/2010/main" val="3012218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0F024E-EE8B-4F93-8EC3-EA64E8D0BB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7325"/>
            <a:ext cx="12192000" cy="6483350"/>
          </a:xfrm>
          <a:prstGeom prst="rect">
            <a:avLst/>
          </a:prstGeom>
        </p:spPr>
      </p:pic>
    </p:spTree>
    <p:extLst>
      <p:ext uri="{BB962C8B-B14F-4D97-AF65-F5344CB8AC3E}">
        <p14:creationId xmlns:p14="http://schemas.microsoft.com/office/powerpoint/2010/main" val="537311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EA7C44-09FF-46A8-A38E-4B5DD9E89A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275"/>
            <a:ext cx="12192000" cy="6521450"/>
          </a:xfrm>
          <a:prstGeom prst="rect">
            <a:avLst/>
          </a:prstGeom>
        </p:spPr>
      </p:pic>
    </p:spTree>
    <p:extLst>
      <p:ext uri="{BB962C8B-B14F-4D97-AF65-F5344CB8AC3E}">
        <p14:creationId xmlns:p14="http://schemas.microsoft.com/office/powerpoint/2010/main" val="1079452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82A7F1-72CA-4C09-A870-A83896E24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0"/>
            <a:ext cx="12192000" cy="6553200"/>
          </a:xfrm>
          <a:prstGeom prst="rect">
            <a:avLst/>
          </a:prstGeom>
        </p:spPr>
      </p:pic>
    </p:spTree>
    <p:extLst>
      <p:ext uri="{BB962C8B-B14F-4D97-AF65-F5344CB8AC3E}">
        <p14:creationId xmlns:p14="http://schemas.microsoft.com/office/powerpoint/2010/main" val="656686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110F04B-3081-4F25-AE2B-12BD982DAF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875"/>
            <a:ext cx="12192000" cy="6572250"/>
          </a:xfrm>
          <a:prstGeom prst="rect">
            <a:avLst/>
          </a:prstGeom>
        </p:spPr>
      </p:pic>
    </p:spTree>
    <p:extLst>
      <p:ext uri="{BB962C8B-B14F-4D97-AF65-F5344CB8AC3E}">
        <p14:creationId xmlns:p14="http://schemas.microsoft.com/office/powerpoint/2010/main" val="237060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E1B7D1-AC44-4766-880A-FE2F7DAEE1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0"/>
            <a:ext cx="12192000" cy="6553200"/>
          </a:xfrm>
          <a:prstGeom prst="rect">
            <a:avLst/>
          </a:prstGeom>
        </p:spPr>
      </p:pic>
    </p:spTree>
    <p:extLst>
      <p:ext uri="{BB962C8B-B14F-4D97-AF65-F5344CB8AC3E}">
        <p14:creationId xmlns:p14="http://schemas.microsoft.com/office/powerpoint/2010/main" val="3620931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1DCACC-EB68-442F-ACB5-16AE1E83E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0"/>
            <a:ext cx="12192000" cy="6553200"/>
          </a:xfrm>
          <a:prstGeom prst="rect">
            <a:avLst/>
          </a:prstGeom>
        </p:spPr>
      </p:pic>
    </p:spTree>
    <p:extLst>
      <p:ext uri="{BB962C8B-B14F-4D97-AF65-F5344CB8AC3E}">
        <p14:creationId xmlns:p14="http://schemas.microsoft.com/office/powerpoint/2010/main" val="1357049545"/>
      </p:ext>
    </p:extLst>
  </p:cSld>
  <p:clrMapOvr>
    <a:masterClrMapping/>
  </p:clrMapOvr>
</p:sld>
</file>

<file path=ppt/theme/theme1.xml><?xml version="1.0" encoding="utf-8"?>
<a:theme xmlns:a="http://schemas.openxmlformats.org/drawingml/2006/main" name="Office The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019F53CC038F147A3F664F3DDE60F26" ma:contentTypeVersion="11" ma:contentTypeDescription="Create a new document." ma:contentTypeScope="" ma:versionID="9dae6cc9d6da8d6e1ddf5f6db7422ece">
  <xsd:schema xmlns:xsd="http://www.w3.org/2001/XMLSchema" xmlns:xs="http://www.w3.org/2001/XMLSchema" xmlns:p="http://schemas.microsoft.com/office/2006/metadata/properties" xmlns:ns3="a0fe63c5-b161-4436-8fc6-38347bc83581" xmlns:ns4="acf02e91-d6e3-485b-b8b2-f8650806cde5" targetNamespace="http://schemas.microsoft.com/office/2006/metadata/properties" ma:root="true" ma:fieldsID="de5296087194d23169800aa4e0a41610" ns3:_="" ns4:_="">
    <xsd:import namespace="a0fe63c5-b161-4436-8fc6-38347bc83581"/>
    <xsd:import namespace="acf02e91-d6e3-485b-b8b2-f8650806cde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fe63c5-b161-4436-8fc6-38347bc8358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cf02e91-d6e3-485b-b8b2-f8650806cde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E6625D-9D77-4264-9D3D-44AAC5F4BB4C}">
  <ds:schemaRefs>
    <ds:schemaRef ds:uri="http://schemas.microsoft.com/sharepoint/v3/contenttype/forms"/>
  </ds:schemaRefs>
</ds:datastoreItem>
</file>

<file path=customXml/itemProps2.xml><?xml version="1.0" encoding="utf-8"?>
<ds:datastoreItem xmlns:ds="http://schemas.openxmlformats.org/officeDocument/2006/customXml" ds:itemID="{CEF2F36C-DB13-4E9C-AC08-CE1F70B646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fe63c5-b161-4436-8fc6-38347bc83581"/>
    <ds:schemaRef ds:uri="acf02e91-d6e3-485b-b8b2-f8650806cd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460C120-FBFD-4A70-868B-702C1A454710}">
  <ds:schemaRefs>
    <ds:schemaRef ds:uri="http://schemas.openxmlformats.org/package/2006/metadata/core-properties"/>
    <ds:schemaRef ds:uri="http://schemas.microsoft.com/office/2006/metadata/properties"/>
    <ds:schemaRef ds:uri="http://www.w3.org/XML/1998/namespace"/>
    <ds:schemaRef ds:uri="http://purl.org/dc/elements/1.1/"/>
    <ds:schemaRef ds:uri="http://purl.org/dc/terms/"/>
    <ds:schemaRef ds:uri="http://schemas.microsoft.com/office/2006/documentManagement/types"/>
    <ds:schemaRef ds:uri="http://purl.org/dc/dcmitype/"/>
    <ds:schemaRef ds:uri="a0fe63c5-b161-4436-8fc6-38347bc83581"/>
    <ds:schemaRef ds:uri="http://schemas.microsoft.com/office/infopath/2007/PartnerControls"/>
    <ds:schemaRef ds:uri="acf02e91-d6e3-485b-b8b2-f8650806cde5"/>
  </ds:schemaRefs>
</ds:datastoreItem>
</file>

<file path=docProps/app.xml><?xml version="1.0" encoding="utf-8"?>
<Properties xmlns="http://schemas.openxmlformats.org/officeDocument/2006/extended-properties" xmlns:vt="http://schemas.openxmlformats.org/officeDocument/2006/docPropsVTypes">
  <TotalTime>59</TotalTime>
  <Words>173</Words>
  <Application>Microsoft Office PowerPoint</Application>
  <PresentationFormat>Widescreen</PresentationFormat>
  <Paragraphs>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Forte</vt:lpstr>
      <vt:lpstr>Office Theme</vt:lpstr>
      <vt:lpstr>TASK-2</vt:lpstr>
      <vt:lpstr>Problem Statement :Website Link: http://zero.webappsecurity.com/</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prasanth aishu</dc:creator>
  <cp:lastModifiedBy>Prasanth P 21MIS0451</cp:lastModifiedBy>
  <cp:revision>3</cp:revision>
  <dcterms:created xsi:type="dcterms:W3CDTF">2022-03-04T07:20:56Z</dcterms:created>
  <dcterms:modified xsi:type="dcterms:W3CDTF">2022-03-04T12:53:37Z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0x0101004019F53CC038F147A3F664F3DDE60F26</vt:lpwstr>
  </property>
</Properties>
</file>