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9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1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55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10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15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25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3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4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0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7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1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7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6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7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8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2501E-3768-4B83-9427-D444C2E809A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16A9D-87C9-4B67-8DB0-C21757C0F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3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tx2">
                <a:lumMod val="73000"/>
              </a:schemeClr>
            </a:gs>
            <a:gs pos="19000">
              <a:schemeClr val="tx1"/>
            </a:gs>
            <a:gs pos="84354">
              <a:srgbClr val="E7A6E5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</a:schemeClr>
            </a:gs>
            <a:gs pos="58000">
              <a:schemeClr val="accent1">
                <a:lumMod val="30000"/>
                <a:lumOff val="7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9678-954B-4FF6-83C6-28364DAEE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64" y="0"/>
            <a:ext cx="7868711" cy="24003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TASK-3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6101-2D74-488F-B690-B52C12C5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5650" y="2533650"/>
            <a:ext cx="7286625" cy="1628775"/>
          </a:xfrm>
        </p:spPr>
        <p:txBody>
          <a:bodyPr/>
          <a:lstStyle/>
          <a:p>
            <a:r>
              <a:rPr lang="en-US" dirty="0"/>
              <a:t>ENTERING/SOLVING A GIVEN WEBSITE USING BURPSUITE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6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93C6D-ACA4-4984-891E-3CF827D7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485B-577E-4D23-9054-C5BE1B2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92" y="-23812"/>
            <a:ext cx="9895683" cy="215264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stellar" panose="020A0402060406010301" pitchFamily="18" charset="0"/>
              </a:rPr>
              <a:t>REPORT</a:t>
            </a:r>
            <a:endParaRPr lang="en-IN" b="1" dirty="0">
              <a:solidFill>
                <a:schemeClr val="accent1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4A17-62B1-4015-AC80-90D9ACE8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6"/>
            <a:ext cx="11896725" cy="5062536"/>
          </a:xfrm>
        </p:spPr>
        <p:txBody>
          <a:bodyPr/>
          <a:lstStyle/>
          <a:p>
            <a:r>
              <a:rPr lang="en-US" dirty="0"/>
              <a:t>Load the burp-batch-report-generator-[VERSION].jar file in the Burp Suite "Extender" tab.</a:t>
            </a:r>
          </a:p>
          <a:p>
            <a:r>
              <a:rPr lang="en-US" dirty="0"/>
              <a:t>When ready to generate reports, navigate to the new "Batch Scan Report Generator" tab.</a:t>
            </a:r>
          </a:p>
          <a:p>
            <a:r>
              <a:rPr lang="en-US" dirty="0"/>
              <a:t>Select the output format for the reports that will be generated (HTML or XML).</a:t>
            </a:r>
          </a:p>
          <a:p>
            <a:r>
              <a:rPr lang="en-US" dirty="0"/>
              <a:t>Select whether to generate reports for all hosts or only hosts set in the Target-&gt;Scope tab.</a:t>
            </a:r>
          </a:p>
          <a:p>
            <a:r>
              <a:rPr lang="en-US" dirty="0"/>
              <a:t>Select whether to merge HTTP and HTTPS into one host report, or to have separate reports for both</a:t>
            </a:r>
          </a:p>
          <a:p>
            <a:r>
              <a:rPr lang="en-US" dirty="0"/>
              <a:t>If the option is selected, one report will be generate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77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36C72-9F31-4A89-89A0-458CAAE8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97EF7-B2C8-44B3-BEF1-B414BB48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">
              <a:schemeClr val="bg1"/>
            </a:gs>
            <a:gs pos="0">
              <a:schemeClr val="tx1"/>
            </a:gs>
            <a:gs pos="84354">
              <a:srgbClr val="E7A6E5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bg1"/>
            </a:gs>
            <a:gs pos="66000">
              <a:schemeClr val="accent1">
                <a:lumMod val="30000"/>
                <a:lumOff val="7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556E6-50DF-4D63-A9F8-D0E37707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2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D65CB-BDAD-4CC2-8A28-8BF4093A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8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FA7AC-6808-4C85-89AC-7D96706B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606F0-9267-4886-B5FD-EB0EFB03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5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F71E4-857F-4AEA-9DA0-1FEC7444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60A87-9183-4A63-A6EA-310B264D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08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110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PMingLiU-ExtB</vt:lpstr>
      <vt:lpstr>Arial</vt:lpstr>
      <vt:lpstr>Castellar</vt:lpstr>
      <vt:lpstr>Corbel</vt:lpstr>
      <vt:lpstr>Parallax</vt:lpstr>
      <vt:lpstr>TASK-3</vt:lpstr>
      <vt:lpstr>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TASK-3</dc:title>
  <dc:creator>prasanth aishu</dc:creator>
  <cp:lastModifiedBy>prasanth aishu</cp:lastModifiedBy>
  <cp:revision>1</cp:revision>
  <dcterms:created xsi:type="dcterms:W3CDTF">2022-03-04T12:16:19Z</dcterms:created>
  <dcterms:modified xsi:type="dcterms:W3CDTF">2022-03-04T12:48:24Z</dcterms:modified>
</cp:coreProperties>
</file>