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4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54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6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7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6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0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0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AAFF-5768-486B-8ACB-59554191D89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1E42-2D62-412E-A798-2F0ED4C9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06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9C72-1CE7-4434-AC32-B764CD83F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Task -1 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687B-AFA4-4329-B38A-F1E4BAEE0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Solving the vulnerability of XSS lab at PORDSWOGER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90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F242-6575-42FB-83BA-3F568B04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101A4-DA7B-4261-A6DB-3EF7E8A2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3738"/>
          </a:xfrm>
        </p:spPr>
      </p:pic>
    </p:spTree>
    <p:extLst>
      <p:ext uri="{BB962C8B-B14F-4D97-AF65-F5344CB8AC3E}">
        <p14:creationId xmlns:p14="http://schemas.microsoft.com/office/powerpoint/2010/main" val="23076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A286-34C7-462D-B843-47B0DE1B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0077F-BB61-49C2-98A9-800BD3633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587288" cy="6858000"/>
          </a:xfrm>
        </p:spPr>
      </p:pic>
    </p:spTree>
    <p:extLst>
      <p:ext uri="{BB962C8B-B14F-4D97-AF65-F5344CB8AC3E}">
        <p14:creationId xmlns:p14="http://schemas.microsoft.com/office/powerpoint/2010/main" val="2637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CB5A-2561-4EB3-8CD5-8338AAD4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23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C2D9-DA94-4864-BECB-DFE9A143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274B6-006C-421D-BA5C-9394EB2A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83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694-0A91-4521-9599-9202056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2CC08-2F26-4E40-B35A-13417AF4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06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937E-18F9-498F-AE38-B169F92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05C74-B1B7-4B7F-8D77-73A93542D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79603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Task 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-1 </dc:title>
  <dc:creator>prasanth aishu</dc:creator>
  <cp:lastModifiedBy>prasanth aishu</cp:lastModifiedBy>
  <cp:revision>1</cp:revision>
  <dcterms:created xsi:type="dcterms:W3CDTF">2022-03-04T13:20:03Z</dcterms:created>
  <dcterms:modified xsi:type="dcterms:W3CDTF">2022-03-04T13:26:25Z</dcterms:modified>
</cp:coreProperties>
</file>