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894079"/>
            <a:ext cx="5704840" cy="675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Calibri"/>
                <a:cs typeface="Calibri"/>
              </a:rPr>
              <a:t>DATE:4-</a:t>
            </a:r>
            <a:r>
              <a:rPr dirty="0" sz="1200" spc="-10" b="1">
                <a:latin typeface="Calibri"/>
                <a:cs typeface="Calibri"/>
              </a:rPr>
              <a:t>6-</a:t>
            </a:r>
            <a:r>
              <a:rPr dirty="0" sz="1200" spc="-25" b="1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b="1">
                <a:latin typeface="Calibri"/>
                <a:cs typeface="Calibri"/>
              </a:rPr>
              <a:t>ASSIGNMENT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dirty="0" sz="1200" spc="-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30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dirty="0" sz="1200" spc="-20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 i="1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dirty="0" sz="1200" spc="7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dirty="0" sz="1200" spc="7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 i="1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dirty="0" u="sng" sz="120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dirty="0" u="sng" sz="1200" spc="29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dirty="0" sz="1200" spc="8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dirty="0" sz="1200" spc="-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dirty="0" sz="1200" spc="-6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dirty="0" sz="1200" spc="-50" b="1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dirty="0" sz="1200" spc="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dirty="0" sz="1200" spc="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dirty="0" sz="1200" spc="10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1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1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15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 i="1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dirty="0" sz="1200" spc="-20" b="1" i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 i="1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lvl="1" marL="138430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lvl="1" marL="138430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lvl="1" marL="138430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dirty="0" sz="1200" spc="-3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28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dirty="0" u="sng" sz="1200" spc="29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dirty="0" sz="1200" spc="-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dirty="0" sz="1200" spc="-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dirty="0" sz="1200" spc="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dirty="0" sz="1200" spc="1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dirty="0" sz="1200" spc="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dirty="0" sz="1200" spc="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dirty="0" sz="1200" spc="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dirty="0" sz="1200" spc="8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28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dirty="0" u="sng" sz="1200" spc="28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dirty="0" sz="1200" spc="50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dirty="0" sz="1200" spc="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dirty="0" sz="1200" spc="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dirty="0" u="sng" sz="120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dirty="0" u="sng" sz="1200" spc="29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dirty="0" sz="1200" spc="50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dirty="0" sz="1200" spc="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dirty="0" sz="1200" spc="6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5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lvl="1" marL="172085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dirty="0" sz="1200" spc="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dirty="0" sz="1200" spc="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dirty="0" sz="1200" spc="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dirty="0" sz="1200" spc="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60" b="1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5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5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dirty="0" sz="1200" spc="50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dirty="0" u="sng" sz="120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dirty="0" u="sng" sz="1200" spc="29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dirty="0" sz="1200" spc="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60" b="1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5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4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dirty="0" sz="1200" spc="-5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dirty="0" sz="1200" spc="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dirty="0" sz="1200" spc="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dirty="0" sz="1200" spc="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dirty="0" u="sng" sz="120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dirty="0" u="sng" sz="1200" spc="29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dirty="0" u="sng" sz="1200" spc="295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dirty="0" sz="1200" spc="-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dirty="0" sz="1200" spc="-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dirty="0" sz="1200" spc="-2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dirty="0" sz="1200" spc="-15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dirty="0" sz="1200" spc="-10" b="1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dirty="0" sz="1200" spc="-4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dirty="0" sz="1200" spc="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dirty="0" sz="1200" spc="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dirty="0" sz="1200" spc="3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dirty="0" sz="1200" spc="-3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dirty="0" sz="1200" spc="-25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20" b="1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10" b="1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dirty="0" sz="1200" spc="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dirty="0" sz="1200" spc="50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algn="just" marL="12700" marR="806450">
              <a:lnSpc>
                <a:spcPct val="15130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algn="just" marL="12700" marR="191135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50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dirty="0" sz="1200" spc="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dirty="0" sz="1200" spc="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0">
              <a:lnSpc>
                <a:spcPct val="1517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dirty="0" sz="1200" spc="-3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algn="just" marL="12700" marR="551180">
              <a:lnSpc>
                <a:spcPts val="2180"/>
              </a:lnSpc>
              <a:spcBef>
                <a:spcPts val="190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dirty="0" sz="1200" spc="-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2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51300"/>
              </a:lnSpc>
              <a:spcBef>
                <a:spcPts val="5"/>
              </a:spcBef>
            </a:pP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dirty="0" sz="1200" spc="1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dirty="0" sz="1200" spc="2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dirty="0" sz="1200" spc="2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dirty="0" sz="1200" spc="-4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dirty="0" sz="1200" spc="-35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Yanamandram</dc:creator>
  <dcterms:created xsi:type="dcterms:W3CDTF">2024-06-07T17:46:33Z</dcterms:created>
  <dcterms:modified xsi:type="dcterms:W3CDTF">2024-06-07T17:46:33Z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