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5824515/f/426df7ef-b91c-4914-9ee2-dbedd850bbf9/SALES%20DATA%20FOR%20III%20B.COM%20CS%20-%20A%20&amp;%20B.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'CREDIT RATING'!$Q$169</c:f>
              <c:strCache>
                <c:ptCount val="1"/>
                <c:pt idx="0">
                  <c:v>Current Employee Rating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multiLvlStrRef>
              <c:f>'CREDIT RATING'!$M$170:$P$174</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Aspen</c:v>
                  </c:pt>
                  <c:pt idx="1">
                    <c:v>Lamont</c:v>
                  </c:pt>
                  <c:pt idx="2">
                    <c:v>Lewis</c:v>
                  </c:pt>
                  <c:pt idx="3">
                    <c:v>Harrison</c:v>
                  </c:pt>
                  <c:pt idx="4">
                    <c:v>Ronald</c:v>
                  </c:pt>
                </c:lvl>
                <c:lvl>
                  <c:pt idx="0">
                    <c:v>2606</c:v>
                  </c:pt>
                  <c:pt idx="1">
                    <c:v>2607</c:v>
                  </c:pt>
                  <c:pt idx="2">
                    <c:v>2608</c:v>
                  </c:pt>
                  <c:pt idx="3">
                    <c:v>2609</c:v>
                  </c:pt>
                  <c:pt idx="4">
                    <c:v>2610</c:v>
                  </c:pt>
                </c:lvl>
              </c:multiLvlStrCache>
            </c:multiLvlStrRef>
          </c:cat>
          <c:val>
            <c:numRef>
              <c:f>'CREDIT RATING'!$Q$170:$Q$174</c:f>
              <c:numCache>
                <c:formatCode>General</c:formatCode>
                <c:ptCount val="5"/>
                <c:pt idx="0">
                  <c:v>2.0</c:v>
                </c:pt>
                <c:pt idx="1">
                  <c:v>2.0</c:v>
                </c:pt>
                <c:pt idx="2">
                  <c:v>4.0</c:v>
                </c:pt>
                <c:pt idx="3">
                  <c:v>2.0</c:v>
                </c:pt>
                <c:pt idx="4">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3075304"/>
            <a:ext cx="8610600" cy="1869440"/>
          </a:xfrm>
          <a:prstGeom prst="rect"/>
          <a:noFill/>
        </p:spPr>
        <p:txBody>
          <a:bodyPr rtlCol="0" wrap="square">
            <a:spAutoFit/>
          </a:bodyPr>
          <a:p>
            <a:r>
              <a:rPr sz="2400" lang="en-US"/>
              <a:t>STUDENT NAME:</a:t>
            </a:r>
            <a:r>
              <a:rPr altLang="en-IN" sz="2400" lang="en-US"/>
              <a:t>P</a:t>
            </a:r>
            <a:r>
              <a:rPr altLang="en-IN" sz="2400" lang="en-US"/>
              <a:t>R</a:t>
            </a:r>
            <a:r>
              <a:rPr altLang="en-IN" sz="2400" lang="en-US"/>
              <a:t>A</a:t>
            </a:r>
            <a:r>
              <a:rPr altLang="en-IN" sz="2400" lang="en-US"/>
              <a:t>S</a:t>
            </a:r>
            <a:r>
              <a:rPr altLang="en-IN" sz="2400" lang="en-US"/>
              <a:t>A</a:t>
            </a:r>
            <a:r>
              <a:rPr altLang="en-IN" sz="2400" lang="en-US"/>
              <a:t>N</a:t>
            </a:r>
            <a:r>
              <a:rPr altLang="en-IN" sz="2400" lang="en-US"/>
              <a:t>T</a:t>
            </a:r>
            <a:r>
              <a:rPr altLang="en-IN" sz="2400" lang="en-US"/>
              <a:t>H</a:t>
            </a:r>
            <a:r>
              <a:rPr altLang="en-IN" sz="2400" lang="en-US"/>
              <a:t>.</a:t>
            </a:r>
            <a:r>
              <a:rPr altLang="en-IN" sz="2400" lang="en-US"/>
              <a:t> </a:t>
            </a:r>
            <a:r>
              <a:rPr altLang="en-IN" sz="2400" lang="en-US"/>
              <a:t>R</a:t>
            </a:r>
            <a:endParaRPr dirty="0" sz="2400" lang="en-US"/>
          </a:p>
          <a:p>
            <a:r>
              <a:rPr dirty="0" sz="2400" lang="en-US"/>
              <a:t>REGISTER NO:</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2</a:t>
            </a:r>
            <a:r>
              <a:rPr altLang="en-IN" dirty="0" sz="2400" lang="en-US"/>
              <a:t>6</a:t>
            </a:r>
            <a:r>
              <a:rPr altLang="en-IN" dirty="0" sz="2400" lang="en-US"/>
              <a:t>8</a:t>
            </a:r>
            <a:r>
              <a:rPr altLang="en-IN" dirty="0" sz="2400" lang="en-US"/>
              <a:t>8</a:t>
            </a:r>
            <a:endParaRPr altLang="en-US" lang="zh-CN"/>
          </a:p>
          <a:p>
            <a:r>
              <a:rPr dirty="0" sz="2400" lang="en-US"/>
              <a:t>DEPARTMENT:</a:t>
            </a:r>
            <a:r>
              <a:rPr altLang="en-IN" dirty="0" sz="2400" lang="en-US"/>
              <a:t>B</a:t>
            </a:r>
            <a:r>
              <a:rPr altLang="en-IN" dirty="0" sz="2400" lang="en-US"/>
              <a:t>C</a:t>
            </a:r>
            <a:r>
              <a:rPr altLang="en-IN" dirty="0" sz="2400" lang="en-US"/>
              <a:t>O</a:t>
            </a:r>
            <a:r>
              <a:rPr altLang="en-IN" dirty="0" sz="2400" lang="en-US"/>
              <a:t>M</a:t>
            </a:r>
            <a:r>
              <a:rPr altLang="en-IN" dirty="0" sz="2400" lang="en-US"/>
              <a:t>(</a:t>
            </a:r>
            <a:r>
              <a:rPr altLang="en-IN" dirty="0" sz="2400" lang="en-US"/>
              <a:t>C</a:t>
            </a:r>
            <a:r>
              <a:rPr altLang="en-IN" dirty="0" sz="2400" lang="en-US"/>
              <a:t>S</a:t>
            </a:r>
            <a:r>
              <a:rPr altLang="en-IN" dirty="0" sz="2400" lang="en-US"/>
              <a:t>)</a:t>
            </a:r>
            <a:endParaRPr altLang="en-US" lang="zh-CN"/>
          </a:p>
          <a:p>
            <a:r>
              <a:rPr dirty="0" sz="2400" lang="en-US"/>
              <a:t>COLLEGE</a:t>
            </a:r>
            <a:r>
              <a:rPr altLang="en-IN" dirty="0" sz="2400" lang="en-US"/>
              <a:t> </a:t>
            </a:r>
            <a:r>
              <a:rPr altLang="en-IN" dirty="0" sz="2400" lang="en-US"/>
              <a:t>:</a:t>
            </a:r>
            <a:r>
              <a:rPr altLang="en-IN" dirty="0" sz="2400" lang="en-US"/>
              <a:t> </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THANGAL</a:t>
            </a:r>
            <a:r>
              <a:rPr altLang="en-IN" dirty="0" sz="2400" lang="en-US"/>
              <a:t> </a:t>
            </a:r>
            <a:r>
              <a:rPr altLang="en-IN" dirty="0" sz="2400" lang="en-US"/>
              <a:t>N</a:t>
            </a:r>
            <a:r>
              <a:rPr altLang="en-IN" dirty="0" sz="2400" lang="en-US"/>
              <a:t>A</a:t>
            </a:r>
            <a:r>
              <a:rPr altLang="en-IN" dirty="0" sz="2400" lang="en-US"/>
              <a:t>D</a:t>
            </a:r>
            <a:r>
              <a:rPr altLang="en-IN" dirty="0" sz="2400" lang="en-US"/>
              <a:t>A</a:t>
            </a:r>
            <a:r>
              <a:rPr altLang="en-IN" dirty="0" sz="2400" lang="en-US"/>
              <a:t>R</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1" y="385444"/>
            <a:ext cx="303253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3951571" y="385444"/>
          <a:ext cx="6637459" cy="2239679"/>
        </p:xfrm>
        <a:graphic>
          <a:graphicData uri="http://schemas.openxmlformats.org/drawingml/2006/table">
            <a:tbl>
              <a:tblPr/>
              <a:tblGrid>
                <a:gridCol w="1002391"/>
                <a:gridCol w="1002391"/>
                <a:gridCol w="1151396"/>
                <a:gridCol w="1422312"/>
                <a:gridCol w="2058966"/>
              </a:tblGrid>
              <a:tr h="554079">
                <a:tc>
                  <a:txBody>
                    <a:bodyPr/>
                    <a:p>
                      <a:pPr algn="l" fontAlgn="b"/>
                      <a:r>
                        <a:rPr sz="1100">
                          <a:solidFill>
                            <a:srgbClr val="FFFFFF"/>
                          </a:solidFill>
                          <a:latin typeface="Calibri"/>
                        </a:rPr>
                        <a:t>EmpID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sz="1100">
                          <a:solidFill>
                            <a:srgbClr val="FFFFFF"/>
                          </a:solidFill>
                          <a:latin typeface="Calibri"/>
                        </a:rPr>
                        <a:t>FirstName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sz="1100">
                          <a:solidFill>
                            <a:srgbClr val="FFFFFF"/>
                          </a:solidFill>
                          <a:latin typeface="Calibri"/>
                        </a:rPr>
                        <a:t>DepartmentType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sz="1100">
                          <a:solidFill>
                            <a:srgbClr val="FFFFFF"/>
                          </a:solidFill>
                          <a:latin typeface="Calibri"/>
                        </a:rPr>
                        <a:t>Performance Score</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c>
                  <a:txBody>
                    <a:bodyPr/>
                    <a:p>
                      <a:pPr algn="l" fontAlgn="b"/>
                      <a:r>
                        <a:rPr sz="1100">
                          <a:solidFill>
                            <a:srgbClr val="FFFFFF"/>
                          </a:solidFill>
                          <a:latin typeface="Calibri"/>
                        </a:rPr>
                        <a:t>Current Employee Rating</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4F81BD"/>
                    </a:solidFill>
                  </a:tcPr>
                </a:tc>
              </a:tr>
              <a:tr h="337120">
                <a:tc>
                  <a:txBody>
                    <a:bodyPr/>
                    <a:p>
                      <a:pPr algn="r" fontAlgn="b"/>
                      <a:r>
                        <a:rPr sz="1100">
                          <a:solidFill>
                            <a:srgbClr val="000000"/>
                          </a:solidFill>
                          <a:latin typeface="Calibri"/>
                        </a:rPr>
                        <a:t>2606</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Aspen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r h="337120">
                <a:tc>
                  <a:txBody>
                    <a:bodyPr/>
                    <a:p>
                      <a:pPr algn="r" fontAlgn="b"/>
                      <a:r>
                        <a:rPr sz="1100">
                          <a:solidFill>
                            <a:srgbClr val="000000"/>
                          </a:solidFill>
                          <a:latin typeface="Calibri"/>
                        </a:rPr>
                        <a:t>2607</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Lamont</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37120">
                <a:tc>
                  <a:txBody>
                    <a:bodyPr/>
                    <a:p>
                      <a:pPr algn="r" fontAlgn="b"/>
                      <a:r>
                        <a:rPr sz="1100">
                          <a:solidFill>
                            <a:srgbClr val="000000"/>
                          </a:solidFill>
                          <a:latin typeface="Calibri"/>
                        </a:rPr>
                        <a:t>2608</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Lewis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r" fontAlgn="b"/>
                      <a:r>
                        <a:rPr sz="1100">
                          <a:solidFill>
                            <a:srgbClr val="000000"/>
                          </a:solidFill>
                          <a:latin typeface="Calibri"/>
                        </a:rPr>
                        <a:t>4</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r h="337120">
                <a:tc>
                  <a:txBody>
                    <a:bodyPr/>
                    <a:p>
                      <a:pPr algn="r" fontAlgn="b"/>
                      <a:r>
                        <a:rPr sz="1100">
                          <a:solidFill>
                            <a:srgbClr val="000000"/>
                          </a:solidFill>
                          <a:latin typeface="Calibri"/>
                        </a:rPr>
                        <a:t>2609</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Harrison</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E9EDF4"/>
                    </a:solidFill>
                  </a:tcPr>
                </a:tc>
              </a:tr>
              <a:tr h="337120">
                <a:tc>
                  <a:txBody>
                    <a:bodyPr/>
                    <a:p>
                      <a:pPr algn="r" fontAlgn="b"/>
                      <a:r>
                        <a:rPr sz="1100">
                          <a:solidFill>
                            <a:srgbClr val="000000"/>
                          </a:solidFill>
                          <a:latin typeface="Calibri"/>
                        </a:rPr>
                        <a:t>2610</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Ronald</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Sales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l" fontAlgn="b"/>
                      <a:r>
                        <a:rPr sz="1100">
                          <a:solidFill>
                            <a:srgbClr val="000000"/>
                          </a:solidFill>
                          <a:latin typeface="Calibri"/>
                        </a:rPr>
                        <a:t>Fully Meets</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c>
                  <a:txBody>
                    <a:bodyPr/>
                    <a:p>
                      <a:pPr algn="r" fontAlgn="b"/>
                      <a:r>
                        <a:rPr sz="1100">
                          <a:solidFill>
                            <a:srgbClr val="000000"/>
                          </a:solidFill>
                          <a:latin typeface="Calibri"/>
                        </a:rPr>
                        <a:t>2</a:t>
                      </a:r>
                    </a:p>
                  </a:txBody>
                  <a:tcPr anchor="b">
                    <a:lnL w="6350" cmpd="sng">
                      <a:solidFill>
                        <a:srgbClr val="FFFFFF"/>
                      </a:solidFill>
                      <a:prstDash val="solid"/>
                    </a:lnL>
                    <a:lnR w="6350" cmpd="sng">
                      <a:solidFill>
                        <a:srgbClr val="FFFFFF"/>
                      </a:solidFill>
                      <a:prstDash val="solid"/>
                    </a:lnR>
                    <a:lnT w="6350" cmpd="sng">
                      <a:solidFill>
                        <a:srgbClr val="FFFFFF"/>
                      </a:solidFill>
                      <a:prstDash val="solid"/>
                    </a:lnT>
                    <a:lnB w="6350" cmpd="sng">
                      <a:solidFill>
                        <a:srgbClr val="FFFFFF"/>
                      </a:solidFill>
                      <a:prstDash val="solid"/>
                    </a:lnB>
                    <a:solidFill>
                      <a:srgbClr val="D0D8E8"/>
                    </a:solidFill>
                  </a:tcPr>
                </a:tc>
              </a:tr>
            </a:tbl>
          </a:graphicData>
        </a:graphic>
      </p:graphicFrame>
      <p:graphicFrame>
        <p:nvGraphicFramePr>
          <p:cNvPr id="4194305" name="图表 1"/>
          <p:cNvGraphicFramePr>
            <a:graphicFrameLocks/>
          </p:cNvGraphicFramePr>
          <p:nvPr/>
        </p:nvGraphicFramePr>
        <p:xfrm>
          <a:off x="4560171" y="2910925"/>
          <a:ext cx="6188903" cy="3717038"/>
        </p:xfrm>
        <a:graphic>
          <a:graphicData uri="http://schemas.openxmlformats.org/drawingml/2006/chart">
            <c:chart xmlns:c="http://schemas.openxmlformats.org/drawingml/2006/chart" xmlns:r="http://schemas.openxmlformats.org/officeDocument/2006/relationships" r:id="rId1"/>
          </a:graphicData>
        </a:graphic>
      </p:graphicFrame>
      <p:sp>
        <p:nvSpPr>
          <p:cNvPr id="1048711" name=""/>
          <p:cNvSpPr txBox="1"/>
          <p:nvPr/>
        </p:nvSpPr>
        <p:spPr>
          <a:xfrm>
            <a:off x="273761" y="3293537"/>
            <a:ext cx="4282140" cy="3075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IN" sz="2800" lang="en-US">
                <a:solidFill>
                  <a:srgbClr val="000000"/>
                </a:solidFill>
                <a:latin typeface="Arial"/>
              </a:rPr>
              <a:t>I</a:t>
            </a:r>
            <a:r>
              <a:rPr altLang="en-IN" sz="2800" lang="en-US">
                <a:solidFill>
                  <a:srgbClr val="000000"/>
                </a:solidFill>
                <a:latin typeface="Arial"/>
              </a:rPr>
              <a:t>N</a:t>
            </a:r>
            <a:r>
              <a:rPr altLang="en-IN" sz="2800" lang="en-US">
                <a:solidFill>
                  <a:srgbClr val="000000"/>
                </a:solidFill>
                <a:latin typeface="Arial"/>
              </a:rPr>
              <a:t>T</a:t>
            </a:r>
            <a:r>
              <a:rPr altLang="en-IN" sz="2800" lang="en-US">
                <a:solidFill>
                  <a:srgbClr val="000000"/>
                </a:solidFill>
                <a:latin typeface="Arial"/>
              </a:rPr>
              <a:t>E</a:t>
            </a:r>
            <a:r>
              <a:rPr altLang="en-IN" sz="2800" lang="en-US">
                <a:solidFill>
                  <a:srgbClr val="000000"/>
                </a:solidFill>
                <a:latin typeface="Arial"/>
              </a:rPr>
              <a:t>R</a:t>
            </a:r>
            <a:r>
              <a:rPr altLang="en-IN" sz="2800" lang="en-US">
                <a:solidFill>
                  <a:srgbClr val="000000"/>
                </a:solidFill>
                <a:latin typeface="Arial"/>
              </a:rPr>
              <a:t>P</a:t>
            </a:r>
            <a:r>
              <a:rPr altLang="en-IN" sz="2800" lang="en-US">
                <a:solidFill>
                  <a:srgbClr val="000000"/>
                </a:solidFill>
                <a:latin typeface="Arial"/>
              </a:rPr>
              <a:t>E</a:t>
            </a:r>
            <a:r>
              <a:rPr altLang="en-IN" sz="2800" lang="en-US">
                <a:solidFill>
                  <a:srgbClr val="000000"/>
                </a:solidFill>
                <a:latin typeface="Arial"/>
              </a:rPr>
              <a:t>T</a:t>
            </a:r>
            <a:r>
              <a:rPr altLang="en-IN" sz="2800" lang="en-US">
                <a:solidFill>
                  <a:srgbClr val="000000"/>
                </a:solidFill>
                <a:latin typeface="Arial"/>
              </a:rPr>
              <a:t>A</a:t>
            </a:r>
            <a:r>
              <a:rPr altLang="en-IN" sz="2800" lang="en-US">
                <a:solidFill>
                  <a:srgbClr val="000000"/>
                </a:solidFill>
                <a:latin typeface="Arial"/>
              </a:rPr>
              <a:t>T</a:t>
            </a:r>
            <a:r>
              <a:rPr altLang="en-IN" sz="2800" lang="en-US">
                <a:solidFill>
                  <a:srgbClr val="000000"/>
                </a:solidFill>
                <a:latin typeface="Arial"/>
              </a:rPr>
              <a:t>I</a:t>
            </a:r>
            <a:r>
              <a:rPr altLang="en-IN" sz="2800" lang="en-US">
                <a:solidFill>
                  <a:srgbClr val="000000"/>
                </a:solidFill>
                <a:latin typeface="Arial"/>
              </a:rPr>
              <a:t>O</a:t>
            </a:r>
            <a:r>
              <a:rPr altLang="en-IN" sz="2800" lang="en-US">
                <a:solidFill>
                  <a:srgbClr val="000000"/>
                </a:solidFill>
                <a:latin typeface="Arial"/>
              </a:rPr>
              <a:t>N</a:t>
            </a:r>
            <a:r>
              <a:rPr altLang="en-IN" sz="2800" lang="en-US">
                <a:solidFill>
                  <a:srgbClr val="000000"/>
                </a:solidFill>
                <a:latin typeface="Arial"/>
              </a:rPr>
              <a:t>:</a:t>
            </a:r>
            <a:endParaRPr sz="2800" lang="en-US">
              <a:solidFill>
                <a:srgbClr val="000000"/>
              </a:solidFill>
            </a:endParaRPr>
          </a:p>
          <a:p>
            <a:endParaRPr sz="2800" lang="en-US">
              <a:solidFill>
                <a:srgbClr val="000000"/>
              </a:solidFill>
            </a:endParaRPr>
          </a:p>
          <a:p>
            <a:r>
              <a:rPr altLang="en-IN" sz="2800" lang="en-US">
                <a:solidFill>
                  <a:srgbClr val="000000"/>
                </a:solidFill>
                <a:latin typeface="Arial"/>
              </a:rPr>
              <a:t>1</a:t>
            </a:r>
            <a:r>
              <a:rPr altLang="en-IN" sz="2800" lang="en-US">
                <a:solidFill>
                  <a:srgbClr val="000000"/>
                </a:solidFill>
                <a:latin typeface="Arial"/>
              </a:rPr>
              <a:t>.</a:t>
            </a:r>
            <a:r>
              <a:rPr altLang="en-IN" sz="1200" lang="en-US">
                <a:solidFill>
                  <a:srgbClr val="000000"/>
                </a:solidFill>
                <a:latin typeface="Arial"/>
              </a:rPr>
              <a:t>T</a:t>
            </a:r>
            <a:r>
              <a:rPr altLang="en-IN" sz="1200" lang="en-US">
                <a:solidFill>
                  <a:srgbClr val="000000"/>
                </a:solidFill>
                <a:latin typeface="Arial"/>
              </a:rPr>
              <a:t>H</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E</a:t>
            </a:r>
            <a:r>
              <a:rPr altLang="en-IN" sz="1200" lang="en-US">
                <a:solidFill>
                  <a:srgbClr val="000000"/>
                </a:solidFill>
                <a:latin typeface="Arial"/>
              </a:rPr>
              <a:t>M</a:t>
            </a:r>
            <a:r>
              <a:rPr altLang="en-IN" sz="1200" lang="en-US">
                <a:solidFill>
                  <a:srgbClr val="000000"/>
                </a:solidFill>
                <a:latin typeface="Arial"/>
              </a:rPr>
              <a:t>P</a:t>
            </a:r>
            <a:r>
              <a:rPr altLang="en-IN" sz="1200" lang="en-US">
                <a:solidFill>
                  <a:srgbClr val="000000"/>
                </a:solidFill>
                <a:latin typeface="Arial"/>
              </a:rPr>
              <a:t>L</a:t>
            </a:r>
            <a:r>
              <a:rPr altLang="en-IN" sz="1200" lang="en-US">
                <a:solidFill>
                  <a:srgbClr val="000000"/>
                </a:solidFill>
                <a:latin typeface="Arial"/>
              </a:rPr>
              <a:t>O</a:t>
            </a:r>
            <a:r>
              <a:rPr altLang="en-IN" sz="1200" lang="en-US">
                <a:solidFill>
                  <a:srgbClr val="000000"/>
                </a:solidFill>
                <a:latin typeface="Arial"/>
              </a:rPr>
              <a:t>Y</a:t>
            </a:r>
            <a:r>
              <a:rPr altLang="en-IN" sz="1200" lang="en-US">
                <a:solidFill>
                  <a:srgbClr val="000000"/>
                </a:solidFill>
                <a:latin typeface="Arial"/>
              </a:rPr>
              <a:t>E</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W</a:t>
            </a:r>
            <a:r>
              <a:rPr altLang="en-IN" sz="1200" lang="en-US">
                <a:solidFill>
                  <a:srgbClr val="000000"/>
                </a:solidFill>
                <a:latin typeface="Arial"/>
              </a:rPr>
              <a:t>I</a:t>
            </a:r>
            <a:r>
              <a:rPr altLang="en-IN" sz="1200" lang="en-US">
                <a:solidFill>
                  <a:srgbClr val="000000"/>
                </a:solidFill>
                <a:latin typeface="Arial"/>
              </a:rPr>
              <a:t>T</a:t>
            </a:r>
            <a:r>
              <a:rPr altLang="en-IN" sz="1200" lang="en-US">
                <a:solidFill>
                  <a:srgbClr val="000000"/>
                </a:solidFill>
                <a:latin typeface="Arial"/>
              </a:rPr>
              <a:t>H</a:t>
            </a:r>
            <a:r>
              <a:rPr altLang="en-IN" sz="1200" lang="en-US">
                <a:solidFill>
                  <a:srgbClr val="000000"/>
                </a:solidFill>
                <a:latin typeface="Arial"/>
              </a:rPr>
              <a:t> </a:t>
            </a:r>
            <a:r>
              <a:rPr altLang="en-IN" sz="1200" lang="en-US">
                <a:solidFill>
                  <a:srgbClr val="000000"/>
                </a:solidFill>
                <a:latin typeface="Arial"/>
              </a:rPr>
              <a:t>I</a:t>
            </a:r>
            <a:r>
              <a:rPr altLang="en-IN" sz="1200" lang="en-US">
                <a:solidFill>
                  <a:srgbClr val="000000"/>
                </a:solidFill>
                <a:latin typeface="Arial"/>
              </a:rPr>
              <a:t>D</a:t>
            </a:r>
            <a:r>
              <a:rPr altLang="en-IN" sz="1200" lang="en-US">
                <a:solidFill>
                  <a:srgbClr val="000000"/>
                </a:solidFill>
                <a:latin typeface="Arial"/>
              </a:rPr>
              <a:t> </a:t>
            </a:r>
            <a:r>
              <a:rPr altLang="en-IN" sz="1200" lang="en-US">
                <a:solidFill>
                  <a:srgbClr val="000000"/>
                </a:solidFill>
                <a:latin typeface="Arial"/>
              </a:rPr>
              <a:t>2</a:t>
            </a:r>
            <a:r>
              <a:rPr altLang="en-IN" sz="1200" lang="en-US">
                <a:solidFill>
                  <a:srgbClr val="000000"/>
                </a:solidFill>
                <a:latin typeface="Arial"/>
              </a:rPr>
              <a:t>6</a:t>
            </a:r>
            <a:r>
              <a:rPr altLang="en-IN" sz="1200" lang="en-US">
                <a:solidFill>
                  <a:srgbClr val="000000"/>
                </a:solidFill>
                <a:latin typeface="Arial"/>
              </a:rPr>
              <a:t>0</a:t>
            </a:r>
            <a:r>
              <a:rPr altLang="en-IN" sz="1200" lang="en-US">
                <a:solidFill>
                  <a:srgbClr val="000000"/>
                </a:solidFill>
                <a:latin typeface="Arial"/>
              </a:rPr>
              <a:t>8</a:t>
            </a:r>
            <a:r>
              <a:rPr altLang="en-IN" sz="1200" lang="en-US">
                <a:solidFill>
                  <a:srgbClr val="000000"/>
                </a:solidFill>
                <a:latin typeface="Arial"/>
              </a:rPr>
              <a:t> </a:t>
            </a:r>
            <a:r>
              <a:rPr altLang="en-IN" sz="1200" lang="en-US">
                <a:solidFill>
                  <a:srgbClr val="000000"/>
                </a:solidFill>
                <a:latin typeface="Arial"/>
              </a:rPr>
              <a:t>L</a:t>
            </a:r>
            <a:r>
              <a:rPr altLang="en-IN" sz="1200" lang="en-US">
                <a:solidFill>
                  <a:srgbClr val="000000"/>
                </a:solidFill>
                <a:latin typeface="Arial"/>
              </a:rPr>
              <a:t>E</a:t>
            </a:r>
            <a:r>
              <a:rPr altLang="en-IN" sz="1200" lang="en-US">
                <a:solidFill>
                  <a:srgbClr val="000000"/>
                </a:solidFill>
                <a:latin typeface="Arial"/>
              </a:rPr>
              <a:t>W</a:t>
            </a:r>
            <a:r>
              <a:rPr altLang="en-IN" sz="1200" lang="en-US">
                <a:solidFill>
                  <a:srgbClr val="000000"/>
                </a:solidFill>
                <a:latin typeface="Arial"/>
              </a:rPr>
              <a:t>I</a:t>
            </a:r>
            <a:r>
              <a:rPr altLang="en-IN" sz="1200" lang="en-US">
                <a:solidFill>
                  <a:srgbClr val="000000"/>
                </a:solidFill>
                <a:latin typeface="Arial"/>
              </a:rPr>
              <a:t>S</a:t>
            </a:r>
            <a:r>
              <a:rPr altLang="en-IN" sz="1200" lang="en-US">
                <a:solidFill>
                  <a:srgbClr val="000000"/>
                </a:solidFill>
                <a:latin typeface="Arial"/>
              </a:rPr>
              <a:t>,</a:t>
            </a:r>
            <a:r>
              <a:rPr altLang="en-IN" sz="1200" lang="en-US">
                <a:solidFill>
                  <a:srgbClr val="000000"/>
                </a:solidFill>
                <a:latin typeface="Arial"/>
              </a:rPr>
              <a:t> </a:t>
            </a:r>
            <a:r>
              <a:rPr altLang="en-IN" sz="1200" lang="en-US">
                <a:solidFill>
                  <a:srgbClr val="000000"/>
                </a:solidFill>
                <a:latin typeface="Arial"/>
              </a:rPr>
              <a:t>T</a:t>
            </a:r>
            <a:r>
              <a:rPr altLang="en-IN" sz="1200" lang="en-US">
                <a:solidFill>
                  <a:srgbClr val="000000"/>
                </a:solidFill>
                <a:latin typeface="Arial"/>
              </a:rPr>
              <a:t>H</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L</a:t>
            </a:r>
            <a:r>
              <a:rPr altLang="en-IN" sz="1200" lang="en-US">
                <a:solidFill>
                  <a:srgbClr val="000000"/>
                </a:solidFill>
                <a:latin typeface="Arial"/>
              </a:rPr>
              <a:t>A</a:t>
            </a:r>
            <a:r>
              <a:rPr altLang="en-IN" sz="1200" lang="en-US">
                <a:solidFill>
                  <a:srgbClr val="000000"/>
                </a:solidFill>
                <a:latin typeface="Arial"/>
              </a:rPr>
              <a:t>R</a:t>
            </a:r>
            <a:r>
              <a:rPr altLang="en-IN" sz="1200" lang="en-US">
                <a:solidFill>
                  <a:srgbClr val="000000"/>
                </a:solidFill>
                <a:latin typeface="Arial"/>
              </a:rPr>
              <a:t>G</a:t>
            </a:r>
            <a:r>
              <a:rPr altLang="en-IN" sz="1200" lang="en-US">
                <a:solidFill>
                  <a:srgbClr val="000000"/>
                </a:solidFill>
                <a:latin typeface="Arial"/>
              </a:rPr>
              <a:t>E</a:t>
            </a:r>
            <a:r>
              <a:rPr altLang="en-IN" sz="1200" lang="en-US">
                <a:solidFill>
                  <a:srgbClr val="000000"/>
                </a:solidFill>
                <a:latin typeface="Arial"/>
              </a:rPr>
              <a:t>S</a:t>
            </a:r>
            <a:r>
              <a:rPr altLang="en-IN" sz="1200" lang="en-US">
                <a:solidFill>
                  <a:srgbClr val="000000"/>
                </a:solidFill>
                <a:latin typeface="Arial"/>
              </a:rPr>
              <a:t>T</a:t>
            </a:r>
            <a:r>
              <a:rPr altLang="en-IN" sz="1200" lang="en-US">
                <a:solidFill>
                  <a:srgbClr val="000000"/>
                </a:solidFill>
                <a:latin typeface="Arial"/>
              </a:rPr>
              <a:t> </a:t>
            </a:r>
            <a:r>
              <a:rPr altLang="en-IN" sz="1200" lang="en-US">
                <a:solidFill>
                  <a:srgbClr val="000000"/>
                </a:solidFill>
                <a:latin typeface="Arial"/>
              </a:rPr>
              <a:t>P</a:t>
            </a:r>
            <a:r>
              <a:rPr altLang="en-IN" sz="1200" lang="en-US">
                <a:solidFill>
                  <a:srgbClr val="000000"/>
                </a:solidFill>
                <a:latin typeface="Arial"/>
              </a:rPr>
              <a:t>O</a:t>
            </a:r>
            <a:r>
              <a:rPr altLang="en-IN" sz="1200" lang="en-US">
                <a:solidFill>
                  <a:srgbClr val="000000"/>
                </a:solidFill>
                <a:latin typeface="Arial"/>
              </a:rPr>
              <a:t>R</a:t>
            </a:r>
            <a:r>
              <a:rPr altLang="en-IN" sz="1200" lang="en-US">
                <a:solidFill>
                  <a:srgbClr val="000000"/>
                </a:solidFill>
                <a:latin typeface="Arial"/>
              </a:rPr>
              <a:t>T</a:t>
            </a:r>
            <a:r>
              <a:rPr altLang="en-IN" sz="1200" lang="en-US">
                <a:solidFill>
                  <a:srgbClr val="000000"/>
                </a:solidFill>
                <a:latin typeface="Arial"/>
              </a:rPr>
              <a:t>ION</a:t>
            </a:r>
            <a:r>
              <a:rPr altLang="en-IN" sz="1200" lang="en-US">
                <a:solidFill>
                  <a:srgbClr val="000000"/>
                </a:solidFill>
                <a:latin typeface="Arial"/>
              </a:rPr>
              <a:t> </a:t>
            </a:r>
            <a:r>
              <a:rPr altLang="en-IN" sz="1200" lang="en-US">
                <a:solidFill>
                  <a:srgbClr val="000000"/>
                </a:solidFill>
                <a:latin typeface="Arial"/>
              </a:rPr>
              <a:t>O</a:t>
            </a:r>
            <a:r>
              <a:rPr altLang="en-IN" sz="1200" lang="en-US">
                <a:solidFill>
                  <a:srgbClr val="000000"/>
                </a:solidFill>
                <a:latin typeface="Arial"/>
              </a:rPr>
              <a:t>F</a:t>
            </a:r>
            <a:r>
              <a:rPr altLang="en-IN" sz="1200" lang="en-US">
                <a:solidFill>
                  <a:srgbClr val="000000"/>
                </a:solidFill>
                <a:latin typeface="Arial"/>
              </a:rPr>
              <a:t> </a:t>
            </a:r>
            <a:r>
              <a:rPr altLang="en-IN" sz="1200" lang="en-US">
                <a:solidFill>
                  <a:srgbClr val="000000"/>
                </a:solidFill>
                <a:latin typeface="Arial"/>
              </a:rPr>
              <a:t>T</a:t>
            </a:r>
            <a:r>
              <a:rPr altLang="en-IN" sz="1200" lang="en-US">
                <a:solidFill>
                  <a:srgbClr val="000000"/>
                </a:solidFill>
                <a:latin typeface="Arial"/>
              </a:rPr>
              <a:t>H</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R</a:t>
            </a:r>
            <a:r>
              <a:rPr altLang="en-IN" sz="1200" lang="en-US">
                <a:solidFill>
                  <a:srgbClr val="000000"/>
                </a:solidFill>
                <a:latin typeface="Arial"/>
              </a:rPr>
              <a:t>A</a:t>
            </a:r>
            <a:r>
              <a:rPr altLang="en-IN" sz="1200" lang="en-US">
                <a:solidFill>
                  <a:srgbClr val="000000"/>
                </a:solidFill>
                <a:latin typeface="Arial"/>
              </a:rPr>
              <a:t>T</a:t>
            </a:r>
            <a:r>
              <a:rPr altLang="en-IN" sz="1200" lang="en-US">
                <a:solidFill>
                  <a:srgbClr val="000000"/>
                </a:solidFill>
                <a:latin typeface="Arial"/>
              </a:rPr>
              <a:t>I</a:t>
            </a:r>
            <a:r>
              <a:rPr altLang="en-IN" sz="1200" lang="en-US">
                <a:solidFill>
                  <a:srgbClr val="000000"/>
                </a:solidFill>
                <a:latin typeface="Arial"/>
              </a:rPr>
              <a:t>N</a:t>
            </a:r>
            <a:r>
              <a:rPr altLang="en-IN" sz="1200" lang="en-US">
                <a:solidFill>
                  <a:srgbClr val="000000"/>
                </a:solidFill>
                <a:latin typeface="Arial"/>
              </a:rPr>
              <a:t>G</a:t>
            </a:r>
            <a:r>
              <a:rPr altLang="en-IN" sz="1200" lang="en-US">
                <a:solidFill>
                  <a:srgbClr val="000000"/>
                </a:solidFill>
                <a:latin typeface="Arial"/>
              </a:rPr>
              <a:t> </a:t>
            </a:r>
            <a:r>
              <a:rPr altLang="en-IN" sz="1200" lang="en-US">
                <a:solidFill>
                  <a:srgbClr val="000000"/>
                </a:solidFill>
                <a:latin typeface="Arial"/>
              </a:rPr>
              <a:t>P</a:t>
            </a:r>
            <a:r>
              <a:rPr altLang="en-IN" sz="1200" lang="en-US">
                <a:solidFill>
                  <a:srgbClr val="000000"/>
                </a:solidFill>
                <a:latin typeface="Arial"/>
              </a:rPr>
              <a:t>I</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C</a:t>
            </a:r>
            <a:r>
              <a:rPr altLang="en-IN" sz="1200" lang="en-US">
                <a:solidFill>
                  <a:srgbClr val="000000"/>
                </a:solidFill>
                <a:latin typeface="Arial"/>
              </a:rPr>
              <a:t>H</a:t>
            </a:r>
            <a:r>
              <a:rPr altLang="en-IN" sz="1200" lang="en-US">
                <a:solidFill>
                  <a:srgbClr val="000000"/>
                </a:solidFill>
                <a:latin typeface="Arial"/>
              </a:rPr>
              <a:t>A</a:t>
            </a:r>
            <a:r>
              <a:rPr altLang="en-IN" sz="1200" lang="en-US">
                <a:solidFill>
                  <a:srgbClr val="000000"/>
                </a:solidFill>
                <a:latin typeface="Arial"/>
              </a:rPr>
              <a:t>R</a:t>
            </a:r>
            <a:r>
              <a:rPr altLang="en-IN" sz="1200" lang="en-US">
                <a:solidFill>
                  <a:srgbClr val="000000"/>
                </a:solidFill>
                <a:latin typeface="Arial"/>
              </a:rPr>
              <a:t>T</a:t>
            </a:r>
            <a:r>
              <a:rPr altLang="en-IN" sz="1200" lang="en-US">
                <a:solidFill>
                  <a:srgbClr val="000000"/>
                </a:solidFill>
                <a:latin typeface="Arial"/>
              </a:rPr>
              <a:t>,</a:t>
            </a:r>
            <a:r>
              <a:rPr altLang="en-IN" sz="1200" lang="en-US">
                <a:solidFill>
                  <a:srgbClr val="000000"/>
                </a:solidFill>
                <a:latin typeface="Arial"/>
              </a:rPr>
              <a:t> </a:t>
            </a:r>
            <a:r>
              <a:rPr altLang="en-IN" sz="1200" lang="en-US">
                <a:solidFill>
                  <a:srgbClr val="000000"/>
                </a:solidFill>
                <a:latin typeface="Arial"/>
              </a:rPr>
              <a:t>I</a:t>
            </a:r>
            <a:r>
              <a:rPr altLang="en-IN" sz="1200" lang="en-US">
                <a:solidFill>
                  <a:srgbClr val="000000"/>
                </a:solidFill>
                <a:latin typeface="Arial"/>
              </a:rPr>
              <a:t>N</a:t>
            </a:r>
            <a:r>
              <a:rPr altLang="en-IN" sz="1200" lang="en-US">
                <a:solidFill>
                  <a:srgbClr val="000000"/>
                </a:solidFill>
                <a:latin typeface="Arial"/>
              </a:rPr>
              <a:t>D</a:t>
            </a:r>
            <a:r>
              <a:rPr altLang="en-IN" sz="1200" lang="en-US">
                <a:solidFill>
                  <a:srgbClr val="000000"/>
                </a:solidFill>
                <a:latin typeface="Arial"/>
              </a:rPr>
              <a:t>I</a:t>
            </a:r>
            <a:r>
              <a:rPr altLang="en-IN" sz="1200" lang="en-US">
                <a:solidFill>
                  <a:srgbClr val="000000"/>
                </a:solidFill>
                <a:latin typeface="Arial"/>
              </a:rPr>
              <a:t>C</a:t>
            </a:r>
            <a:r>
              <a:rPr altLang="en-IN" sz="1200" lang="en-US">
                <a:solidFill>
                  <a:srgbClr val="000000"/>
                </a:solidFill>
                <a:latin typeface="Arial"/>
              </a:rPr>
              <a:t>A</a:t>
            </a:r>
            <a:r>
              <a:rPr altLang="en-IN" sz="1200" lang="en-US">
                <a:solidFill>
                  <a:srgbClr val="000000"/>
                </a:solidFill>
                <a:latin typeface="Arial"/>
              </a:rPr>
              <a:t>T</a:t>
            </a:r>
            <a:r>
              <a:rPr altLang="en-IN" sz="1200" lang="en-US">
                <a:solidFill>
                  <a:srgbClr val="000000"/>
                </a:solidFill>
                <a:latin typeface="Arial"/>
              </a:rPr>
              <a:t>I</a:t>
            </a:r>
            <a:r>
              <a:rPr altLang="en-IN" sz="1200" lang="en-US">
                <a:solidFill>
                  <a:srgbClr val="000000"/>
                </a:solidFill>
                <a:latin typeface="Arial"/>
              </a:rPr>
              <a:t>N</a:t>
            </a:r>
            <a:r>
              <a:rPr altLang="en-IN" sz="1200" lang="en-US">
                <a:solidFill>
                  <a:srgbClr val="000000"/>
                </a:solidFill>
                <a:latin typeface="Arial"/>
              </a:rPr>
              <a:t>G</a:t>
            </a:r>
            <a:r>
              <a:rPr altLang="en-IN" sz="1200" lang="en-US">
                <a:solidFill>
                  <a:srgbClr val="000000"/>
                </a:solidFill>
                <a:latin typeface="Arial"/>
              </a:rPr>
              <a:t> </a:t>
            </a:r>
            <a:r>
              <a:rPr altLang="en-IN" sz="1200" lang="en-US">
                <a:solidFill>
                  <a:srgbClr val="000000"/>
                </a:solidFill>
                <a:latin typeface="Arial"/>
              </a:rPr>
              <a:t>S</a:t>
            </a:r>
            <a:r>
              <a:rPr altLang="en-IN" sz="1200" lang="en-US">
                <a:solidFill>
                  <a:srgbClr val="000000"/>
                </a:solidFill>
                <a:latin typeface="Arial"/>
              </a:rPr>
              <a:t>T</a:t>
            </a:r>
            <a:r>
              <a:rPr altLang="en-IN" sz="1200" lang="en-US">
                <a:solidFill>
                  <a:srgbClr val="000000"/>
                </a:solidFill>
                <a:latin typeface="Arial"/>
              </a:rPr>
              <a:t>R</a:t>
            </a:r>
            <a:r>
              <a:rPr altLang="en-IN" sz="1200" lang="en-US">
                <a:solidFill>
                  <a:srgbClr val="000000"/>
                </a:solidFill>
                <a:latin typeface="Arial"/>
              </a:rPr>
              <a:t>O</a:t>
            </a:r>
            <a:r>
              <a:rPr altLang="en-IN" sz="1200" lang="en-US">
                <a:solidFill>
                  <a:srgbClr val="000000"/>
                </a:solidFill>
                <a:latin typeface="Arial"/>
              </a:rPr>
              <a:t>N</a:t>
            </a:r>
            <a:r>
              <a:rPr altLang="en-IN" sz="1200" lang="en-US">
                <a:solidFill>
                  <a:srgbClr val="000000"/>
                </a:solidFill>
                <a:latin typeface="Arial"/>
              </a:rPr>
              <a:t>G</a:t>
            </a:r>
            <a:r>
              <a:rPr altLang="en-IN" sz="1200" lang="en-US">
                <a:solidFill>
                  <a:srgbClr val="000000"/>
                </a:solidFill>
                <a:latin typeface="Arial"/>
              </a:rPr>
              <a:t> </a:t>
            </a:r>
            <a:r>
              <a:rPr altLang="en-IN" sz="1200" lang="en-US">
                <a:solidFill>
                  <a:srgbClr val="000000"/>
                </a:solidFill>
                <a:latin typeface="Arial"/>
              </a:rPr>
              <a:t>P</a:t>
            </a:r>
            <a:r>
              <a:rPr altLang="en-IN" sz="1200" lang="en-US">
                <a:solidFill>
                  <a:srgbClr val="000000"/>
                </a:solidFill>
                <a:latin typeface="Arial"/>
              </a:rPr>
              <a:t>O</a:t>
            </a:r>
            <a:r>
              <a:rPr altLang="en-IN" sz="1200" lang="en-US">
                <a:solidFill>
                  <a:srgbClr val="000000"/>
                </a:solidFill>
                <a:latin typeface="Arial"/>
              </a:rPr>
              <a:t>R</a:t>
            </a:r>
            <a:r>
              <a:rPr altLang="en-IN" sz="1200" lang="en-US">
                <a:solidFill>
                  <a:srgbClr val="000000"/>
                </a:solidFill>
                <a:latin typeface="Arial"/>
              </a:rPr>
              <a:t>F</a:t>
            </a:r>
            <a:r>
              <a:rPr altLang="en-IN" sz="1200" lang="en-US">
                <a:solidFill>
                  <a:srgbClr val="000000"/>
                </a:solidFill>
                <a:latin typeface="Arial"/>
              </a:rPr>
              <a:t>O</a:t>
            </a:r>
            <a:r>
              <a:rPr altLang="en-IN" sz="1200" lang="en-US">
                <a:solidFill>
                  <a:srgbClr val="000000"/>
                </a:solidFill>
                <a:latin typeface="Arial"/>
              </a:rPr>
              <a:t>R</a:t>
            </a:r>
            <a:r>
              <a:rPr altLang="en-IN" sz="1200" lang="en-US">
                <a:solidFill>
                  <a:srgbClr val="000000"/>
                </a:solidFill>
                <a:latin typeface="Arial"/>
              </a:rPr>
              <a:t>M</a:t>
            </a:r>
            <a:r>
              <a:rPr altLang="en-IN" sz="1200" lang="en-US">
                <a:solidFill>
                  <a:srgbClr val="000000"/>
                </a:solidFill>
                <a:latin typeface="Arial"/>
              </a:rPr>
              <a:t>A</a:t>
            </a:r>
            <a:r>
              <a:rPr altLang="en-IN" sz="1200" lang="en-US">
                <a:solidFill>
                  <a:srgbClr val="000000"/>
                </a:solidFill>
                <a:latin typeface="Arial"/>
              </a:rPr>
              <a:t>N</a:t>
            </a:r>
            <a:r>
              <a:rPr altLang="en-IN" sz="1200" lang="en-US">
                <a:solidFill>
                  <a:srgbClr val="000000"/>
                </a:solidFill>
                <a:latin typeface="Arial"/>
              </a:rPr>
              <a:t>C</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C</a:t>
            </a:r>
            <a:r>
              <a:rPr altLang="en-IN" sz="1200" lang="en-US">
                <a:solidFill>
                  <a:srgbClr val="000000"/>
                </a:solidFill>
                <a:latin typeface="Arial"/>
              </a:rPr>
              <a:t>O</a:t>
            </a:r>
            <a:r>
              <a:rPr altLang="en-IN" sz="1200" lang="en-US">
                <a:solidFill>
                  <a:srgbClr val="000000"/>
                </a:solidFill>
                <a:latin typeface="Arial"/>
              </a:rPr>
              <a:t>M</a:t>
            </a:r>
            <a:r>
              <a:rPr altLang="en-IN" sz="1200" lang="en-US">
                <a:solidFill>
                  <a:srgbClr val="000000"/>
                </a:solidFill>
                <a:latin typeface="Arial"/>
              </a:rPr>
              <a:t>P</a:t>
            </a:r>
            <a:r>
              <a:rPr altLang="en-IN" sz="1200" lang="en-US">
                <a:solidFill>
                  <a:srgbClr val="000000"/>
                </a:solidFill>
                <a:latin typeface="Arial"/>
              </a:rPr>
              <a:t>A</a:t>
            </a:r>
            <a:r>
              <a:rPr altLang="en-IN" sz="1200" lang="en-US">
                <a:solidFill>
                  <a:srgbClr val="000000"/>
                </a:solidFill>
                <a:latin typeface="Arial"/>
              </a:rPr>
              <a:t>R</a:t>
            </a:r>
            <a:r>
              <a:rPr altLang="en-IN" sz="1200" lang="en-US">
                <a:solidFill>
                  <a:srgbClr val="000000"/>
                </a:solidFill>
                <a:latin typeface="Arial"/>
              </a:rPr>
              <a:t>E</a:t>
            </a:r>
            <a:r>
              <a:rPr altLang="en-IN" sz="1200" lang="en-US">
                <a:solidFill>
                  <a:srgbClr val="000000"/>
                </a:solidFill>
                <a:latin typeface="Arial"/>
              </a:rPr>
              <a:t>D</a:t>
            </a:r>
            <a:r>
              <a:rPr altLang="en-IN" sz="1200" lang="en-US">
                <a:solidFill>
                  <a:srgbClr val="000000"/>
                </a:solidFill>
                <a:latin typeface="Arial"/>
              </a:rPr>
              <a:t> </a:t>
            </a:r>
            <a:r>
              <a:rPr altLang="en-IN" sz="1200" lang="en-US">
                <a:solidFill>
                  <a:srgbClr val="000000"/>
                </a:solidFill>
                <a:latin typeface="Arial"/>
              </a:rPr>
              <a:t>T</a:t>
            </a:r>
            <a:r>
              <a:rPr altLang="en-IN" sz="1200" lang="en-US">
                <a:solidFill>
                  <a:srgbClr val="000000"/>
                </a:solidFill>
                <a:latin typeface="Arial"/>
              </a:rPr>
              <a:t>O</a:t>
            </a:r>
            <a:r>
              <a:rPr altLang="en-IN" sz="1200" lang="en-US">
                <a:solidFill>
                  <a:srgbClr val="000000"/>
                </a:solidFill>
                <a:latin typeface="Arial"/>
              </a:rPr>
              <a:t> </a:t>
            </a:r>
            <a:r>
              <a:rPr altLang="en-IN" sz="1200" lang="en-US">
                <a:solidFill>
                  <a:srgbClr val="000000"/>
                </a:solidFill>
                <a:latin typeface="Arial"/>
              </a:rPr>
              <a:t>O</a:t>
            </a:r>
            <a:r>
              <a:rPr altLang="en-IN" sz="1200" lang="en-US">
                <a:solidFill>
                  <a:srgbClr val="000000"/>
                </a:solidFill>
                <a:latin typeface="Arial"/>
              </a:rPr>
              <a:t>T</a:t>
            </a:r>
            <a:r>
              <a:rPr altLang="en-IN" sz="1200" lang="en-US">
                <a:solidFill>
                  <a:srgbClr val="000000"/>
                </a:solidFill>
                <a:latin typeface="Arial"/>
              </a:rPr>
              <a:t>H</a:t>
            </a:r>
            <a:r>
              <a:rPr altLang="en-IN" sz="1200" lang="en-US">
                <a:solidFill>
                  <a:srgbClr val="000000"/>
                </a:solidFill>
                <a:latin typeface="Arial"/>
              </a:rPr>
              <a:t>E</a:t>
            </a:r>
            <a:r>
              <a:rPr altLang="en-IN" sz="1200" lang="en-US">
                <a:solidFill>
                  <a:srgbClr val="000000"/>
                </a:solidFill>
                <a:latin typeface="Arial"/>
              </a:rPr>
              <a:t>R</a:t>
            </a:r>
            <a:r>
              <a:rPr altLang="en-IN" sz="1200" lang="en-US">
                <a:solidFill>
                  <a:srgbClr val="000000"/>
                </a:solidFill>
                <a:latin typeface="Arial"/>
              </a:rPr>
              <a:t>S</a:t>
            </a:r>
            <a:r>
              <a:rPr altLang="en-IN" sz="1200" lang="en-US">
                <a:solidFill>
                  <a:srgbClr val="000000"/>
                </a:solidFill>
                <a:latin typeface="Arial"/>
              </a:rPr>
              <a:t>.</a:t>
            </a:r>
            <a:endParaRPr sz="2800" lang="en-US">
              <a:solidFill>
                <a:srgbClr val="000000"/>
              </a:solidFill>
            </a:endParaRPr>
          </a:p>
          <a:p>
            <a:endParaRPr sz="2800" lang="en-US">
              <a:solidFill>
                <a:srgbClr val="000000"/>
              </a:solidFill>
            </a:endParaRPr>
          </a:p>
          <a:p>
            <a:r>
              <a:rPr altLang="en-IN" sz="2800" lang="en-US">
                <a:solidFill>
                  <a:srgbClr val="000000"/>
                </a:solidFill>
                <a:latin typeface="Arial"/>
              </a:rPr>
              <a:t>2</a:t>
            </a:r>
            <a:r>
              <a:rPr altLang="en-IN" sz="2800" lang="en-US">
                <a:solidFill>
                  <a:srgbClr val="000000"/>
                </a:solidFill>
                <a:latin typeface="Arial"/>
              </a:rPr>
              <a:t>.</a:t>
            </a:r>
            <a:r>
              <a:rPr altLang="en-IN" sz="2800" lang="en-US">
                <a:solidFill>
                  <a:srgbClr val="000000"/>
                </a:solidFill>
                <a:latin typeface="Arial"/>
              </a:rPr>
              <a:t> </a:t>
            </a:r>
            <a:r>
              <a:rPr altLang="en-IN" sz="1200" lang="en-US">
                <a:solidFill>
                  <a:srgbClr val="000000"/>
                </a:solidFill>
                <a:latin typeface="Arial"/>
              </a:rPr>
              <a:t>A</a:t>
            </a:r>
            <a:r>
              <a:rPr altLang="en-IN" sz="1200" lang="en-US">
                <a:solidFill>
                  <a:srgbClr val="000000"/>
                </a:solidFill>
                <a:latin typeface="Arial"/>
              </a:rPr>
              <a:t>L</a:t>
            </a:r>
            <a:r>
              <a:rPr altLang="en-IN" sz="1200" lang="en-US">
                <a:solidFill>
                  <a:srgbClr val="000000"/>
                </a:solidFill>
                <a:latin typeface="Arial"/>
              </a:rPr>
              <a:t>L</a:t>
            </a:r>
            <a:r>
              <a:rPr altLang="en-IN" sz="1200" lang="en-US">
                <a:solidFill>
                  <a:srgbClr val="000000"/>
                </a:solidFill>
                <a:latin typeface="Arial"/>
              </a:rPr>
              <a:t> </a:t>
            </a:r>
            <a:r>
              <a:rPr altLang="en-IN" sz="1200" lang="en-US">
                <a:solidFill>
                  <a:srgbClr val="000000"/>
                </a:solidFill>
                <a:latin typeface="Arial"/>
              </a:rPr>
              <a:t>E</a:t>
            </a:r>
            <a:r>
              <a:rPr altLang="en-IN" sz="1200" lang="en-US">
                <a:solidFill>
                  <a:srgbClr val="000000"/>
                </a:solidFill>
                <a:latin typeface="Arial"/>
              </a:rPr>
              <a:t>M</a:t>
            </a:r>
            <a:r>
              <a:rPr altLang="en-IN" sz="1200" lang="en-US">
                <a:solidFill>
                  <a:srgbClr val="000000"/>
                </a:solidFill>
                <a:latin typeface="Arial"/>
              </a:rPr>
              <a:t>P</a:t>
            </a:r>
            <a:r>
              <a:rPr altLang="en-IN" sz="1200" lang="en-US">
                <a:solidFill>
                  <a:srgbClr val="000000"/>
                </a:solidFill>
                <a:latin typeface="Arial"/>
              </a:rPr>
              <a:t>L</a:t>
            </a:r>
            <a:r>
              <a:rPr altLang="en-IN" sz="1200" lang="en-US">
                <a:solidFill>
                  <a:srgbClr val="000000"/>
                </a:solidFill>
                <a:latin typeface="Arial"/>
              </a:rPr>
              <a:t>O</a:t>
            </a:r>
            <a:r>
              <a:rPr altLang="en-IN" sz="1200" lang="en-US">
                <a:solidFill>
                  <a:srgbClr val="000000"/>
                </a:solidFill>
                <a:latin typeface="Arial"/>
              </a:rPr>
              <a:t>Y</a:t>
            </a:r>
            <a:r>
              <a:rPr altLang="en-IN" sz="1200" lang="en-US">
                <a:solidFill>
                  <a:srgbClr val="000000"/>
                </a:solidFill>
                <a:latin typeface="Arial"/>
              </a:rPr>
              <a:t>E</a:t>
            </a:r>
            <a:r>
              <a:rPr altLang="en-IN" sz="1200" lang="en-US">
                <a:solidFill>
                  <a:srgbClr val="000000"/>
                </a:solidFill>
                <a:latin typeface="Arial"/>
              </a:rPr>
              <a:t>E</a:t>
            </a:r>
            <a:r>
              <a:rPr altLang="en-IN" sz="1200" lang="en-US">
                <a:solidFill>
                  <a:srgbClr val="000000"/>
                </a:solidFill>
                <a:latin typeface="Arial"/>
              </a:rPr>
              <a:t>S</a:t>
            </a:r>
            <a:r>
              <a:rPr altLang="en-IN" sz="1200" lang="en-US">
                <a:solidFill>
                  <a:srgbClr val="000000"/>
                </a:solidFill>
                <a:latin typeface="Arial"/>
              </a:rPr>
              <a:t> </a:t>
            </a:r>
            <a:r>
              <a:rPr altLang="en-IN" sz="1200" lang="en-US">
                <a:solidFill>
                  <a:srgbClr val="000000"/>
                </a:solidFill>
                <a:latin typeface="Arial"/>
              </a:rPr>
              <a:t>L</a:t>
            </a:r>
            <a:r>
              <a:rPr altLang="en-IN" sz="1200" lang="en-US">
                <a:solidFill>
                  <a:srgbClr val="000000"/>
                </a:solidFill>
                <a:latin typeface="Arial"/>
              </a:rPr>
              <a:t>I</a:t>
            </a:r>
            <a:r>
              <a:rPr altLang="en-IN" sz="1200" lang="en-US">
                <a:solidFill>
                  <a:srgbClr val="000000"/>
                </a:solidFill>
                <a:latin typeface="Arial"/>
              </a:rPr>
              <a:t>S</a:t>
            </a:r>
            <a:r>
              <a:rPr altLang="en-IN" sz="1200" lang="en-US">
                <a:solidFill>
                  <a:srgbClr val="000000"/>
                </a:solidFill>
                <a:latin typeface="Arial"/>
              </a:rPr>
              <a:t>T</a:t>
            </a:r>
            <a:r>
              <a:rPr altLang="en-IN" sz="1200" lang="en-US">
                <a:solidFill>
                  <a:srgbClr val="000000"/>
                </a:solidFill>
                <a:latin typeface="Arial"/>
              </a:rPr>
              <a:t>E</a:t>
            </a:r>
            <a:r>
              <a:rPr altLang="en-IN" sz="1200" lang="en-US">
                <a:solidFill>
                  <a:srgbClr val="000000"/>
                </a:solidFill>
                <a:latin typeface="Arial"/>
              </a:rPr>
              <a:t>D</a:t>
            </a:r>
            <a:r>
              <a:rPr altLang="en-IN" sz="1200" lang="en-US">
                <a:solidFill>
                  <a:srgbClr val="000000"/>
                </a:solidFill>
                <a:latin typeface="Arial"/>
              </a:rPr>
              <a:t>(</a:t>
            </a:r>
            <a:r>
              <a:rPr altLang="en-IN" sz="1200" lang="en-US">
                <a:solidFill>
                  <a:srgbClr val="000000"/>
                </a:solidFill>
                <a:latin typeface="Arial"/>
              </a:rPr>
              <a:t>A</a:t>
            </a:r>
            <a:r>
              <a:rPr altLang="en-IN" sz="1200" lang="en-US">
                <a:solidFill>
                  <a:srgbClr val="000000"/>
                </a:solidFill>
                <a:latin typeface="Arial"/>
              </a:rPr>
              <a:t>S</a:t>
            </a:r>
            <a:r>
              <a:rPr altLang="en-IN" sz="1200" lang="en-US">
                <a:solidFill>
                  <a:srgbClr val="000000"/>
                </a:solidFill>
                <a:latin typeface="Arial"/>
              </a:rPr>
              <a:t>P</a:t>
            </a:r>
            <a:r>
              <a:rPr altLang="en-IN" sz="1200" lang="en-US">
                <a:solidFill>
                  <a:srgbClr val="000000"/>
                </a:solidFill>
                <a:latin typeface="Arial"/>
              </a:rPr>
              <a:t>E</a:t>
            </a:r>
            <a:r>
              <a:rPr altLang="en-IN" sz="1200" lang="en-US">
                <a:solidFill>
                  <a:srgbClr val="000000"/>
                </a:solidFill>
                <a:latin typeface="Arial"/>
              </a:rPr>
              <a:t>N</a:t>
            </a:r>
            <a:r>
              <a:rPr altLang="en-IN" sz="1200" lang="en-US">
                <a:solidFill>
                  <a:srgbClr val="000000"/>
                </a:solidFill>
                <a:latin typeface="Arial"/>
              </a:rPr>
              <a:t>,</a:t>
            </a:r>
            <a:r>
              <a:rPr altLang="en-IN" sz="1200" lang="en-US">
                <a:solidFill>
                  <a:srgbClr val="000000"/>
                </a:solidFill>
                <a:latin typeface="Arial"/>
              </a:rPr>
              <a:t> </a:t>
            </a:r>
            <a:r>
              <a:rPr altLang="en-IN" sz="1200" lang="en-US">
                <a:solidFill>
                  <a:srgbClr val="000000"/>
                </a:solidFill>
                <a:latin typeface="Arial"/>
              </a:rPr>
              <a:t>L</a:t>
            </a:r>
            <a:r>
              <a:rPr altLang="en-IN" sz="1200" lang="en-US">
                <a:solidFill>
                  <a:srgbClr val="000000"/>
                </a:solidFill>
                <a:latin typeface="Arial"/>
              </a:rPr>
              <a:t>A</a:t>
            </a:r>
            <a:r>
              <a:rPr altLang="en-IN" sz="1200" lang="en-US">
                <a:solidFill>
                  <a:srgbClr val="000000"/>
                </a:solidFill>
                <a:latin typeface="Arial"/>
              </a:rPr>
              <a:t>M</a:t>
            </a:r>
            <a:r>
              <a:rPr altLang="en-IN" sz="1200" lang="en-US">
                <a:solidFill>
                  <a:srgbClr val="000000"/>
                </a:solidFill>
                <a:latin typeface="Arial"/>
              </a:rPr>
              <a:t>O</a:t>
            </a:r>
            <a:r>
              <a:rPr altLang="en-IN" sz="1200" lang="en-US">
                <a:solidFill>
                  <a:srgbClr val="000000"/>
                </a:solidFill>
                <a:latin typeface="Arial"/>
              </a:rPr>
              <a:t>N</a:t>
            </a:r>
            <a:r>
              <a:rPr altLang="en-IN" sz="1200" lang="en-US">
                <a:solidFill>
                  <a:srgbClr val="000000"/>
                </a:solidFill>
                <a:latin typeface="Arial"/>
              </a:rPr>
              <a:t>T</a:t>
            </a:r>
            <a:r>
              <a:rPr altLang="en-IN" sz="1200" lang="en-US">
                <a:solidFill>
                  <a:srgbClr val="000000"/>
                </a:solidFill>
                <a:latin typeface="Arial"/>
              </a:rPr>
              <a:t>,</a:t>
            </a:r>
            <a:r>
              <a:rPr altLang="en-IN" sz="1200" lang="en-US">
                <a:solidFill>
                  <a:srgbClr val="000000"/>
                </a:solidFill>
                <a:latin typeface="Arial"/>
              </a:rPr>
              <a:t> </a:t>
            </a:r>
            <a:r>
              <a:rPr altLang="en-IN" sz="1200" lang="en-US">
                <a:solidFill>
                  <a:srgbClr val="000000"/>
                </a:solidFill>
                <a:latin typeface="Arial"/>
              </a:rPr>
              <a:t>H</a:t>
            </a:r>
            <a:r>
              <a:rPr altLang="en-IN" sz="1200" lang="en-US">
                <a:solidFill>
                  <a:srgbClr val="000000"/>
                </a:solidFill>
                <a:latin typeface="Arial"/>
              </a:rPr>
              <a:t>A</a:t>
            </a:r>
            <a:r>
              <a:rPr altLang="en-IN" sz="1200" lang="en-US">
                <a:solidFill>
                  <a:srgbClr val="000000"/>
                </a:solidFill>
                <a:latin typeface="Arial"/>
              </a:rPr>
              <a:t>R</a:t>
            </a:r>
            <a:r>
              <a:rPr altLang="en-IN" sz="1200" lang="en-US">
                <a:solidFill>
                  <a:srgbClr val="000000"/>
                </a:solidFill>
                <a:latin typeface="Arial"/>
              </a:rPr>
              <a:t>R</a:t>
            </a:r>
            <a:r>
              <a:rPr altLang="en-IN" sz="1200" lang="en-US">
                <a:solidFill>
                  <a:srgbClr val="000000"/>
                </a:solidFill>
                <a:latin typeface="Arial"/>
              </a:rPr>
              <a:t>I</a:t>
            </a:r>
            <a:r>
              <a:rPr altLang="en-IN" sz="1200" lang="en-US">
                <a:solidFill>
                  <a:srgbClr val="000000"/>
                </a:solidFill>
                <a:latin typeface="Arial"/>
              </a:rPr>
              <a:t>S</a:t>
            </a:r>
            <a:r>
              <a:rPr altLang="en-IN" sz="1200" lang="en-US">
                <a:solidFill>
                  <a:srgbClr val="000000"/>
                </a:solidFill>
                <a:latin typeface="Arial"/>
              </a:rPr>
              <a:t>O</a:t>
            </a:r>
            <a:r>
              <a:rPr altLang="en-IN" sz="1200" lang="en-US">
                <a:solidFill>
                  <a:srgbClr val="000000"/>
                </a:solidFill>
                <a:latin typeface="Arial"/>
              </a:rPr>
              <a:t>N</a:t>
            </a:r>
            <a:r>
              <a:rPr altLang="en-IN" sz="1200" lang="en-US">
                <a:solidFill>
                  <a:srgbClr val="000000"/>
                </a:solidFill>
                <a:latin typeface="Arial"/>
              </a:rPr>
              <a:t>,</a:t>
            </a:r>
            <a:r>
              <a:rPr altLang="en-IN" sz="1200" lang="en-US">
                <a:solidFill>
                  <a:srgbClr val="000000"/>
                </a:solidFill>
                <a:latin typeface="Arial"/>
              </a:rPr>
              <a:t> </a:t>
            </a:r>
            <a:r>
              <a:rPr altLang="en-IN" sz="1200" lang="en-US">
                <a:solidFill>
                  <a:srgbClr val="000000"/>
                </a:solidFill>
                <a:latin typeface="Arial"/>
              </a:rPr>
              <a:t>R</a:t>
            </a:r>
            <a:r>
              <a:rPr altLang="en-IN" sz="1200" lang="en-US">
                <a:solidFill>
                  <a:srgbClr val="000000"/>
                </a:solidFill>
                <a:latin typeface="Arial"/>
              </a:rPr>
              <a:t>O</a:t>
            </a:r>
            <a:r>
              <a:rPr altLang="en-IN" sz="1200" lang="en-US">
                <a:solidFill>
                  <a:srgbClr val="000000"/>
                </a:solidFill>
                <a:latin typeface="Arial"/>
              </a:rPr>
              <a:t>N</a:t>
            </a:r>
            <a:r>
              <a:rPr altLang="en-IN" sz="1200" lang="en-US">
                <a:solidFill>
                  <a:srgbClr val="000000"/>
                </a:solidFill>
                <a:latin typeface="Arial"/>
              </a:rPr>
              <a:t>A</a:t>
            </a:r>
            <a:r>
              <a:rPr altLang="en-IN" sz="1200" lang="en-US">
                <a:solidFill>
                  <a:srgbClr val="000000"/>
                </a:solidFill>
                <a:latin typeface="Arial"/>
              </a:rPr>
              <a:t>L</a:t>
            </a:r>
            <a:r>
              <a:rPr altLang="en-IN" sz="1200" lang="en-US">
                <a:solidFill>
                  <a:srgbClr val="000000"/>
                </a:solidFill>
                <a:latin typeface="Arial"/>
              </a:rPr>
              <a:t>D</a:t>
            </a:r>
            <a:r>
              <a:rPr altLang="en-IN" sz="1200" lang="en-US">
                <a:solidFill>
                  <a:srgbClr val="000000"/>
                </a:solidFill>
                <a:latin typeface="Arial"/>
              </a:rPr>
              <a:t>)</a:t>
            </a:r>
            <a:r>
              <a:rPr altLang="en-IN" sz="1200" lang="en-US">
                <a:solidFill>
                  <a:srgbClr val="000000"/>
                </a:solidFill>
                <a:latin typeface="Arial"/>
              </a:rPr>
              <a:t> </a:t>
            </a:r>
            <a:r>
              <a:rPr altLang="en-IN" sz="1200" lang="en-US">
                <a:solidFill>
                  <a:srgbClr val="000000"/>
                </a:solidFill>
                <a:latin typeface="Arial"/>
              </a:rPr>
              <a:t>H</a:t>
            </a:r>
            <a:r>
              <a:rPr altLang="en-IN" sz="1200" lang="en-US">
                <a:solidFill>
                  <a:srgbClr val="000000"/>
                </a:solidFill>
                <a:latin typeface="Arial"/>
              </a:rPr>
              <a:t>A</a:t>
            </a:r>
            <a:r>
              <a:rPr altLang="en-IN" sz="1200" lang="en-US">
                <a:solidFill>
                  <a:srgbClr val="000000"/>
                </a:solidFill>
                <a:latin typeface="Arial"/>
              </a:rPr>
              <a:t>V</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R</a:t>
            </a:r>
            <a:r>
              <a:rPr altLang="en-IN" sz="1200" lang="en-US">
                <a:solidFill>
                  <a:srgbClr val="000000"/>
                </a:solidFill>
                <a:latin typeface="Arial"/>
              </a:rPr>
              <a:t>A</a:t>
            </a:r>
            <a:r>
              <a:rPr altLang="en-IN" sz="1200" lang="en-US">
                <a:solidFill>
                  <a:srgbClr val="000000"/>
                </a:solidFill>
                <a:latin typeface="Arial"/>
              </a:rPr>
              <a:t>T</a:t>
            </a:r>
            <a:r>
              <a:rPr altLang="en-IN" sz="1200" lang="en-US">
                <a:solidFill>
                  <a:srgbClr val="000000"/>
                </a:solidFill>
                <a:latin typeface="Arial"/>
              </a:rPr>
              <a:t>I</a:t>
            </a:r>
            <a:r>
              <a:rPr altLang="en-IN" sz="1200" lang="en-US">
                <a:solidFill>
                  <a:srgbClr val="000000"/>
                </a:solidFill>
                <a:latin typeface="Arial"/>
              </a:rPr>
              <a:t>N</a:t>
            </a:r>
            <a:r>
              <a:rPr altLang="en-IN" sz="1200" lang="en-US">
                <a:solidFill>
                  <a:srgbClr val="000000"/>
                </a:solidFill>
                <a:latin typeface="Arial"/>
              </a:rPr>
              <a:t>G</a:t>
            </a:r>
            <a:r>
              <a:rPr altLang="en-IN" sz="1200" lang="en-US">
                <a:solidFill>
                  <a:srgbClr val="000000"/>
                </a:solidFill>
                <a:latin typeface="Arial"/>
              </a:rPr>
              <a:t>S</a:t>
            </a:r>
            <a:r>
              <a:rPr altLang="en-IN" sz="1200" lang="en-US">
                <a:solidFill>
                  <a:srgbClr val="000000"/>
                </a:solidFill>
                <a:latin typeface="Arial"/>
              </a:rPr>
              <a:t> </a:t>
            </a:r>
            <a:r>
              <a:rPr altLang="en-IN" sz="1200" lang="en-US">
                <a:solidFill>
                  <a:srgbClr val="000000"/>
                </a:solidFill>
                <a:latin typeface="Arial"/>
              </a:rPr>
              <a:t>T</a:t>
            </a:r>
            <a:r>
              <a:rPr altLang="en-IN" sz="1200" lang="en-US">
                <a:solidFill>
                  <a:srgbClr val="000000"/>
                </a:solidFill>
                <a:latin typeface="Arial"/>
              </a:rPr>
              <a:t>H</a:t>
            </a:r>
            <a:r>
              <a:rPr altLang="en-IN" sz="1200" lang="en-US">
                <a:solidFill>
                  <a:srgbClr val="000000"/>
                </a:solidFill>
                <a:latin typeface="Arial"/>
              </a:rPr>
              <a:t>A</a:t>
            </a:r>
            <a:r>
              <a:rPr altLang="en-IN" sz="1200" lang="en-US">
                <a:solidFill>
                  <a:srgbClr val="000000"/>
                </a:solidFill>
                <a:latin typeface="Arial"/>
              </a:rPr>
              <a:t>T</a:t>
            </a:r>
            <a:r>
              <a:rPr altLang="en-IN" sz="1200" lang="en-US">
                <a:solidFill>
                  <a:srgbClr val="000000"/>
                </a:solidFill>
                <a:latin typeface="Arial"/>
              </a:rPr>
              <a:t> </a:t>
            </a:r>
            <a:r>
              <a:rPr altLang="en-IN" sz="1200" lang="en-US">
                <a:solidFill>
                  <a:srgbClr val="000000"/>
                </a:solidFill>
                <a:latin typeface="Arial"/>
              </a:rPr>
              <a:t>"</a:t>
            </a:r>
            <a:r>
              <a:rPr altLang="en-IN" sz="1200" lang="en-US">
                <a:solidFill>
                  <a:srgbClr val="000000"/>
                </a:solidFill>
                <a:latin typeface="Arial"/>
              </a:rPr>
              <a:t>F</a:t>
            </a:r>
            <a:r>
              <a:rPr altLang="en-IN" sz="1200" lang="en-US">
                <a:solidFill>
                  <a:srgbClr val="000000"/>
                </a:solidFill>
                <a:latin typeface="Arial"/>
              </a:rPr>
              <a:t>U</a:t>
            </a:r>
            <a:r>
              <a:rPr altLang="en-IN" sz="1200" lang="en-US">
                <a:solidFill>
                  <a:srgbClr val="000000"/>
                </a:solidFill>
                <a:latin typeface="Arial"/>
              </a:rPr>
              <a:t>L</a:t>
            </a:r>
            <a:r>
              <a:rPr altLang="en-IN" sz="1200" lang="en-US">
                <a:solidFill>
                  <a:srgbClr val="000000"/>
                </a:solidFill>
                <a:latin typeface="Arial"/>
              </a:rPr>
              <a:t>L</a:t>
            </a:r>
            <a:r>
              <a:rPr altLang="en-IN" sz="1200" lang="en-US">
                <a:solidFill>
                  <a:srgbClr val="000000"/>
                </a:solidFill>
                <a:latin typeface="Arial"/>
              </a:rPr>
              <a:t>Y</a:t>
            </a:r>
            <a:r>
              <a:rPr altLang="en-IN" sz="1200" lang="en-US">
                <a:solidFill>
                  <a:srgbClr val="000000"/>
                </a:solidFill>
                <a:latin typeface="Arial"/>
              </a:rPr>
              <a:t> </a:t>
            </a:r>
            <a:r>
              <a:rPr altLang="en-IN" sz="1200" lang="en-US">
                <a:solidFill>
                  <a:srgbClr val="000000"/>
                </a:solidFill>
                <a:latin typeface="Arial"/>
              </a:rPr>
              <a:t>M</a:t>
            </a:r>
            <a:r>
              <a:rPr altLang="en-IN" sz="1200" lang="en-US">
                <a:solidFill>
                  <a:srgbClr val="000000"/>
                </a:solidFill>
                <a:latin typeface="Arial"/>
              </a:rPr>
              <a:t>E</a:t>
            </a:r>
            <a:r>
              <a:rPr altLang="en-IN" sz="1200" lang="en-US">
                <a:solidFill>
                  <a:srgbClr val="000000"/>
                </a:solidFill>
                <a:latin typeface="Arial"/>
              </a:rPr>
              <a:t>E</a:t>
            </a:r>
            <a:r>
              <a:rPr altLang="en-IN" sz="1200" lang="en-US">
                <a:solidFill>
                  <a:srgbClr val="000000"/>
                </a:solidFill>
                <a:latin typeface="Arial"/>
              </a:rPr>
              <a:t>T</a:t>
            </a:r>
            <a:r>
              <a:rPr altLang="en-IN" sz="1200" lang="en-US">
                <a:solidFill>
                  <a:srgbClr val="000000"/>
                </a:solidFill>
                <a:latin typeface="Arial"/>
              </a:rPr>
              <a:t>"</a:t>
            </a:r>
            <a:r>
              <a:rPr altLang="en-IN" sz="1200" lang="en-US">
                <a:solidFill>
                  <a:srgbClr val="000000"/>
                </a:solidFill>
                <a:latin typeface="Arial"/>
              </a:rPr>
              <a:t> </a:t>
            </a:r>
            <a:r>
              <a:rPr altLang="en-IN" sz="1200" lang="en-US">
                <a:solidFill>
                  <a:srgbClr val="000000"/>
                </a:solidFill>
                <a:latin typeface="Arial"/>
              </a:rPr>
              <a:t>E</a:t>
            </a:r>
            <a:r>
              <a:rPr altLang="en-IN" sz="1200" lang="en-US">
                <a:solidFill>
                  <a:srgbClr val="000000"/>
                </a:solidFill>
                <a:latin typeface="Arial"/>
              </a:rPr>
              <a:t>X</a:t>
            </a:r>
            <a:r>
              <a:rPr altLang="en-IN" sz="1200" lang="en-US">
                <a:solidFill>
                  <a:srgbClr val="000000"/>
                </a:solidFill>
                <a:latin typeface="Arial"/>
              </a:rPr>
              <a:t>P</a:t>
            </a:r>
            <a:r>
              <a:rPr altLang="en-IN" sz="1200" lang="en-US">
                <a:solidFill>
                  <a:srgbClr val="000000"/>
                </a:solidFill>
                <a:latin typeface="Arial"/>
              </a:rPr>
              <a:t>E</a:t>
            </a:r>
            <a:r>
              <a:rPr altLang="en-IN" sz="1200" lang="en-US">
                <a:solidFill>
                  <a:srgbClr val="000000"/>
                </a:solidFill>
                <a:latin typeface="Arial"/>
              </a:rPr>
              <a:t>C</a:t>
            </a:r>
            <a:r>
              <a:rPr altLang="en-IN" sz="1200" lang="en-US">
                <a:solidFill>
                  <a:srgbClr val="000000"/>
                </a:solidFill>
                <a:latin typeface="Arial"/>
              </a:rPr>
              <a:t>T</a:t>
            </a:r>
            <a:r>
              <a:rPr altLang="en-IN" sz="1200" lang="en-US">
                <a:solidFill>
                  <a:srgbClr val="000000"/>
                </a:solidFill>
                <a:latin typeface="Arial"/>
              </a:rPr>
              <a:t>A</a:t>
            </a:r>
            <a:r>
              <a:rPr altLang="en-IN" sz="1200" lang="en-US">
                <a:solidFill>
                  <a:srgbClr val="000000"/>
                </a:solidFill>
                <a:latin typeface="Arial"/>
              </a:rPr>
              <a:t>T</a:t>
            </a:r>
            <a:r>
              <a:rPr altLang="en-IN" sz="1200" lang="en-US">
                <a:solidFill>
                  <a:srgbClr val="000000"/>
                </a:solidFill>
                <a:latin typeface="Arial"/>
              </a:rPr>
              <a:t>I</a:t>
            </a:r>
            <a:r>
              <a:rPr altLang="en-IN" sz="1200" lang="en-US">
                <a:solidFill>
                  <a:srgbClr val="000000"/>
                </a:solidFill>
                <a:latin typeface="Arial"/>
              </a:rPr>
              <a:t>O</a:t>
            </a:r>
            <a:r>
              <a:rPr altLang="en-IN" sz="1200" lang="en-US">
                <a:solidFill>
                  <a:srgbClr val="000000"/>
                </a:solidFill>
                <a:latin typeface="Arial"/>
              </a:rPr>
              <a:t>N</a:t>
            </a:r>
            <a:r>
              <a:rPr altLang="en-IN" sz="1200" lang="en-US">
                <a:solidFill>
                  <a:srgbClr val="000000"/>
                </a:solidFill>
                <a:latin typeface="Arial"/>
              </a:rPr>
              <a:t>S</a:t>
            </a:r>
            <a:r>
              <a:rPr altLang="en-IN" sz="1200" lang="en-US">
                <a:solidFill>
                  <a:srgbClr val="000000"/>
                </a:solidFill>
                <a:latin typeface="Arial"/>
              </a:rPr>
              <a:t> </a:t>
            </a:r>
            <a:r>
              <a:rPr altLang="en-IN" sz="1200" lang="en-US">
                <a:solidFill>
                  <a:srgbClr val="000000"/>
                </a:solidFill>
                <a:latin typeface="Arial"/>
              </a:rPr>
              <a:t>S</a:t>
            </a:r>
            <a:r>
              <a:rPr altLang="en-IN" sz="1200" lang="en-US">
                <a:solidFill>
                  <a:srgbClr val="000000"/>
                </a:solidFill>
                <a:latin typeface="Arial"/>
              </a:rPr>
              <a:t>H</a:t>
            </a:r>
            <a:r>
              <a:rPr altLang="en-IN" sz="1200" lang="en-US">
                <a:solidFill>
                  <a:srgbClr val="000000"/>
                </a:solidFill>
                <a:latin typeface="Arial"/>
              </a:rPr>
              <a:t>O</a:t>
            </a:r>
            <a:r>
              <a:rPr altLang="en-IN" sz="1200" lang="en-US">
                <a:solidFill>
                  <a:srgbClr val="000000"/>
                </a:solidFill>
                <a:latin typeface="Arial"/>
              </a:rPr>
              <a:t>W</a:t>
            </a:r>
            <a:r>
              <a:rPr altLang="en-IN" sz="1200" lang="en-US">
                <a:solidFill>
                  <a:srgbClr val="000000"/>
                </a:solidFill>
                <a:latin typeface="Arial"/>
              </a:rPr>
              <a:t>I</a:t>
            </a:r>
            <a:r>
              <a:rPr altLang="en-IN" sz="1200" lang="en-US">
                <a:solidFill>
                  <a:srgbClr val="000000"/>
                </a:solidFill>
                <a:latin typeface="Arial"/>
              </a:rPr>
              <a:t>N</a:t>
            </a:r>
            <a:r>
              <a:rPr altLang="en-IN" sz="1200" lang="en-US">
                <a:solidFill>
                  <a:srgbClr val="000000"/>
                </a:solidFill>
                <a:latin typeface="Arial"/>
              </a:rPr>
              <a:t>G</a:t>
            </a:r>
            <a:r>
              <a:rPr altLang="en-IN" sz="1200" lang="en-US">
                <a:solidFill>
                  <a:srgbClr val="000000"/>
                </a:solidFill>
                <a:latin typeface="Arial"/>
              </a:rPr>
              <a:t> </a:t>
            </a:r>
            <a:r>
              <a:rPr altLang="en-IN" sz="1200" lang="en-US">
                <a:solidFill>
                  <a:srgbClr val="000000"/>
                </a:solidFill>
                <a:latin typeface="Arial"/>
              </a:rPr>
              <a:t>A</a:t>
            </a:r>
            <a:r>
              <a:rPr altLang="en-IN" sz="1200" lang="en-US">
                <a:solidFill>
                  <a:srgbClr val="000000"/>
                </a:solidFill>
                <a:latin typeface="Arial"/>
              </a:rPr>
              <a:t> </a:t>
            </a:r>
            <a:r>
              <a:rPr altLang="en-IN" sz="1200" lang="en-US">
                <a:solidFill>
                  <a:srgbClr val="000000"/>
                </a:solidFill>
                <a:latin typeface="Arial"/>
              </a:rPr>
              <a:t>C</a:t>
            </a:r>
            <a:r>
              <a:rPr altLang="en-IN" sz="1200" lang="en-US">
                <a:solidFill>
                  <a:srgbClr val="000000"/>
                </a:solidFill>
                <a:latin typeface="Arial"/>
              </a:rPr>
              <a:t>O</a:t>
            </a:r>
            <a:r>
              <a:rPr altLang="en-IN" sz="1200" lang="en-US">
                <a:solidFill>
                  <a:srgbClr val="000000"/>
                </a:solidFill>
                <a:latin typeface="Arial"/>
              </a:rPr>
              <a:t>N</a:t>
            </a:r>
            <a:r>
              <a:rPr altLang="en-IN" sz="1200" lang="en-US">
                <a:solidFill>
                  <a:srgbClr val="000000"/>
                </a:solidFill>
                <a:latin typeface="Arial"/>
              </a:rPr>
              <a:t>S</a:t>
            </a:r>
            <a:r>
              <a:rPr altLang="en-IN" sz="1200" lang="en-US">
                <a:solidFill>
                  <a:srgbClr val="000000"/>
                </a:solidFill>
                <a:latin typeface="Arial"/>
              </a:rPr>
              <a:t>I</a:t>
            </a:r>
            <a:r>
              <a:rPr altLang="en-IN" sz="1200" lang="en-US">
                <a:solidFill>
                  <a:srgbClr val="000000"/>
                </a:solidFill>
                <a:latin typeface="Arial"/>
              </a:rPr>
              <a:t>S</a:t>
            </a:r>
            <a:r>
              <a:rPr altLang="en-IN" sz="1200" lang="en-US">
                <a:solidFill>
                  <a:srgbClr val="000000"/>
                </a:solidFill>
                <a:latin typeface="Arial"/>
              </a:rPr>
              <a:t>T</a:t>
            </a:r>
            <a:r>
              <a:rPr altLang="en-IN" sz="1200" lang="en-US">
                <a:solidFill>
                  <a:srgbClr val="000000"/>
                </a:solidFill>
                <a:latin typeface="Arial"/>
              </a:rPr>
              <a:t>E</a:t>
            </a:r>
            <a:r>
              <a:rPr altLang="en-IN" sz="1200" lang="en-US">
                <a:solidFill>
                  <a:srgbClr val="000000"/>
                </a:solidFill>
                <a:latin typeface="Arial"/>
              </a:rPr>
              <a:t>N</a:t>
            </a:r>
            <a:r>
              <a:rPr altLang="en-IN" sz="1200" lang="en-US">
                <a:solidFill>
                  <a:srgbClr val="000000"/>
                </a:solidFill>
                <a:latin typeface="Arial"/>
              </a:rPr>
              <a:t>T</a:t>
            </a:r>
            <a:r>
              <a:rPr altLang="en-IN" sz="1200" lang="en-US">
                <a:solidFill>
                  <a:srgbClr val="000000"/>
                </a:solidFill>
                <a:latin typeface="Arial"/>
              </a:rPr>
              <a:t> </a:t>
            </a:r>
            <a:r>
              <a:rPr altLang="en-IN" sz="1200" lang="en-US">
                <a:solidFill>
                  <a:srgbClr val="000000"/>
                </a:solidFill>
                <a:latin typeface="Arial"/>
              </a:rPr>
              <a:t>L</a:t>
            </a:r>
            <a:r>
              <a:rPr altLang="en-IN" sz="1200" lang="en-US">
                <a:solidFill>
                  <a:srgbClr val="000000"/>
                </a:solidFill>
                <a:latin typeface="Arial"/>
              </a:rPr>
              <a:t>E</a:t>
            </a:r>
            <a:r>
              <a:rPr altLang="en-IN" sz="1200" lang="en-US">
                <a:solidFill>
                  <a:srgbClr val="000000"/>
                </a:solidFill>
                <a:latin typeface="Arial"/>
              </a:rPr>
              <a:t>V</a:t>
            </a:r>
            <a:r>
              <a:rPr altLang="en-IN" sz="1200" lang="en-US">
                <a:solidFill>
                  <a:srgbClr val="000000"/>
                </a:solidFill>
                <a:latin typeface="Arial"/>
              </a:rPr>
              <a:t>E</a:t>
            </a:r>
            <a:r>
              <a:rPr altLang="en-IN" sz="1200" lang="en-US">
                <a:solidFill>
                  <a:srgbClr val="000000"/>
                </a:solidFill>
                <a:latin typeface="Arial"/>
              </a:rPr>
              <a:t>L</a:t>
            </a:r>
            <a:r>
              <a:rPr altLang="en-IN" sz="1200" lang="en-US">
                <a:solidFill>
                  <a:srgbClr val="000000"/>
                </a:solidFill>
                <a:latin typeface="Arial"/>
              </a:rPr>
              <a:t> </a:t>
            </a:r>
            <a:r>
              <a:rPr altLang="en-IN" sz="1200" lang="en-US">
                <a:solidFill>
                  <a:srgbClr val="000000"/>
                </a:solidFill>
                <a:latin typeface="Arial"/>
              </a:rPr>
              <a:t>O</a:t>
            </a:r>
            <a:r>
              <a:rPr altLang="en-IN" sz="1200" lang="en-US">
                <a:solidFill>
                  <a:srgbClr val="000000"/>
                </a:solidFill>
                <a:latin typeface="Arial"/>
              </a:rPr>
              <a:t>F</a:t>
            </a:r>
            <a:r>
              <a:rPr altLang="en-IN" sz="1200" lang="en-US">
                <a:solidFill>
                  <a:srgbClr val="000000"/>
                </a:solidFill>
                <a:latin typeface="Arial"/>
              </a:rPr>
              <a:t> </a:t>
            </a:r>
            <a:r>
              <a:rPr altLang="en-IN" sz="1200" lang="en-US">
                <a:solidFill>
                  <a:srgbClr val="000000"/>
                </a:solidFill>
                <a:latin typeface="Arial"/>
              </a:rPr>
              <a:t>P</a:t>
            </a:r>
            <a:r>
              <a:rPr altLang="en-IN" sz="1200" lang="en-US">
                <a:solidFill>
                  <a:srgbClr val="000000"/>
                </a:solidFill>
                <a:latin typeface="Arial"/>
              </a:rPr>
              <a:t>E</a:t>
            </a:r>
            <a:r>
              <a:rPr altLang="en-IN" sz="1200" lang="en-US">
                <a:solidFill>
                  <a:srgbClr val="000000"/>
                </a:solidFill>
                <a:latin typeface="Arial"/>
              </a:rPr>
              <a:t>R</a:t>
            </a:r>
            <a:r>
              <a:rPr altLang="en-IN" sz="1200" lang="en-US">
                <a:solidFill>
                  <a:srgbClr val="000000"/>
                </a:solidFill>
                <a:latin typeface="Arial"/>
              </a:rPr>
              <a:t>F</a:t>
            </a:r>
            <a:r>
              <a:rPr altLang="en-IN" sz="1200" lang="en-US">
                <a:solidFill>
                  <a:srgbClr val="000000"/>
                </a:solidFill>
                <a:latin typeface="Arial"/>
              </a:rPr>
              <a:t>O</a:t>
            </a:r>
            <a:r>
              <a:rPr altLang="en-IN" sz="1200" lang="en-US">
                <a:solidFill>
                  <a:srgbClr val="000000"/>
                </a:solidFill>
                <a:latin typeface="Arial"/>
              </a:rPr>
              <a:t>R</a:t>
            </a:r>
            <a:r>
              <a:rPr altLang="en-IN" sz="1200" lang="en-US">
                <a:solidFill>
                  <a:srgbClr val="000000"/>
                </a:solidFill>
                <a:latin typeface="Arial"/>
              </a:rPr>
              <a:t>M</a:t>
            </a:r>
            <a:r>
              <a:rPr altLang="en-IN" sz="1200" lang="en-US">
                <a:solidFill>
                  <a:srgbClr val="000000"/>
                </a:solidFill>
                <a:latin typeface="Arial"/>
              </a:rPr>
              <a:t>A</a:t>
            </a:r>
            <a:r>
              <a:rPr altLang="en-IN" sz="1200" lang="en-US">
                <a:solidFill>
                  <a:srgbClr val="000000"/>
                </a:solidFill>
                <a:latin typeface="Arial"/>
              </a:rPr>
              <a:t>N</a:t>
            </a:r>
            <a:r>
              <a:rPr altLang="en-IN" sz="1200" lang="en-US">
                <a:solidFill>
                  <a:srgbClr val="000000"/>
                </a:solidFill>
                <a:latin typeface="Arial"/>
              </a:rPr>
              <a:t>C</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A</a:t>
            </a:r>
            <a:r>
              <a:rPr altLang="en-IN" sz="1200" lang="en-US">
                <a:solidFill>
                  <a:srgbClr val="000000"/>
                </a:solidFill>
                <a:latin typeface="Arial"/>
              </a:rPr>
              <a:t>C</a:t>
            </a:r>
            <a:r>
              <a:rPr altLang="en-IN" sz="1200" lang="en-US">
                <a:solidFill>
                  <a:srgbClr val="000000"/>
                </a:solidFill>
                <a:latin typeface="Arial"/>
              </a:rPr>
              <a:t>R</a:t>
            </a:r>
            <a:r>
              <a:rPr altLang="en-IN" sz="1200" lang="en-US">
                <a:solidFill>
                  <a:srgbClr val="000000"/>
                </a:solidFill>
                <a:latin typeface="Arial"/>
              </a:rPr>
              <a:t>O</a:t>
            </a:r>
            <a:r>
              <a:rPr altLang="en-IN" sz="1200" lang="en-US">
                <a:solidFill>
                  <a:srgbClr val="000000"/>
                </a:solidFill>
                <a:latin typeface="Arial"/>
              </a:rPr>
              <a:t>S</a:t>
            </a:r>
            <a:r>
              <a:rPr altLang="en-IN" sz="1200" lang="en-US">
                <a:solidFill>
                  <a:srgbClr val="000000"/>
                </a:solidFill>
                <a:latin typeface="Arial"/>
              </a:rPr>
              <a:t>S</a:t>
            </a:r>
            <a:r>
              <a:rPr altLang="en-IN" sz="1200" lang="en-US">
                <a:solidFill>
                  <a:srgbClr val="000000"/>
                </a:solidFill>
                <a:latin typeface="Arial"/>
              </a:rPr>
              <a:t> </a:t>
            </a:r>
            <a:r>
              <a:rPr altLang="en-IN" sz="1200" lang="en-US">
                <a:solidFill>
                  <a:srgbClr val="000000"/>
                </a:solidFill>
                <a:latin typeface="Arial"/>
              </a:rPr>
              <a:t>T</a:t>
            </a:r>
            <a:r>
              <a:rPr altLang="en-IN" sz="1200" lang="en-US">
                <a:solidFill>
                  <a:srgbClr val="000000"/>
                </a:solidFill>
                <a:latin typeface="Arial"/>
              </a:rPr>
              <a:t>H</a:t>
            </a:r>
            <a:r>
              <a:rPr altLang="en-IN" sz="1200" lang="en-US">
                <a:solidFill>
                  <a:srgbClr val="000000"/>
                </a:solidFill>
                <a:latin typeface="Arial"/>
              </a:rPr>
              <a:t>E</a:t>
            </a:r>
            <a:r>
              <a:rPr altLang="en-IN" sz="1200" lang="en-US">
                <a:solidFill>
                  <a:srgbClr val="000000"/>
                </a:solidFill>
                <a:latin typeface="Arial"/>
              </a:rPr>
              <a:t> </a:t>
            </a:r>
            <a:r>
              <a:rPr altLang="en-IN" sz="1200" lang="en-US">
                <a:solidFill>
                  <a:srgbClr val="000000"/>
                </a:solidFill>
                <a:latin typeface="Arial"/>
              </a:rPr>
              <a:t>T</a:t>
            </a:r>
            <a:r>
              <a:rPr altLang="en-IN" sz="1200" lang="en-US">
                <a:solidFill>
                  <a:srgbClr val="000000"/>
                </a:solidFill>
                <a:latin typeface="Arial"/>
              </a:rPr>
              <a:t>E</a:t>
            </a:r>
            <a:r>
              <a:rPr altLang="en-IN" sz="1200" lang="en-US">
                <a:solidFill>
                  <a:srgbClr val="000000"/>
                </a:solidFill>
                <a:latin typeface="Arial"/>
              </a:rPr>
              <a:t>A</a:t>
            </a:r>
            <a:r>
              <a:rPr altLang="en-IN" sz="1200" lang="en-US">
                <a:solidFill>
                  <a:srgbClr val="000000"/>
                </a:solidFill>
                <a:latin typeface="Arial"/>
              </a:rPr>
              <a:t>M</a:t>
            </a:r>
            <a:r>
              <a:rPr altLang="en-IN" sz="1200" lang="en-US">
                <a:solidFill>
                  <a:srgbClr val="000000"/>
                </a:solidFill>
                <a:latin typeface="Arial"/>
              </a:rPr>
              <a:t> </a:t>
            </a:r>
            <a:r>
              <a:rPr altLang="en-IN" sz="1200" lang="en-US">
                <a:solidFill>
                  <a:srgbClr val="000000"/>
                </a:solidFill>
                <a:latin typeface="Arial"/>
              </a:rPr>
              <a:t>I</a:t>
            </a:r>
            <a:r>
              <a:rPr altLang="en-IN" sz="1200" lang="en-US">
                <a:solidFill>
                  <a:srgbClr val="000000"/>
                </a:solidFill>
                <a:latin typeface="Arial"/>
              </a:rPr>
              <a:t>S</a:t>
            </a:r>
            <a:r>
              <a:rPr altLang="en-IN" sz="1200" lang="en-US">
                <a:solidFill>
                  <a:srgbClr val="000000"/>
                </a:solidFill>
                <a:latin typeface="Arial"/>
              </a:rPr>
              <a:t> </a:t>
            </a:r>
            <a:r>
              <a:rPr altLang="en-IN" sz="1200" lang="en-US">
                <a:solidFill>
                  <a:srgbClr val="000000"/>
                </a:solidFill>
                <a:latin typeface="Arial"/>
              </a:rPr>
              <a:t>D</a:t>
            </a:r>
            <a:r>
              <a:rPr altLang="en-IN" sz="1200" lang="en-US">
                <a:solidFill>
                  <a:srgbClr val="000000"/>
                </a:solidFill>
                <a:latin typeface="Arial"/>
              </a:rPr>
              <a:t>E</a:t>
            </a:r>
            <a:r>
              <a:rPr altLang="en-IN" sz="1200" lang="en-US">
                <a:solidFill>
                  <a:srgbClr val="000000"/>
                </a:solidFill>
                <a:latin typeface="Arial"/>
              </a:rPr>
              <a:t>C</a:t>
            </a:r>
            <a:r>
              <a:rPr altLang="en-IN" sz="1200" lang="en-US">
                <a:solidFill>
                  <a:srgbClr val="000000"/>
                </a:solidFill>
                <a:latin typeface="Arial"/>
              </a:rPr>
              <a:t>R</a:t>
            </a:r>
            <a:r>
              <a:rPr altLang="en-IN" sz="1200" lang="en-US">
                <a:solidFill>
                  <a:srgbClr val="000000"/>
                </a:solidFill>
                <a:latin typeface="Arial"/>
              </a:rPr>
              <a:t>E</a:t>
            </a:r>
            <a:r>
              <a:rPr altLang="en-IN" sz="1200" lang="en-US">
                <a:solidFill>
                  <a:srgbClr val="000000"/>
                </a:solidFill>
                <a:latin typeface="Arial"/>
              </a:rPr>
              <a:t>ASE</a:t>
            </a:r>
            <a:r>
              <a:rPr altLang="en-IN" sz="1200" lang="en-US">
                <a:solidFill>
                  <a:srgbClr val="000000"/>
                </a:solidFill>
                <a:latin typeface="Arial"/>
              </a:rPr>
              <a:t> </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2024-09-10T07:05:41Z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05340a393a844e1799098127aea76180</vt:lpwstr>
  </property>
</Properties>
</file>