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8" r:id="rId4"/>
  </p:sldMasterIdLst>
  <p:sldIdLst>
    <p:sldId id="256" r:id="rId5"/>
    <p:sldId id="258" r:id="rId6"/>
    <p:sldId id="278" r:id="rId7"/>
    <p:sldId id="268" r:id="rId8"/>
    <p:sldId id="262" r:id="rId9"/>
    <p:sldId id="267" r:id="rId10"/>
    <p:sldId id="265" r:id="rId11"/>
    <p:sldId id="264" r:id="rId12"/>
    <p:sldId id="277" r:id="rId13"/>
    <p:sldId id="263" r:id="rId14"/>
    <p:sldId id="270" r:id="rId15"/>
    <p:sldId id="276" r:id="rId16"/>
    <p:sldId id="271" r:id="rId17"/>
    <p:sldId id="275" r:id="rId18"/>
    <p:sldId id="259" r:id="rId19"/>
    <p:sldId id="26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C0152D-44ED-4A04-9FB6-1F568CBF5DA8}" v="255" dt="2023-12-01T20:40:31.504"/>
    <p1510:client id="{2E8318A9-A052-4B89-9A68-7E2AD29592DE}" v="817" dt="2023-12-01T22:19:12.400"/>
    <p1510:client id="{4D627AFC-6C32-465B-8AF4-10191052453F}" v="189" dt="2023-12-01T20:56:32.400"/>
    <p1510:client id="{D8641C07-0B9F-4BE8-B3EC-FC56236F7EC0}" v="6" dt="2023-12-01T20:15:15.345"/>
  </p1510:revLst>
</p1510:revInfo>
</file>

<file path=ppt/tableStyles.xml><?xml version="1.0" encoding="utf-8"?>
<a:tblStyleLst xmlns:a="http://schemas.openxmlformats.org/drawingml/2006/main" def="{5C22544A-7EE6-4342-B048-85BDC9FD1C3A}">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charya, Vishruth" userId="S::vxa220058@utdallas.edu::499d4573-5fe8-48f5-9c77-fae14f106448" providerId="AD" clId="Web-{4D627AFC-6C32-465B-8AF4-10191052453F}"/>
    <pc:docChg chg="modSld">
      <pc:chgData name="Acharya, Vishruth" userId="S::vxa220058@utdallas.edu::499d4573-5fe8-48f5-9c77-fae14f106448" providerId="AD" clId="Web-{4D627AFC-6C32-465B-8AF4-10191052453F}" dt="2023-12-01T20:56:32.400" v="103" actId="20577"/>
      <pc:docMkLst>
        <pc:docMk/>
      </pc:docMkLst>
      <pc:sldChg chg="modSp">
        <pc:chgData name="Acharya, Vishruth" userId="S::vxa220058@utdallas.edu::499d4573-5fe8-48f5-9c77-fae14f106448" providerId="AD" clId="Web-{4D627AFC-6C32-465B-8AF4-10191052453F}" dt="2023-12-01T20:52:21.484" v="83" actId="20577"/>
        <pc:sldMkLst>
          <pc:docMk/>
          <pc:sldMk cId="187372773" sldId="258"/>
        </pc:sldMkLst>
        <pc:spChg chg="mod">
          <ac:chgData name="Acharya, Vishruth" userId="S::vxa220058@utdallas.edu::499d4573-5fe8-48f5-9c77-fae14f106448" providerId="AD" clId="Web-{4D627AFC-6C32-465B-8AF4-10191052453F}" dt="2023-12-01T20:52:21.484" v="83" actId="20577"/>
          <ac:spMkLst>
            <pc:docMk/>
            <pc:sldMk cId="187372773" sldId="258"/>
            <ac:spMk id="2" creationId="{687C0DE3-4B2C-A796-A6AD-E571451DA56A}"/>
          </ac:spMkLst>
        </pc:spChg>
      </pc:sldChg>
      <pc:sldChg chg="modSp">
        <pc:chgData name="Acharya, Vishruth" userId="S::vxa220058@utdallas.edu::499d4573-5fe8-48f5-9c77-fae14f106448" providerId="AD" clId="Web-{4D627AFC-6C32-465B-8AF4-10191052453F}" dt="2023-12-01T20:51:04.263" v="64" actId="20577"/>
        <pc:sldMkLst>
          <pc:docMk/>
          <pc:sldMk cId="614519797" sldId="259"/>
        </pc:sldMkLst>
        <pc:spChg chg="mod">
          <ac:chgData name="Acharya, Vishruth" userId="S::vxa220058@utdallas.edu::499d4573-5fe8-48f5-9c77-fae14f106448" providerId="AD" clId="Web-{4D627AFC-6C32-465B-8AF4-10191052453F}" dt="2023-12-01T20:51:04.263" v="64" actId="20577"/>
          <ac:spMkLst>
            <pc:docMk/>
            <pc:sldMk cId="614519797" sldId="259"/>
            <ac:spMk id="76" creationId="{88A4564C-53E8-6B3F-6704-1AD7F2AFADBD}"/>
          </ac:spMkLst>
        </pc:spChg>
      </pc:sldChg>
      <pc:sldChg chg="modSp">
        <pc:chgData name="Acharya, Vishruth" userId="S::vxa220058@utdallas.edu::499d4573-5fe8-48f5-9c77-fae14f106448" providerId="AD" clId="Web-{4D627AFC-6C32-465B-8AF4-10191052453F}" dt="2023-12-01T20:56:32.400" v="103" actId="20577"/>
        <pc:sldMkLst>
          <pc:docMk/>
          <pc:sldMk cId="519961970" sldId="263"/>
        </pc:sldMkLst>
        <pc:spChg chg="mod">
          <ac:chgData name="Acharya, Vishruth" userId="S::vxa220058@utdallas.edu::499d4573-5fe8-48f5-9c77-fae14f106448" providerId="AD" clId="Web-{4D627AFC-6C32-465B-8AF4-10191052453F}" dt="2023-12-01T20:56:32.400" v="103" actId="20577"/>
          <ac:spMkLst>
            <pc:docMk/>
            <pc:sldMk cId="519961970" sldId="263"/>
            <ac:spMk id="2" creationId="{9B01414F-443B-7F3B-6C06-1B548D4DE1F6}"/>
          </ac:spMkLst>
        </pc:spChg>
      </pc:sldChg>
    </pc:docChg>
  </pc:docChgLst>
  <pc:docChgLst>
    <pc:chgData name="Acharya, Vishruth" userId="S::vxa220058@utdallas.edu::499d4573-5fe8-48f5-9c77-fae14f106448" providerId="AD" clId="Web-{19C0152D-44ED-4A04-9FB6-1F568CBF5DA8}"/>
    <pc:docChg chg="modSld sldOrd">
      <pc:chgData name="Acharya, Vishruth" userId="S::vxa220058@utdallas.edu::499d4573-5fe8-48f5-9c77-fae14f106448" providerId="AD" clId="Web-{19C0152D-44ED-4A04-9FB6-1F568CBF5DA8}" dt="2023-12-01T20:40:31.504" v="125"/>
      <pc:docMkLst>
        <pc:docMk/>
      </pc:docMkLst>
      <pc:sldChg chg="modSp">
        <pc:chgData name="Acharya, Vishruth" userId="S::vxa220058@utdallas.edu::499d4573-5fe8-48f5-9c77-fae14f106448" providerId="AD" clId="Web-{19C0152D-44ED-4A04-9FB6-1F568CBF5DA8}" dt="2023-12-01T20:39:58.767" v="124" actId="20577"/>
        <pc:sldMkLst>
          <pc:docMk/>
          <pc:sldMk cId="614519797" sldId="259"/>
        </pc:sldMkLst>
        <pc:spChg chg="mod">
          <ac:chgData name="Acharya, Vishruth" userId="S::vxa220058@utdallas.edu::499d4573-5fe8-48f5-9c77-fae14f106448" providerId="AD" clId="Web-{19C0152D-44ED-4A04-9FB6-1F568CBF5DA8}" dt="2023-12-01T20:39:58.767" v="124" actId="20577"/>
          <ac:spMkLst>
            <pc:docMk/>
            <pc:sldMk cId="614519797" sldId="259"/>
            <ac:spMk id="76" creationId="{88A4564C-53E8-6B3F-6704-1AD7F2AFADBD}"/>
          </ac:spMkLst>
        </pc:spChg>
        <pc:spChg chg="mod">
          <ac:chgData name="Acharya, Vishruth" userId="S::vxa220058@utdallas.edu::499d4573-5fe8-48f5-9c77-fae14f106448" providerId="AD" clId="Web-{19C0152D-44ED-4A04-9FB6-1F568CBF5DA8}" dt="2023-12-01T20:34:48.025" v="34" actId="20577"/>
          <ac:spMkLst>
            <pc:docMk/>
            <pc:sldMk cId="614519797" sldId="259"/>
            <ac:spMk id="78" creationId="{81897C09-BA14-8183-D38F-53B232C0D7CE}"/>
          </ac:spMkLst>
        </pc:spChg>
        <pc:graphicFrameChg chg="mod modGraphic">
          <ac:chgData name="Acharya, Vishruth" userId="S::vxa220058@utdallas.edu::499d4573-5fe8-48f5-9c77-fae14f106448" providerId="AD" clId="Web-{19C0152D-44ED-4A04-9FB6-1F568CBF5DA8}" dt="2023-12-01T20:37:25.865" v="42"/>
          <ac:graphicFrameMkLst>
            <pc:docMk/>
            <pc:sldMk cId="614519797" sldId="259"/>
            <ac:graphicFrameMk id="74" creationId="{D46FE80C-CECD-CC1D-F4FA-CA064E26F1E9}"/>
          </ac:graphicFrameMkLst>
        </pc:graphicFrameChg>
        <pc:graphicFrameChg chg="mod modGraphic">
          <ac:chgData name="Acharya, Vishruth" userId="S::vxa220058@utdallas.edu::499d4573-5fe8-48f5-9c77-fae14f106448" providerId="AD" clId="Web-{19C0152D-44ED-4A04-9FB6-1F568CBF5DA8}" dt="2023-12-01T20:34:13.819" v="17"/>
          <ac:graphicFrameMkLst>
            <pc:docMk/>
            <pc:sldMk cId="614519797" sldId="259"/>
            <ac:graphicFrameMk id="77" creationId="{6344AF81-9A93-3116-E46E-CCE6465DA5A3}"/>
          </ac:graphicFrameMkLst>
        </pc:graphicFrameChg>
      </pc:sldChg>
      <pc:sldChg chg="ord">
        <pc:chgData name="Acharya, Vishruth" userId="S::vxa220058@utdallas.edu::499d4573-5fe8-48f5-9c77-fae14f106448" providerId="AD" clId="Web-{19C0152D-44ED-4A04-9FB6-1F568CBF5DA8}" dt="2023-12-01T20:40:31.504" v="125"/>
        <pc:sldMkLst>
          <pc:docMk/>
          <pc:sldMk cId="519961970" sldId="263"/>
        </pc:sldMkLst>
      </pc:sldChg>
    </pc:docChg>
  </pc:docChgLst>
  <pc:docChgLst>
    <pc:chgData name="Acharya, Vishruth" userId="S::vxa220058@utdallas.edu::499d4573-5fe8-48f5-9c77-fae14f106448" providerId="AD" clId="Web-{D8641C07-0B9F-4BE8-B3EC-FC56236F7EC0}"/>
    <pc:docChg chg="modSld">
      <pc:chgData name="Acharya, Vishruth" userId="S::vxa220058@utdallas.edu::499d4573-5fe8-48f5-9c77-fae14f106448" providerId="AD" clId="Web-{D8641C07-0B9F-4BE8-B3EC-FC56236F7EC0}" dt="2023-12-01T20:15:15.345" v="4" actId="14100"/>
      <pc:docMkLst>
        <pc:docMk/>
      </pc:docMkLst>
      <pc:sldChg chg="addSp modSp">
        <pc:chgData name="Acharya, Vishruth" userId="S::vxa220058@utdallas.edu::499d4573-5fe8-48f5-9c77-fae14f106448" providerId="AD" clId="Web-{D8641C07-0B9F-4BE8-B3EC-FC56236F7EC0}" dt="2023-12-01T20:15:15.345" v="4" actId="14100"/>
        <pc:sldMkLst>
          <pc:docMk/>
          <pc:sldMk cId="4260029744" sldId="270"/>
        </pc:sldMkLst>
        <pc:picChg chg="add mod">
          <ac:chgData name="Acharya, Vishruth" userId="S::vxa220058@utdallas.edu::499d4573-5fe8-48f5-9c77-fae14f106448" providerId="AD" clId="Web-{D8641C07-0B9F-4BE8-B3EC-FC56236F7EC0}" dt="2023-12-01T20:15:15.345" v="4" actId="14100"/>
          <ac:picMkLst>
            <pc:docMk/>
            <pc:sldMk cId="4260029744" sldId="270"/>
            <ac:picMk id="2" creationId="{5076AF16-1C92-D023-3532-B568B7A18C02}"/>
          </ac:picMkLst>
        </pc:picChg>
        <pc:picChg chg="mod">
          <ac:chgData name="Acharya, Vishruth" userId="S::vxa220058@utdallas.edu::499d4573-5fe8-48f5-9c77-fae14f106448" providerId="AD" clId="Web-{D8641C07-0B9F-4BE8-B3EC-FC56236F7EC0}" dt="2023-12-01T18:53:52.493" v="0" actId="14100"/>
          <ac:picMkLst>
            <pc:docMk/>
            <pc:sldMk cId="4260029744" sldId="270"/>
            <ac:picMk id="5" creationId="{769D1A66-5EC2-91DC-7E42-BF3C115767A8}"/>
          </ac:picMkLst>
        </pc:picChg>
      </pc:sldChg>
    </pc:docChg>
  </pc:docChgLst>
  <pc:docChgLst>
    <pc:chgData name="Aguirre, Martin" userId="eab53c85-faa4-49f4-b84b-b32e6e90a4b0" providerId="ADAL" clId="{2E8318A9-A052-4B89-9A68-7E2AD29592DE}"/>
    <pc:docChg chg="undo custSel addSld modSld sldOrd">
      <pc:chgData name="Aguirre, Martin" userId="eab53c85-faa4-49f4-b84b-b32e6e90a4b0" providerId="ADAL" clId="{2E8318A9-A052-4B89-9A68-7E2AD29592DE}" dt="2023-12-01T22:19:12.400" v="1105" actId="1076"/>
      <pc:docMkLst>
        <pc:docMk/>
      </pc:docMkLst>
      <pc:sldChg chg="delSp modSp mod">
        <pc:chgData name="Aguirre, Martin" userId="eab53c85-faa4-49f4-b84b-b32e6e90a4b0" providerId="ADAL" clId="{2E8318A9-A052-4B89-9A68-7E2AD29592DE}" dt="2023-12-01T21:09:05.517" v="631" actId="1076"/>
        <pc:sldMkLst>
          <pc:docMk/>
          <pc:sldMk cId="3961368521" sldId="256"/>
        </pc:sldMkLst>
        <pc:spChg chg="mod">
          <ac:chgData name="Aguirre, Martin" userId="eab53c85-faa4-49f4-b84b-b32e6e90a4b0" providerId="ADAL" clId="{2E8318A9-A052-4B89-9A68-7E2AD29592DE}" dt="2023-12-01T21:09:05.517" v="631" actId="1076"/>
          <ac:spMkLst>
            <pc:docMk/>
            <pc:sldMk cId="3961368521" sldId="256"/>
            <ac:spMk id="3" creationId="{A1E755A7-AD49-0777-A631-3619300E9DA8}"/>
          </ac:spMkLst>
        </pc:spChg>
        <pc:spChg chg="mod">
          <ac:chgData name="Aguirre, Martin" userId="eab53c85-faa4-49f4-b84b-b32e6e90a4b0" providerId="ADAL" clId="{2E8318A9-A052-4B89-9A68-7E2AD29592DE}" dt="2023-12-01T21:08:57.662" v="630" actId="1076"/>
          <ac:spMkLst>
            <pc:docMk/>
            <pc:sldMk cId="3961368521" sldId="256"/>
            <ac:spMk id="4" creationId="{EEA8620F-6F19-3BFB-8961-0EF2D06C61E6}"/>
          </ac:spMkLst>
        </pc:spChg>
        <pc:spChg chg="del mod">
          <ac:chgData name="Aguirre, Martin" userId="eab53c85-faa4-49f4-b84b-b32e6e90a4b0" providerId="ADAL" clId="{2E8318A9-A052-4B89-9A68-7E2AD29592DE}" dt="2023-11-30T19:23:44.755" v="2" actId="478"/>
          <ac:spMkLst>
            <pc:docMk/>
            <pc:sldMk cId="3961368521" sldId="256"/>
            <ac:spMk id="5" creationId="{7F140E49-15DE-720D-4518-D405102CFF11}"/>
          </ac:spMkLst>
        </pc:spChg>
      </pc:sldChg>
      <pc:sldChg chg="addSp modSp mod">
        <pc:chgData name="Aguirre, Martin" userId="eab53c85-faa4-49f4-b84b-b32e6e90a4b0" providerId="ADAL" clId="{2E8318A9-A052-4B89-9A68-7E2AD29592DE}" dt="2023-12-01T22:05:18.206" v="826" actId="20577"/>
        <pc:sldMkLst>
          <pc:docMk/>
          <pc:sldMk cId="187372773" sldId="258"/>
        </pc:sldMkLst>
        <pc:spChg chg="mod">
          <ac:chgData name="Aguirre, Martin" userId="eab53c85-faa4-49f4-b84b-b32e6e90a4b0" providerId="ADAL" clId="{2E8318A9-A052-4B89-9A68-7E2AD29592DE}" dt="2023-12-01T22:05:18.206" v="826" actId="20577"/>
          <ac:spMkLst>
            <pc:docMk/>
            <pc:sldMk cId="187372773" sldId="258"/>
            <ac:spMk id="2" creationId="{687C0DE3-4B2C-A796-A6AD-E571451DA56A}"/>
          </ac:spMkLst>
        </pc:spChg>
        <pc:spChg chg="add mod">
          <ac:chgData name="Aguirre, Martin" userId="eab53c85-faa4-49f4-b84b-b32e6e90a4b0" providerId="ADAL" clId="{2E8318A9-A052-4B89-9A68-7E2AD29592DE}" dt="2023-12-01T19:46:16.357" v="460" actId="20577"/>
          <ac:spMkLst>
            <pc:docMk/>
            <pc:sldMk cId="187372773" sldId="258"/>
            <ac:spMk id="3" creationId="{8BE1AAED-E4F1-044B-93A1-8A93BB71C362}"/>
          </ac:spMkLst>
        </pc:spChg>
        <pc:cxnChg chg="add mod">
          <ac:chgData name="Aguirre, Martin" userId="eab53c85-faa4-49f4-b84b-b32e6e90a4b0" providerId="ADAL" clId="{2E8318A9-A052-4B89-9A68-7E2AD29592DE}" dt="2023-11-30T19:25:49.767" v="53"/>
          <ac:cxnSpMkLst>
            <pc:docMk/>
            <pc:sldMk cId="187372773" sldId="258"/>
            <ac:cxnSpMk id="4" creationId="{6BA87AEE-E3BE-D127-FCF9-841E8539B034}"/>
          </ac:cxnSpMkLst>
        </pc:cxnChg>
      </pc:sldChg>
      <pc:sldChg chg="addSp delSp modSp mod">
        <pc:chgData name="Aguirre, Martin" userId="eab53c85-faa4-49f4-b84b-b32e6e90a4b0" providerId="ADAL" clId="{2E8318A9-A052-4B89-9A68-7E2AD29592DE}" dt="2023-12-01T22:12:28.807" v="1051" actId="20577"/>
        <pc:sldMkLst>
          <pc:docMk/>
          <pc:sldMk cId="614519797" sldId="259"/>
        </pc:sldMkLst>
        <pc:spChg chg="add mod">
          <ac:chgData name="Aguirre, Martin" userId="eab53c85-faa4-49f4-b84b-b32e6e90a4b0" providerId="ADAL" clId="{2E8318A9-A052-4B89-9A68-7E2AD29592DE}" dt="2023-12-01T22:10:13.431" v="964" actId="20577"/>
          <ac:spMkLst>
            <pc:docMk/>
            <pc:sldMk cId="614519797" sldId="259"/>
            <ac:spMk id="2" creationId="{EFD0298E-34C2-B740-285F-7714277172D4}"/>
          </ac:spMkLst>
        </pc:spChg>
        <pc:spChg chg="add del mod">
          <ac:chgData name="Aguirre, Martin" userId="eab53c85-faa4-49f4-b84b-b32e6e90a4b0" providerId="ADAL" clId="{2E8318A9-A052-4B89-9A68-7E2AD29592DE}" dt="2023-12-01T22:12:28.807" v="1051" actId="20577"/>
          <ac:spMkLst>
            <pc:docMk/>
            <pc:sldMk cId="614519797" sldId="259"/>
            <ac:spMk id="73" creationId="{F24C4E36-6F86-336A-8758-34C98EDA1CD7}"/>
          </ac:spMkLst>
        </pc:spChg>
        <pc:spChg chg="mod">
          <ac:chgData name="Aguirre, Martin" userId="eab53c85-faa4-49f4-b84b-b32e6e90a4b0" providerId="ADAL" clId="{2E8318A9-A052-4B89-9A68-7E2AD29592DE}" dt="2023-12-01T22:11:54.700" v="1019" actId="20577"/>
          <ac:spMkLst>
            <pc:docMk/>
            <pc:sldMk cId="614519797" sldId="259"/>
            <ac:spMk id="76" creationId="{88A4564C-53E8-6B3F-6704-1AD7F2AFADBD}"/>
          </ac:spMkLst>
        </pc:spChg>
        <pc:spChg chg="mod">
          <ac:chgData name="Aguirre, Martin" userId="eab53c85-faa4-49f4-b84b-b32e6e90a4b0" providerId="ADAL" clId="{2E8318A9-A052-4B89-9A68-7E2AD29592DE}" dt="2023-12-01T22:10:56.373" v="973" actId="1076"/>
          <ac:spMkLst>
            <pc:docMk/>
            <pc:sldMk cId="614519797" sldId="259"/>
            <ac:spMk id="78" creationId="{81897C09-BA14-8183-D38F-53B232C0D7CE}"/>
          </ac:spMkLst>
        </pc:spChg>
        <pc:graphicFrameChg chg="mod modGraphic">
          <ac:chgData name="Aguirre, Martin" userId="eab53c85-faa4-49f4-b84b-b32e6e90a4b0" providerId="ADAL" clId="{2E8318A9-A052-4B89-9A68-7E2AD29592DE}" dt="2023-12-01T22:10:40.289" v="970" actId="1076"/>
          <ac:graphicFrameMkLst>
            <pc:docMk/>
            <pc:sldMk cId="614519797" sldId="259"/>
            <ac:graphicFrameMk id="74" creationId="{D46FE80C-CECD-CC1D-F4FA-CA064E26F1E9}"/>
          </ac:graphicFrameMkLst>
        </pc:graphicFrameChg>
        <pc:graphicFrameChg chg="mod">
          <ac:chgData name="Aguirre, Martin" userId="eab53c85-faa4-49f4-b84b-b32e6e90a4b0" providerId="ADAL" clId="{2E8318A9-A052-4B89-9A68-7E2AD29592DE}" dt="2023-12-01T22:10:52.374" v="972" actId="1076"/>
          <ac:graphicFrameMkLst>
            <pc:docMk/>
            <pc:sldMk cId="614519797" sldId="259"/>
            <ac:graphicFrameMk id="77" creationId="{6344AF81-9A93-3116-E46E-CCE6465DA5A3}"/>
          </ac:graphicFrameMkLst>
        </pc:graphicFrameChg>
        <pc:cxnChg chg="add mod">
          <ac:chgData name="Aguirre, Martin" userId="eab53c85-faa4-49f4-b84b-b32e6e90a4b0" providerId="ADAL" clId="{2E8318A9-A052-4B89-9A68-7E2AD29592DE}" dt="2023-12-01T22:09:58.425" v="942"/>
          <ac:cxnSpMkLst>
            <pc:docMk/>
            <pc:sldMk cId="614519797" sldId="259"/>
            <ac:cxnSpMk id="3" creationId="{08AA537F-816C-E7BB-6D56-B077480EC09D}"/>
          </ac:cxnSpMkLst>
        </pc:cxnChg>
      </pc:sldChg>
      <pc:sldChg chg="addSp delSp modSp mod modClrScheme chgLayout">
        <pc:chgData name="Aguirre, Martin" userId="eab53c85-faa4-49f4-b84b-b32e6e90a4b0" providerId="ADAL" clId="{2E8318A9-A052-4B89-9A68-7E2AD29592DE}" dt="2023-12-01T22:13:28.304" v="1067" actId="1076"/>
        <pc:sldMkLst>
          <pc:docMk/>
          <pc:sldMk cId="2242503291" sldId="260"/>
        </pc:sldMkLst>
        <pc:spChg chg="mod">
          <ac:chgData name="Aguirre, Martin" userId="eab53c85-faa4-49f4-b84b-b32e6e90a4b0" providerId="ADAL" clId="{2E8318A9-A052-4B89-9A68-7E2AD29592DE}" dt="2023-12-01T22:13:28.304" v="1067" actId="1076"/>
          <ac:spMkLst>
            <pc:docMk/>
            <pc:sldMk cId="2242503291" sldId="260"/>
            <ac:spMk id="2" creationId="{3346C66F-B043-0F79-DDD5-8734D3D381F2}"/>
          </ac:spMkLst>
        </pc:spChg>
        <pc:spChg chg="del">
          <ac:chgData name="Aguirre, Martin" userId="eab53c85-faa4-49f4-b84b-b32e6e90a4b0" providerId="ADAL" clId="{2E8318A9-A052-4B89-9A68-7E2AD29592DE}" dt="2023-12-01T22:12:38.585" v="1052" actId="478"/>
          <ac:spMkLst>
            <pc:docMk/>
            <pc:sldMk cId="2242503291" sldId="260"/>
            <ac:spMk id="3" creationId="{8DC92942-F03B-F0CC-81D9-6A37D9F2EBE5}"/>
          </ac:spMkLst>
        </pc:spChg>
        <pc:spChg chg="add del mod ord">
          <ac:chgData name="Aguirre, Martin" userId="eab53c85-faa4-49f4-b84b-b32e6e90a4b0" providerId="ADAL" clId="{2E8318A9-A052-4B89-9A68-7E2AD29592DE}" dt="2023-12-01T22:13:15.214" v="1064" actId="700"/>
          <ac:spMkLst>
            <pc:docMk/>
            <pc:sldMk cId="2242503291" sldId="260"/>
            <ac:spMk id="4" creationId="{D20A19DB-1B56-48EC-8332-1C7E8734DB7E}"/>
          </ac:spMkLst>
        </pc:spChg>
        <pc:spChg chg="add del mod ord">
          <ac:chgData name="Aguirre, Martin" userId="eab53c85-faa4-49f4-b84b-b32e6e90a4b0" providerId="ADAL" clId="{2E8318A9-A052-4B89-9A68-7E2AD29592DE}" dt="2023-12-01T22:13:15.214" v="1064" actId="700"/>
          <ac:spMkLst>
            <pc:docMk/>
            <pc:sldMk cId="2242503291" sldId="260"/>
            <ac:spMk id="5" creationId="{52C5FB86-2D1D-F32B-C5AA-AD2A12388E4B}"/>
          </ac:spMkLst>
        </pc:spChg>
        <pc:spChg chg="add del mod ord">
          <ac:chgData name="Aguirre, Martin" userId="eab53c85-faa4-49f4-b84b-b32e6e90a4b0" providerId="ADAL" clId="{2E8318A9-A052-4B89-9A68-7E2AD29592DE}" dt="2023-12-01T22:13:15.214" v="1064" actId="700"/>
          <ac:spMkLst>
            <pc:docMk/>
            <pc:sldMk cId="2242503291" sldId="260"/>
            <ac:spMk id="6" creationId="{D78D311E-B0B6-96AB-AE40-C17158D7D97E}"/>
          </ac:spMkLst>
        </pc:spChg>
        <pc:spChg chg="add del mod ord">
          <ac:chgData name="Aguirre, Martin" userId="eab53c85-faa4-49f4-b84b-b32e6e90a4b0" providerId="ADAL" clId="{2E8318A9-A052-4B89-9A68-7E2AD29592DE}" dt="2023-12-01T22:13:22.934" v="1065" actId="478"/>
          <ac:spMkLst>
            <pc:docMk/>
            <pc:sldMk cId="2242503291" sldId="260"/>
            <ac:spMk id="7" creationId="{638AE0CA-F4A9-B759-227E-5E40F93EB4E2}"/>
          </ac:spMkLst>
        </pc:spChg>
        <pc:spChg chg="add del mod ord">
          <ac:chgData name="Aguirre, Martin" userId="eab53c85-faa4-49f4-b84b-b32e6e90a4b0" providerId="ADAL" clId="{2E8318A9-A052-4B89-9A68-7E2AD29592DE}" dt="2023-12-01T22:13:24.822" v="1066" actId="478"/>
          <ac:spMkLst>
            <pc:docMk/>
            <pc:sldMk cId="2242503291" sldId="260"/>
            <ac:spMk id="8" creationId="{494FBC06-E628-73E2-60CA-5D7C5D8EC4D5}"/>
          </ac:spMkLst>
        </pc:spChg>
      </pc:sldChg>
      <pc:sldChg chg="addSp delSp modSp mod">
        <pc:chgData name="Aguirre, Martin" userId="eab53c85-faa4-49f4-b84b-b32e6e90a4b0" providerId="ADAL" clId="{2E8318A9-A052-4B89-9A68-7E2AD29592DE}" dt="2023-12-01T21:09:37.901" v="632" actId="1076"/>
        <pc:sldMkLst>
          <pc:docMk/>
          <pc:sldMk cId="2318217547" sldId="262"/>
        </pc:sldMkLst>
        <pc:spChg chg="mod">
          <ac:chgData name="Aguirre, Martin" userId="eab53c85-faa4-49f4-b84b-b32e6e90a4b0" providerId="ADAL" clId="{2E8318A9-A052-4B89-9A68-7E2AD29592DE}" dt="2023-11-30T19:50:10.132" v="310" actId="20577"/>
          <ac:spMkLst>
            <pc:docMk/>
            <pc:sldMk cId="2318217547" sldId="262"/>
            <ac:spMk id="6" creationId="{AA06F4F3-126F-ADF1-0125-D3A1D5180C4A}"/>
          </ac:spMkLst>
        </pc:spChg>
        <pc:spChg chg="add del">
          <ac:chgData name="Aguirre, Martin" userId="eab53c85-faa4-49f4-b84b-b32e6e90a4b0" providerId="ADAL" clId="{2E8318A9-A052-4B89-9A68-7E2AD29592DE}" dt="2023-11-30T19:49:04.697" v="277" actId="22"/>
          <ac:spMkLst>
            <pc:docMk/>
            <pc:sldMk cId="2318217547" sldId="262"/>
            <ac:spMk id="7" creationId="{7B929AE8-698F-7B2B-E623-A8638FD7C27E}"/>
          </ac:spMkLst>
        </pc:spChg>
        <pc:spChg chg="add mod">
          <ac:chgData name="Aguirre, Martin" userId="eab53c85-faa4-49f4-b84b-b32e6e90a4b0" providerId="ADAL" clId="{2E8318A9-A052-4B89-9A68-7E2AD29592DE}" dt="2023-11-30T19:49:42.198" v="301" actId="1076"/>
          <ac:spMkLst>
            <pc:docMk/>
            <pc:sldMk cId="2318217547" sldId="262"/>
            <ac:spMk id="9" creationId="{EAB294CB-1BF5-A188-B623-50B88C1036F6}"/>
          </ac:spMkLst>
        </pc:spChg>
        <pc:picChg chg="mod">
          <ac:chgData name="Aguirre, Martin" userId="eab53c85-faa4-49f4-b84b-b32e6e90a4b0" providerId="ADAL" clId="{2E8318A9-A052-4B89-9A68-7E2AD29592DE}" dt="2023-11-30T19:49:47.818" v="302" actId="1076"/>
          <ac:picMkLst>
            <pc:docMk/>
            <pc:sldMk cId="2318217547" sldId="262"/>
            <ac:picMk id="4" creationId="{9E35E78D-746E-D254-4933-A01707AA5E62}"/>
          </ac:picMkLst>
        </pc:picChg>
        <pc:cxnChg chg="add mod">
          <ac:chgData name="Aguirre, Martin" userId="eab53c85-faa4-49f4-b84b-b32e6e90a4b0" providerId="ADAL" clId="{2E8318A9-A052-4B89-9A68-7E2AD29592DE}" dt="2023-12-01T21:09:37.901" v="632" actId="1076"/>
          <ac:cxnSpMkLst>
            <pc:docMk/>
            <pc:sldMk cId="2318217547" sldId="262"/>
            <ac:cxnSpMk id="10" creationId="{43F6D253-AD1B-6D6C-7224-7A1B581B977A}"/>
          </ac:cxnSpMkLst>
        </pc:cxnChg>
      </pc:sldChg>
      <pc:sldChg chg="addSp modSp mod">
        <pc:chgData name="Aguirre, Martin" userId="eab53c85-faa4-49f4-b84b-b32e6e90a4b0" providerId="ADAL" clId="{2E8318A9-A052-4B89-9A68-7E2AD29592DE}" dt="2023-12-01T22:07:13.208" v="906" actId="20577"/>
        <pc:sldMkLst>
          <pc:docMk/>
          <pc:sldMk cId="519961970" sldId="263"/>
        </pc:sldMkLst>
        <pc:spChg chg="mod">
          <ac:chgData name="Aguirre, Martin" userId="eab53c85-faa4-49f4-b84b-b32e6e90a4b0" providerId="ADAL" clId="{2E8318A9-A052-4B89-9A68-7E2AD29592DE}" dt="2023-12-01T22:07:03.239" v="882" actId="1076"/>
          <ac:spMkLst>
            <pc:docMk/>
            <pc:sldMk cId="519961970" sldId="263"/>
            <ac:spMk id="2" creationId="{9B01414F-443B-7F3B-6C06-1B548D4DE1F6}"/>
          </ac:spMkLst>
        </pc:spChg>
        <pc:spChg chg="add mod">
          <ac:chgData name="Aguirre, Martin" userId="eab53c85-faa4-49f4-b84b-b32e6e90a4b0" providerId="ADAL" clId="{2E8318A9-A052-4B89-9A68-7E2AD29592DE}" dt="2023-12-01T22:07:13.208" v="906" actId="20577"/>
          <ac:spMkLst>
            <pc:docMk/>
            <pc:sldMk cId="519961970" sldId="263"/>
            <ac:spMk id="3" creationId="{A484FD3D-4674-9BE6-75A4-F5E4246F3611}"/>
          </ac:spMkLst>
        </pc:spChg>
        <pc:cxnChg chg="add mod">
          <ac:chgData name="Aguirre, Martin" userId="eab53c85-faa4-49f4-b84b-b32e6e90a4b0" providerId="ADAL" clId="{2E8318A9-A052-4B89-9A68-7E2AD29592DE}" dt="2023-12-01T22:06:58.214" v="881"/>
          <ac:cxnSpMkLst>
            <pc:docMk/>
            <pc:sldMk cId="519961970" sldId="263"/>
            <ac:cxnSpMk id="4" creationId="{0AB8DA12-B0E5-9756-765E-A1876CFDF8BB}"/>
          </ac:cxnSpMkLst>
        </pc:cxnChg>
      </pc:sldChg>
      <pc:sldChg chg="addSp delSp modSp mod">
        <pc:chgData name="Aguirre, Martin" userId="eab53c85-faa4-49f4-b84b-b32e6e90a4b0" providerId="ADAL" clId="{2E8318A9-A052-4B89-9A68-7E2AD29592DE}" dt="2023-12-01T22:06:16.484" v="880" actId="20577"/>
        <pc:sldMkLst>
          <pc:docMk/>
          <pc:sldMk cId="931218682" sldId="264"/>
        </pc:sldMkLst>
        <pc:spChg chg="add mod">
          <ac:chgData name="Aguirre, Martin" userId="eab53c85-faa4-49f4-b84b-b32e6e90a4b0" providerId="ADAL" clId="{2E8318A9-A052-4B89-9A68-7E2AD29592DE}" dt="2023-12-01T22:06:16.484" v="880" actId="20577"/>
          <ac:spMkLst>
            <pc:docMk/>
            <pc:sldMk cId="931218682" sldId="264"/>
            <ac:spMk id="4" creationId="{37E97899-F425-09C6-ED06-A0FE7ACB6B5A}"/>
          </ac:spMkLst>
        </pc:spChg>
        <pc:spChg chg="del">
          <ac:chgData name="Aguirre, Martin" userId="eab53c85-faa4-49f4-b84b-b32e6e90a4b0" providerId="ADAL" clId="{2E8318A9-A052-4B89-9A68-7E2AD29592DE}" dt="2023-12-01T22:05:53.665" v="831" actId="478"/>
          <ac:spMkLst>
            <pc:docMk/>
            <pc:sldMk cId="931218682" sldId="264"/>
            <ac:spMk id="13" creationId="{3C0EF102-4448-CE8E-4980-F7ABB4CC45D9}"/>
          </ac:spMkLst>
        </pc:spChg>
        <pc:cxnChg chg="add mod">
          <ac:chgData name="Aguirre, Martin" userId="eab53c85-faa4-49f4-b84b-b32e6e90a4b0" providerId="ADAL" clId="{2E8318A9-A052-4B89-9A68-7E2AD29592DE}" dt="2023-12-01T22:06:01.605" v="833"/>
          <ac:cxnSpMkLst>
            <pc:docMk/>
            <pc:sldMk cId="931218682" sldId="264"/>
            <ac:cxnSpMk id="8" creationId="{4183C1C8-A090-113D-AD53-C029993E02F1}"/>
          </ac:cxnSpMkLst>
        </pc:cxnChg>
      </pc:sldChg>
      <pc:sldChg chg="addSp modSp mod">
        <pc:chgData name="Aguirre, Martin" userId="eab53c85-faa4-49f4-b84b-b32e6e90a4b0" providerId="ADAL" clId="{2E8318A9-A052-4B89-9A68-7E2AD29592DE}" dt="2023-12-01T21:20:29.470" v="756" actId="20577"/>
        <pc:sldMkLst>
          <pc:docMk/>
          <pc:sldMk cId="1031108042" sldId="265"/>
        </pc:sldMkLst>
        <pc:spChg chg="add mod">
          <ac:chgData name="Aguirre, Martin" userId="eab53c85-faa4-49f4-b84b-b32e6e90a4b0" providerId="ADAL" clId="{2E8318A9-A052-4B89-9A68-7E2AD29592DE}" dt="2023-12-01T21:20:29.470" v="756" actId="20577"/>
          <ac:spMkLst>
            <pc:docMk/>
            <pc:sldMk cId="1031108042" sldId="265"/>
            <ac:spMk id="2" creationId="{12ED3C75-B5A2-22C6-3896-94D0BD2E2E40}"/>
          </ac:spMkLst>
        </pc:spChg>
        <pc:spChg chg="mod">
          <ac:chgData name="Aguirre, Martin" userId="eab53c85-faa4-49f4-b84b-b32e6e90a4b0" providerId="ADAL" clId="{2E8318A9-A052-4B89-9A68-7E2AD29592DE}" dt="2023-12-01T21:11:32.711" v="737" actId="1076"/>
          <ac:spMkLst>
            <pc:docMk/>
            <pc:sldMk cId="1031108042" sldId="265"/>
            <ac:spMk id="3" creationId="{701DAB66-597C-6B88-D26E-F91946F83750}"/>
          </ac:spMkLst>
        </pc:spChg>
        <pc:cxnChg chg="add mod">
          <ac:chgData name="Aguirre, Martin" userId="eab53c85-faa4-49f4-b84b-b32e6e90a4b0" providerId="ADAL" clId="{2E8318A9-A052-4B89-9A68-7E2AD29592DE}" dt="2023-12-01T21:11:47.589" v="739" actId="1076"/>
          <ac:cxnSpMkLst>
            <pc:docMk/>
            <pc:sldMk cId="1031108042" sldId="265"/>
            <ac:cxnSpMk id="4" creationId="{735A9F1F-E024-4C30-F13B-C7B0BDAA262C}"/>
          </ac:cxnSpMkLst>
        </pc:cxnChg>
      </pc:sldChg>
      <pc:sldChg chg="addSp modSp mod">
        <pc:chgData name="Aguirre, Martin" userId="eab53c85-faa4-49f4-b84b-b32e6e90a4b0" providerId="ADAL" clId="{2E8318A9-A052-4B89-9A68-7E2AD29592DE}" dt="2023-12-01T22:04:18.660" v="795" actId="20577"/>
        <pc:sldMkLst>
          <pc:docMk/>
          <pc:sldMk cId="517608505" sldId="267"/>
        </pc:sldMkLst>
        <pc:spChg chg="mod">
          <ac:chgData name="Aguirre, Martin" userId="eab53c85-faa4-49f4-b84b-b32e6e90a4b0" providerId="ADAL" clId="{2E8318A9-A052-4B89-9A68-7E2AD29592DE}" dt="2023-12-01T22:04:18.660" v="795" actId="20577"/>
          <ac:spMkLst>
            <pc:docMk/>
            <pc:sldMk cId="517608505" sldId="267"/>
            <ac:spMk id="2" creationId="{B80CC860-030A-06B2-F8B0-D484A4D1AB5D}"/>
          </ac:spMkLst>
        </pc:spChg>
        <pc:spChg chg="add mod">
          <ac:chgData name="Aguirre, Martin" userId="eab53c85-faa4-49f4-b84b-b32e6e90a4b0" providerId="ADAL" clId="{2E8318A9-A052-4B89-9A68-7E2AD29592DE}" dt="2023-12-01T22:04:05.693" v="787" actId="20577"/>
          <ac:spMkLst>
            <pc:docMk/>
            <pc:sldMk cId="517608505" sldId="267"/>
            <ac:spMk id="3" creationId="{9A05192F-8BAD-96FD-3AC4-ED5405F06CF0}"/>
          </ac:spMkLst>
        </pc:spChg>
        <pc:cxnChg chg="add mod">
          <ac:chgData name="Aguirre, Martin" userId="eab53c85-faa4-49f4-b84b-b32e6e90a4b0" providerId="ADAL" clId="{2E8318A9-A052-4B89-9A68-7E2AD29592DE}" dt="2023-12-01T22:03:59.737" v="769"/>
          <ac:cxnSpMkLst>
            <pc:docMk/>
            <pc:sldMk cId="517608505" sldId="267"/>
            <ac:cxnSpMk id="4" creationId="{7B89EE59-2D44-85B8-9BFC-432C8E52F119}"/>
          </ac:cxnSpMkLst>
        </pc:cxnChg>
      </pc:sldChg>
      <pc:sldChg chg="addSp delSp modSp mod ord">
        <pc:chgData name="Aguirre, Martin" userId="eab53c85-faa4-49f4-b84b-b32e6e90a4b0" providerId="ADAL" clId="{2E8318A9-A052-4B89-9A68-7E2AD29592DE}" dt="2023-12-01T21:15:50.991" v="741"/>
        <pc:sldMkLst>
          <pc:docMk/>
          <pc:sldMk cId="3004475159" sldId="268"/>
        </pc:sldMkLst>
        <pc:spChg chg="del">
          <ac:chgData name="Aguirre, Martin" userId="eab53c85-faa4-49f4-b84b-b32e6e90a4b0" providerId="ADAL" clId="{2E8318A9-A052-4B89-9A68-7E2AD29592DE}" dt="2023-12-01T19:54:56.015" v="466" actId="478"/>
          <ac:spMkLst>
            <pc:docMk/>
            <pc:sldMk cId="3004475159" sldId="268"/>
            <ac:spMk id="2" creationId="{53B122A5-BB75-2ED7-3D52-31C040153D64}"/>
          </ac:spMkLst>
        </pc:spChg>
        <pc:spChg chg="add del mod">
          <ac:chgData name="Aguirre, Martin" userId="eab53c85-faa4-49f4-b84b-b32e6e90a4b0" providerId="ADAL" clId="{2E8318A9-A052-4B89-9A68-7E2AD29592DE}" dt="2023-12-01T19:44:56.140" v="362" actId="478"/>
          <ac:spMkLst>
            <pc:docMk/>
            <pc:sldMk cId="3004475159" sldId="268"/>
            <ac:spMk id="3" creationId="{5D8E9801-2E66-3BC2-9849-97891A34E177}"/>
          </ac:spMkLst>
        </pc:spChg>
        <pc:spChg chg="add mod">
          <ac:chgData name="Aguirre, Martin" userId="eab53c85-faa4-49f4-b84b-b32e6e90a4b0" providerId="ADAL" clId="{2E8318A9-A052-4B89-9A68-7E2AD29592DE}" dt="2023-12-01T19:45:55.452" v="409" actId="20577"/>
          <ac:spMkLst>
            <pc:docMk/>
            <pc:sldMk cId="3004475159" sldId="268"/>
            <ac:spMk id="3" creationId="{B4F4ABE5-3EF1-F2AB-ABA5-C921C8B0C401}"/>
          </ac:spMkLst>
        </pc:spChg>
        <pc:spChg chg="del">
          <ac:chgData name="Aguirre, Martin" userId="eab53c85-faa4-49f4-b84b-b32e6e90a4b0" providerId="ADAL" clId="{2E8318A9-A052-4B89-9A68-7E2AD29592DE}" dt="2023-12-01T19:55:05.753" v="468" actId="478"/>
          <ac:spMkLst>
            <pc:docMk/>
            <pc:sldMk cId="3004475159" sldId="268"/>
            <ac:spMk id="4" creationId="{43FB22E1-C3B3-D133-E529-412A4A4D8360}"/>
          </ac:spMkLst>
        </pc:spChg>
        <pc:spChg chg="mod">
          <ac:chgData name="Aguirre, Martin" userId="eab53c85-faa4-49f4-b84b-b32e6e90a4b0" providerId="ADAL" clId="{2E8318A9-A052-4B89-9A68-7E2AD29592DE}" dt="2023-12-01T21:15:50.991" v="741"/>
          <ac:spMkLst>
            <pc:docMk/>
            <pc:sldMk cId="3004475159" sldId="268"/>
            <ac:spMk id="6" creationId="{ABF419CA-61BE-55E6-ACE7-04D895A9A031}"/>
          </ac:spMkLst>
        </pc:spChg>
        <pc:spChg chg="add del">
          <ac:chgData name="Aguirre, Martin" userId="eab53c85-faa4-49f4-b84b-b32e6e90a4b0" providerId="ADAL" clId="{2E8318A9-A052-4B89-9A68-7E2AD29592DE}" dt="2023-12-01T19:54:42.316" v="463"/>
          <ac:spMkLst>
            <pc:docMk/>
            <pc:sldMk cId="3004475159" sldId="268"/>
            <ac:spMk id="7" creationId="{EC92AF30-59D7-7D0E-5AF8-EB6E3270063A}"/>
          </ac:spMkLst>
        </pc:spChg>
        <pc:picChg chg="del">
          <ac:chgData name="Aguirre, Martin" userId="eab53c85-faa4-49f4-b84b-b32e6e90a4b0" providerId="ADAL" clId="{2E8318A9-A052-4B89-9A68-7E2AD29592DE}" dt="2023-12-01T19:54:37.525" v="461" actId="478"/>
          <ac:picMkLst>
            <pc:docMk/>
            <pc:sldMk cId="3004475159" sldId="268"/>
            <ac:picMk id="8" creationId="{76B5B256-0B06-F380-5471-0CC8FED1D1A1}"/>
          </ac:picMkLst>
        </pc:picChg>
        <pc:picChg chg="add mod">
          <ac:chgData name="Aguirre, Martin" userId="eab53c85-faa4-49f4-b84b-b32e6e90a4b0" providerId="ADAL" clId="{2E8318A9-A052-4B89-9A68-7E2AD29592DE}" dt="2023-12-01T20:55:55.878" v="612" actId="1076"/>
          <ac:picMkLst>
            <pc:docMk/>
            <pc:sldMk cId="3004475159" sldId="268"/>
            <ac:picMk id="9" creationId="{1B0F64AE-E82B-F863-CEE0-5A76DB6DB017}"/>
          </ac:picMkLst>
        </pc:picChg>
        <pc:picChg chg="del mod">
          <ac:chgData name="Aguirre, Martin" userId="eab53c85-faa4-49f4-b84b-b32e6e90a4b0" providerId="ADAL" clId="{2E8318A9-A052-4B89-9A68-7E2AD29592DE}" dt="2023-12-01T20:28:28.871" v="501" actId="478"/>
          <ac:picMkLst>
            <pc:docMk/>
            <pc:sldMk cId="3004475159" sldId="268"/>
            <ac:picMk id="10" creationId="{71D3FD1E-A11F-B06A-379F-A201BB52FD64}"/>
          </ac:picMkLst>
        </pc:picChg>
        <pc:picChg chg="add mod">
          <ac:chgData name="Aguirre, Martin" userId="eab53c85-faa4-49f4-b84b-b32e6e90a4b0" providerId="ADAL" clId="{2E8318A9-A052-4B89-9A68-7E2AD29592DE}" dt="2023-12-01T20:55:57.141" v="613" actId="1076"/>
          <ac:picMkLst>
            <pc:docMk/>
            <pc:sldMk cId="3004475159" sldId="268"/>
            <ac:picMk id="11" creationId="{9110B4D9-EE6A-AB1A-6B12-B5AACE4927B1}"/>
          </ac:picMkLst>
        </pc:picChg>
        <pc:picChg chg="add mod">
          <ac:chgData name="Aguirre, Martin" userId="eab53c85-faa4-49f4-b84b-b32e6e90a4b0" providerId="ADAL" clId="{2E8318A9-A052-4B89-9A68-7E2AD29592DE}" dt="2023-12-01T20:55:58.925" v="614" actId="1076"/>
          <ac:picMkLst>
            <pc:docMk/>
            <pc:sldMk cId="3004475159" sldId="268"/>
            <ac:picMk id="12" creationId="{A66445A2-6577-82E7-B851-BB81B6AAE796}"/>
          </ac:picMkLst>
        </pc:picChg>
        <pc:picChg chg="add del mod">
          <ac:chgData name="Aguirre, Martin" userId="eab53c85-faa4-49f4-b84b-b32e6e90a4b0" providerId="ADAL" clId="{2E8318A9-A052-4B89-9A68-7E2AD29592DE}" dt="2023-12-01T20:56:11.467" v="616" actId="478"/>
          <ac:picMkLst>
            <pc:docMk/>
            <pc:sldMk cId="3004475159" sldId="268"/>
            <ac:picMk id="13" creationId="{BF203488-BEC0-D039-B019-D8B8CD5C1AE7}"/>
          </ac:picMkLst>
        </pc:picChg>
        <pc:picChg chg="add del mod">
          <ac:chgData name="Aguirre, Martin" userId="eab53c85-faa4-49f4-b84b-b32e6e90a4b0" providerId="ADAL" clId="{2E8318A9-A052-4B89-9A68-7E2AD29592DE}" dt="2023-12-01T21:07:02.247" v="623" actId="478"/>
          <ac:picMkLst>
            <pc:docMk/>
            <pc:sldMk cId="3004475159" sldId="268"/>
            <ac:picMk id="14" creationId="{D1AA6752-2A8A-729F-B41F-8DC1F53CA6D1}"/>
          </ac:picMkLst>
        </pc:picChg>
        <pc:picChg chg="add mod">
          <ac:chgData name="Aguirre, Martin" userId="eab53c85-faa4-49f4-b84b-b32e6e90a4b0" providerId="ADAL" clId="{2E8318A9-A052-4B89-9A68-7E2AD29592DE}" dt="2023-12-01T21:07:16.860" v="628" actId="1440"/>
          <ac:picMkLst>
            <pc:docMk/>
            <pc:sldMk cId="3004475159" sldId="268"/>
            <ac:picMk id="15" creationId="{A8E40E94-6061-7304-7A99-533CFC6878EE}"/>
          </ac:picMkLst>
        </pc:picChg>
        <pc:cxnChg chg="add mod">
          <ac:chgData name="Aguirre, Martin" userId="eab53c85-faa4-49f4-b84b-b32e6e90a4b0" providerId="ADAL" clId="{2E8318A9-A052-4B89-9A68-7E2AD29592DE}" dt="2023-12-01T19:45:30.269" v="363"/>
          <ac:cxnSpMkLst>
            <pc:docMk/>
            <pc:sldMk cId="3004475159" sldId="268"/>
            <ac:cxnSpMk id="5" creationId="{2BE8EFA7-FFAE-04DB-B8A4-FB3597487324}"/>
          </ac:cxnSpMkLst>
        </pc:cxnChg>
      </pc:sldChg>
      <pc:sldChg chg="addSp delSp modSp mod">
        <pc:chgData name="Aguirre, Martin" userId="eab53c85-faa4-49f4-b84b-b32e6e90a4b0" providerId="ADAL" clId="{2E8318A9-A052-4B89-9A68-7E2AD29592DE}" dt="2023-12-01T22:08:49.031" v="937" actId="255"/>
        <pc:sldMkLst>
          <pc:docMk/>
          <pc:sldMk cId="4260029744" sldId="270"/>
        </pc:sldMkLst>
        <pc:spChg chg="add mod">
          <ac:chgData name="Aguirre, Martin" userId="eab53c85-faa4-49f4-b84b-b32e6e90a4b0" providerId="ADAL" clId="{2E8318A9-A052-4B89-9A68-7E2AD29592DE}" dt="2023-12-01T22:08:14.044" v="931" actId="1076"/>
          <ac:spMkLst>
            <pc:docMk/>
            <pc:sldMk cId="4260029744" sldId="270"/>
            <ac:spMk id="3" creationId="{776600E4-2E99-7F03-479D-2CA9202A0B80}"/>
          </ac:spMkLst>
        </pc:spChg>
        <pc:spChg chg="del">
          <ac:chgData name="Aguirre, Martin" userId="eab53c85-faa4-49f4-b84b-b32e6e90a4b0" providerId="ADAL" clId="{2E8318A9-A052-4B89-9A68-7E2AD29592DE}" dt="2023-12-01T22:07:35.975" v="907" actId="478"/>
          <ac:spMkLst>
            <pc:docMk/>
            <pc:sldMk cId="4260029744" sldId="270"/>
            <ac:spMk id="4" creationId="{AC075C6B-1DED-A7AA-FAEF-26B9F678A61F}"/>
          </ac:spMkLst>
        </pc:spChg>
        <pc:spChg chg="mod">
          <ac:chgData name="Aguirre, Martin" userId="eab53c85-faa4-49f4-b84b-b32e6e90a4b0" providerId="ADAL" clId="{2E8318A9-A052-4B89-9A68-7E2AD29592DE}" dt="2023-12-01T22:08:43.725" v="936" actId="14100"/>
          <ac:spMkLst>
            <pc:docMk/>
            <pc:sldMk cId="4260029744" sldId="270"/>
            <ac:spMk id="28" creationId="{357B8B8D-EE41-87DF-F8BD-7BE05E4C1EBB}"/>
          </ac:spMkLst>
        </pc:spChg>
        <pc:spChg chg="mod">
          <ac:chgData name="Aguirre, Martin" userId="eab53c85-faa4-49f4-b84b-b32e6e90a4b0" providerId="ADAL" clId="{2E8318A9-A052-4B89-9A68-7E2AD29592DE}" dt="2023-12-01T22:08:49.031" v="937" actId="255"/>
          <ac:spMkLst>
            <pc:docMk/>
            <pc:sldMk cId="4260029744" sldId="270"/>
            <ac:spMk id="29" creationId="{932874F4-3754-778B-D709-FBCA330CAC53}"/>
          </ac:spMkLst>
        </pc:spChg>
        <pc:picChg chg="mod">
          <ac:chgData name="Aguirre, Martin" userId="eab53c85-faa4-49f4-b84b-b32e6e90a4b0" providerId="ADAL" clId="{2E8318A9-A052-4B89-9A68-7E2AD29592DE}" dt="2023-12-01T22:08:03.307" v="928" actId="1076"/>
          <ac:picMkLst>
            <pc:docMk/>
            <pc:sldMk cId="4260029744" sldId="270"/>
            <ac:picMk id="2" creationId="{5076AF16-1C92-D023-3532-B568B7A18C02}"/>
          </ac:picMkLst>
        </pc:picChg>
        <pc:picChg chg="mod">
          <ac:chgData name="Aguirre, Martin" userId="eab53c85-faa4-49f4-b84b-b32e6e90a4b0" providerId="ADAL" clId="{2E8318A9-A052-4B89-9A68-7E2AD29592DE}" dt="2023-12-01T22:07:45.863" v="925" actId="1076"/>
          <ac:picMkLst>
            <pc:docMk/>
            <pc:sldMk cId="4260029744" sldId="270"/>
            <ac:picMk id="5" creationId="{769D1A66-5EC2-91DC-7E42-BF3C115767A8}"/>
          </ac:picMkLst>
        </pc:picChg>
        <pc:cxnChg chg="add mod">
          <ac:chgData name="Aguirre, Martin" userId="eab53c85-faa4-49f4-b84b-b32e6e90a4b0" providerId="ADAL" clId="{2E8318A9-A052-4B89-9A68-7E2AD29592DE}" dt="2023-12-01T22:07:37.407" v="908"/>
          <ac:cxnSpMkLst>
            <pc:docMk/>
            <pc:sldMk cId="4260029744" sldId="270"/>
            <ac:cxnSpMk id="6" creationId="{5D0B58A9-61DB-F063-9833-6CA50114E7FC}"/>
          </ac:cxnSpMkLst>
        </pc:cxnChg>
      </pc:sldChg>
      <pc:sldChg chg="addSp delSp modSp mod">
        <pc:chgData name="Aguirre, Martin" userId="eab53c85-faa4-49f4-b84b-b32e6e90a4b0" providerId="ADAL" clId="{2E8318A9-A052-4B89-9A68-7E2AD29592DE}" dt="2023-12-01T22:19:12.400" v="1105" actId="1076"/>
        <pc:sldMkLst>
          <pc:docMk/>
          <pc:sldMk cId="990474949" sldId="271"/>
        </pc:sldMkLst>
        <pc:spChg chg="add del mod">
          <ac:chgData name="Aguirre, Martin" userId="eab53c85-faa4-49f4-b84b-b32e6e90a4b0" providerId="ADAL" clId="{2E8318A9-A052-4B89-9A68-7E2AD29592DE}" dt="2023-12-01T22:15:12.722" v="1104" actId="1076"/>
          <ac:spMkLst>
            <pc:docMk/>
            <pc:sldMk cId="990474949" sldId="271"/>
            <ac:spMk id="3" creationId="{7AD8092B-1FFF-AC85-265E-DE5E83D91A8F}"/>
          </ac:spMkLst>
        </pc:spChg>
        <pc:spChg chg="del mod">
          <ac:chgData name="Aguirre, Martin" userId="eab53c85-faa4-49f4-b84b-b32e6e90a4b0" providerId="ADAL" clId="{2E8318A9-A052-4B89-9A68-7E2AD29592DE}" dt="2023-12-01T22:09:24.602" v="940" actId="478"/>
          <ac:spMkLst>
            <pc:docMk/>
            <pc:sldMk cId="990474949" sldId="271"/>
            <ac:spMk id="8" creationId="{D319AE77-F7F2-68FF-19BD-501B49297F07}"/>
          </ac:spMkLst>
        </pc:spChg>
        <pc:spChg chg="add del">
          <ac:chgData name="Aguirre, Martin" userId="eab53c85-faa4-49f4-b84b-b32e6e90a4b0" providerId="ADAL" clId="{2E8318A9-A052-4B89-9A68-7E2AD29592DE}" dt="2023-12-01T22:15:05.213" v="1102" actId="478"/>
          <ac:spMkLst>
            <pc:docMk/>
            <pc:sldMk cId="990474949" sldId="271"/>
            <ac:spMk id="34" creationId="{7476574A-5DDC-5243-4677-D55C48C039E0}"/>
          </ac:spMkLst>
        </pc:spChg>
        <pc:cxnChg chg="add mod">
          <ac:chgData name="Aguirre, Martin" userId="eab53c85-faa4-49f4-b84b-b32e6e90a4b0" providerId="ADAL" clId="{2E8318A9-A052-4B89-9A68-7E2AD29592DE}" dt="2023-12-01T22:19:12.400" v="1105" actId="1076"/>
          <ac:cxnSpMkLst>
            <pc:docMk/>
            <pc:sldMk cId="990474949" sldId="271"/>
            <ac:cxnSpMk id="6" creationId="{131BEDA6-B960-B985-EA6C-07BEA102DF31}"/>
          </ac:cxnSpMkLst>
        </pc:cxnChg>
      </pc:sldChg>
      <pc:sldChg chg="modSp mod">
        <pc:chgData name="Aguirre, Martin" userId="eab53c85-faa4-49f4-b84b-b32e6e90a4b0" providerId="ADAL" clId="{2E8318A9-A052-4B89-9A68-7E2AD29592DE}" dt="2023-12-01T22:13:37.792" v="1068" actId="6549"/>
        <pc:sldMkLst>
          <pc:docMk/>
          <pc:sldMk cId="2246551240" sldId="275"/>
        </pc:sldMkLst>
        <pc:spChg chg="mod">
          <ac:chgData name="Aguirre, Martin" userId="eab53c85-faa4-49f4-b84b-b32e6e90a4b0" providerId="ADAL" clId="{2E8318A9-A052-4B89-9A68-7E2AD29592DE}" dt="2023-12-01T22:13:37.792" v="1068" actId="6549"/>
          <ac:spMkLst>
            <pc:docMk/>
            <pc:sldMk cId="2246551240" sldId="275"/>
            <ac:spMk id="6" creationId="{5A17E8E2-B5AB-49E0-5B72-BFDBBBD4E975}"/>
          </ac:spMkLst>
        </pc:spChg>
      </pc:sldChg>
      <pc:sldChg chg="modSp mod">
        <pc:chgData name="Aguirre, Martin" userId="eab53c85-faa4-49f4-b84b-b32e6e90a4b0" providerId="ADAL" clId="{2E8318A9-A052-4B89-9A68-7E2AD29592DE}" dt="2023-12-01T22:13:55.361" v="1070" actId="1076"/>
        <pc:sldMkLst>
          <pc:docMk/>
          <pc:sldMk cId="3049092282" sldId="276"/>
        </pc:sldMkLst>
        <pc:spChg chg="mod">
          <ac:chgData name="Aguirre, Martin" userId="eab53c85-faa4-49f4-b84b-b32e6e90a4b0" providerId="ADAL" clId="{2E8318A9-A052-4B89-9A68-7E2AD29592DE}" dt="2023-12-01T22:09:07.729" v="939" actId="255"/>
          <ac:spMkLst>
            <pc:docMk/>
            <pc:sldMk cId="3049092282" sldId="276"/>
            <ac:spMk id="4" creationId="{65AFE8D9-75C7-180B-81C2-274558E8E3D4}"/>
          </ac:spMkLst>
        </pc:spChg>
        <pc:spChg chg="mod">
          <ac:chgData name="Aguirre, Martin" userId="eab53c85-faa4-49f4-b84b-b32e6e90a4b0" providerId="ADAL" clId="{2E8318A9-A052-4B89-9A68-7E2AD29592DE}" dt="2023-12-01T22:09:02.800" v="938" actId="255"/>
          <ac:spMkLst>
            <pc:docMk/>
            <pc:sldMk cId="3049092282" sldId="276"/>
            <ac:spMk id="8" creationId="{17AB2502-F02A-9300-E26A-237058A13DCF}"/>
          </ac:spMkLst>
        </pc:spChg>
        <pc:picChg chg="mod">
          <ac:chgData name="Aguirre, Martin" userId="eab53c85-faa4-49f4-b84b-b32e6e90a4b0" providerId="ADAL" clId="{2E8318A9-A052-4B89-9A68-7E2AD29592DE}" dt="2023-12-01T22:13:55.361" v="1070" actId="1076"/>
          <ac:picMkLst>
            <pc:docMk/>
            <pc:sldMk cId="3049092282" sldId="276"/>
            <ac:picMk id="6" creationId="{F974EE8A-DF66-FE7E-80C7-7D17766DA46E}"/>
          </ac:picMkLst>
        </pc:picChg>
        <pc:picChg chg="mod">
          <ac:chgData name="Aguirre, Martin" userId="eab53c85-faa4-49f4-b84b-b32e6e90a4b0" providerId="ADAL" clId="{2E8318A9-A052-4B89-9A68-7E2AD29592DE}" dt="2023-12-01T22:13:52.898" v="1069" actId="1076"/>
          <ac:picMkLst>
            <pc:docMk/>
            <pc:sldMk cId="3049092282" sldId="276"/>
            <ac:picMk id="7" creationId="{7AE61BF0-FC83-99B3-0971-013FFC3ECFFB}"/>
          </ac:picMkLst>
        </pc:picChg>
      </pc:sldChg>
      <pc:sldChg chg="addSp modSp new mod">
        <pc:chgData name="Aguirre, Martin" userId="eab53c85-faa4-49f4-b84b-b32e6e90a4b0" providerId="ADAL" clId="{2E8318A9-A052-4B89-9A68-7E2AD29592DE}" dt="2023-11-30T19:48:15.540" v="275" actId="20577"/>
        <pc:sldMkLst>
          <pc:docMk/>
          <pc:sldMk cId="1274546806" sldId="278"/>
        </pc:sldMkLst>
        <pc:spChg chg="add mod">
          <ac:chgData name="Aguirre, Martin" userId="eab53c85-faa4-49f4-b84b-b32e6e90a4b0" providerId="ADAL" clId="{2E8318A9-A052-4B89-9A68-7E2AD29592DE}" dt="2023-11-30T19:48:15.540" v="275" actId="20577"/>
          <ac:spMkLst>
            <pc:docMk/>
            <pc:sldMk cId="1274546806" sldId="278"/>
            <ac:spMk id="2" creationId="{90121A2B-F765-3EE7-9DA8-4B113BA1AF73}"/>
          </ac:spMkLst>
        </pc:spChg>
        <pc:graphicFrameChg chg="add mod modGraphic">
          <ac:chgData name="Aguirre, Martin" userId="eab53c85-faa4-49f4-b84b-b32e6e90a4b0" providerId="ADAL" clId="{2E8318A9-A052-4B89-9A68-7E2AD29592DE}" dt="2023-11-30T19:30:28.317" v="99" actId="14734"/>
          <ac:graphicFrameMkLst>
            <pc:docMk/>
            <pc:sldMk cId="1274546806" sldId="278"/>
            <ac:graphicFrameMk id="6" creationId="{0F08001F-132E-2611-58B0-4FF7D6ADDECA}"/>
          </ac:graphicFrameMkLst>
        </pc:graphicFrameChg>
        <pc:cxnChg chg="add mod">
          <ac:chgData name="Aguirre, Martin" userId="eab53c85-faa4-49f4-b84b-b32e6e90a4b0" providerId="ADAL" clId="{2E8318A9-A052-4B89-9A68-7E2AD29592DE}" dt="2023-11-30T19:25:03.819" v="21" actId="208"/>
          <ac:cxnSpMkLst>
            <pc:docMk/>
            <pc:sldMk cId="1274546806" sldId="278"/>
            <ac:cxnSpMk id="4" creationId="{154EA9DE-727D-0931-2CCC-9F6C54574D1D}"/>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11EAACC7-3B3F-47D1-959A-EF58926E955E}" type="datetimeFigureOut">
              <a:rPr lang="en-US" smtClean="0"/>
              <a:t>12/1/2023</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312CC964-A50B-4C29-B4E4-2C30BB34CCF3}"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9808960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EAACC7-3B3F-47D1-959A-EF58926E955E}"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674386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EAACC7-3B3F-47D1-959A-EF58926E955E}"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813596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EAACC7-3B3F-47D1-959A-EF58926E955E}"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4162540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EAACC7-3B3F-47D1-959A-EF58926E955E}"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2CC964-A50B-4C29-B4E4-2C30BB34CCF3}"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73578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1EAACC7-3B3F-47D1-959A-EF58926E955E}" type="datetimeFigureOut">
              <a:rPr lang="en-US" smtClean="0"/>
              <a:t>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83286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1EAACC7-3B3F-47D1-959A-EF58926E955E}" type="datetimeFigureOut">
              <a:rPr lang="en-US" smtClean="0"/>
              <a:t>12/1/2023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150849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1EAACC7-3B3F-47D1-959A-EF58926E955E}" type="datetimeFigureOut">
              <a:rPr lang="en-US" smtClean="0"/>
              <a:t>12/1/2023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50281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EAACC7-3B3F-47D1-959A-EF58926E955E}" type="datetimeFigureOut">
              <a:rPr lang="en-US" smtClean="0"/>
              <a:t>12/1/2023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013456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EAACC7-3B3F-47D1-959A-EF58926E955E}" type="datetimeFigureOut">
              <a:rPr lang="en-US" smtClean="0"/>
              <a:t>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64838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EAACC7-3B3F-47D1-959A-EF58926E955E}" type="datetimeFigureOut">
              <a:rPr lang="en-US" smtClean="0"/>
              <a:t>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867169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11EAACC7-3B3F-47D1-959A-EF58926E955E}" type="datetimeFigureOut">
              <a:rPr lang="en-US" smtClean="0"/>
              <a:t>12/1/2023</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1676378242"/>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datasets/uciml/default-of-credit-card-clients-dataset"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5" name="Rectangle 1030">
            <a:extLst>
              <a:ext uri="{FF2B5EF4-FFF2-40B4-BE49-F238E27FC236}">
                <a16:creationId xmlns:a16="http://schemas.microsoft.com/office/drawing/2014/main" id="{E5576BE6-EA4C-4EB8-9ACA-74B4D5BE2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86933" y="0"/>
            <a:ext cx="3367362" cy="6858000"/>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DDDDDD"/>
              </a:solidFill>
              <a:effectLst/>
              <a:uLnTx/>
              <a:uFillTx/>
              <a:latin typeface="Century Schoolbook" panose="02040604050505020304"/>
              <a:ea typeface="+mn-ea"/>
              <a:cs typeface="+mn-cs"/>
            </a:endParaRPr>
          </a:p>
        </p:txBody>
      </p:sp>
      <p:pic>
        <p:nvPicPr>
          <p:cNvPr id="1026" name="Picture 2" descr="Image result for credit card ">
            <a:extLst>
              <a:ext uri="{FF2B5EF4-FFF2-40B4-BE49-F238E27FC236}">
                <a16:creationId xmlns:a16="http://schemas.microsoft.com/office/drawing/2014/main" id="{62B693E5-DB73-1558-6B57-5C764D2A7CEC}"/>
              </a:ext>
            </a:extLst>
          </p:cNvPr>
          <p:cNvPicPr>
            <a:picLocks noChangeAspect="1" noChangeArrowheads="1"/>
          </p:cNvPicPr>
          <p:nvPr/>
        </p:nvPicPr>
        <p:blipFill rotWithShape="1">
          <a:blip r:embed="rId2">
            <a:grayscl/>
            <a:extLst>
              <a:ext uri="{28A0092B-C50C-407E-A947-70E740481C1C}">
                <a14:useLocalDpi xmlns:a14="http://schemas.microsoft.com/office/drawing/2010/main" val="0"/>
              </a:ext>
            </a:extLst>
          </a:blip>
          <a:srcRect l="17312" r="10551" b="1"/>
          <a:stretch/>
        </p:blipFill>
        <p:spPr bwMode="auto">
          <a:xfrm>
            <a:off x="4654294" y="4809"/>
            <a:ext cx="6638545" cy="6857990"/>
          </a:xfrm>
          <a:prstGeom prst="rect">
            <a:avLst/>
          </a:prstGeom>
          <a:noFill/>
          <a:extLst>
            <a:ext uri="{909E8E84-426E-40DD-AFC4-6F175D3DCCD1}">
              <a14:hiddenFill xmlns:a14="http://schemas.microsoft.com/office/drawing/2010/main">
                <a:solidFill>
                  <a:srgbClr val="FFFFFF"/>
                </a:solidFill>
              </a14:hiddenFill>
            </a:ext>
          </a:extLst>
        </p:spPr>
      </p:pic>
      <p:sp>
        <p:nvSpPr>
          <p:cNvPr id="1046" name="Rectangle 1032">
            <a:extLst>
              <a:ext uri="{FF2B5EF4-FFF2-40B4-BE49-F238E27FC236}">
                <a16:creationId xmlns:a16="http://schemas.microsoft.com/office/drawing/2014/main" id="{937FE675-D717-4496-9466-D72E25E709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4" y="0"/>
            <a:ext cx="6638545" cy="6858000"/>
          </a:xfrm>
          <a:prstGeom prst="rect">
            <a:avLst/>
          </a:prstGeom>
          <a:solidFill>
            <a:schemeClr val="accent2">
              <a:lumMod val="5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DDDDDD"/>
              </a:solidFill>
              <a:effectLst/>
              <a:uLnTx/>
              <a:uFillTx/>
              <a:latin typeface="Century Schoolbook" panose="02040604050505020304"/>
              <a:ea typeface="+mn-ea"/>
              <a:cs typeface="+mn-cs"/>
            </a:endParaRPr>
          </a:p>
        </p:txBody>
      </p:sp>
      <p:sp>
        <p:nvSpPr>
          <p:cNvPr id="2" name="Title 1">
            <a:extLst>
              <a:ext uri="{FF2B5EF4-FFF2-40B4-BE49-F238E27FC236}">
                <a16:creationId xmlns:a16="http://schemas.microsoft.com/office/drawing/2014/main" id="{073AD029-B27E-25F6-F868-0BA77B96D88B}"/>
              </a:ext>
            </a:extLst>
          </p:cNvPr>
          <p:cNvSpPr>
            <a:spLocks noGrp="1"/>
          </p:cNvSpPr>
          <p:nvPr>
            <p:ph type="ctrTitle"/>
          </p:nvPr>
        </p:nvSpPr>
        <p:spPr>
          <a:xfrm>
            <a:off x="1450168" y="144778"/>
            <a:ext cx="4484285" cy="3032760"/>
          </a:xfrm>
        </p:spPr>
        <p:txBody>
          <a:bodyPr vert="horz" lIns="91440" tIns="45720" rIns="91440" bIns="45720" rtlCol="0" anchor="b">
            <a:normAutofit/>
          </a:bodyPr>
          <a:lstStyle/>
          <a:p>
            <a:r>
              <a:rPr lang="en-US" sz="4000" b="1" i="0">
                <a:effectLst/>
              </a:rPr>
              <a:t>Credit Card Clients Dataset</a:t>
            </a:r>
            <a:br>
              <a:rPr lang="en-US" sz="4000" b="1" i="0">
                <a:effectLst/>
              </a:rPr>
            </a:br>
            <a:endParaRPr lang="en-US" sz="4000"/>
          </a:p>
        </p:txBody>
      </p:sp>
      <p:sp>
        <p:nvSpPr>
          <p:cNvPr id="3" name="Subtitle 2">
            <a:extLst>
              <a:ext uri="{FF2B5EF4-FFF2-40B4-BE49-F238E27FC236}">
                <a16:creationId xmlns:a16="http://schemas.microsoft.com/office/drawing/2014/main" id="{A1E755A7-AD49-0777-A631-3619300E9DA8}"/>
              </a:ext>
            </a:extLst>
          </p:cNvPr>
          <p:cNvSpPr>
            <a:spLocks noGrp="1"/>
          </p:cNvSpPr>
          <p:nvPr>
            <p:ph type="subTitle" idx="1"/>
          </p:nvPr>
        </p:nvSpPr>
        <p:spPr>
          <a:xfrm>
            <a:off x="1286931" y="3467840"/>
            <a:ext cx="4484285" cy="601980"/>
          </a:xfrm>
          <a:noFill/>
        </p:spPr>
        <p:txBody>
          <a:bodyPr vert="horz" lIns="91440" tIns="45720" rIns="91440" bIns="45720" rtlCol="0" anchor="t">
            <a:normAutofit/>
          </a:bodyPr>
          <a:lstStyle/>
          <a:p>
            <a:r>
              <a:rPr lang="en-US" sz="2400" b="1">
                <a:solidFill>
                  <a:srgbClr val="FF0000"/>
                </a:solidFill>
              </a:rPr>
              <a:t>Group 2 </a:t>
            </a:r>
          </a:p>
        </p:txBody>
      </p:sp>
      <p:sp>
        <p:nvSpPr>
          <p:cNvPr id="1047" name="Rectangle 1034">
            <a:extLst>
              <a:ext uri="{FF2B5EF4-FFF2-40B4-BE49-F238E27FC236}">
                <a16:creationId xmlns:a16="http://schemas.microsoft.com/office/drawing/2014/main" id="{9D645957-B331-4190-8AE7-32F4DEC545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811"/>
            <a:ext cx="1286934"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sp>
        <p:nvSpPr>
          <p:cNvPr id="4" name="TextBox 3">
            <a:extLst>
              <a:ext uri="{FF2B5EF4-FFF2-40B4-BE49-F238E27FC236}">
                <a16:creationId xmlns:a16="http://schemas.microsoft.com/office/drawing/2014/main" id="{EEA8620F-6F19-3BFB-8961-0EF2D06C61E6}"/>
              </a:ext>
            </a:extLst>
          </p:cNvPr>
          <p:cNvSpPr txBox="1"/>
          <p:nvPr/>
        </p:nvSpPr>
        <p:spPr>
          <a:xfrm>
            <a:off x="1286931" y="4072224"/>
            <a:ext cx="3990621" cy="2609176"/>
          </a:xfrm>
          <a:prstGeom prst="rect">
            <a:avLst/>
          </a:prstGeom>
          <a:noFill/>
        </p:spPr>
        <p:txBody>
          <a:bodyPr wrap="square" rtlCol="0">
            <a:spAutoFit/>
          </a:bodyPr>
          <a:lstStyle/>
          <a:p>
            <a:pPr marL="0" marR="0">
              <a:lnSpc>
                <a:spcPct val="107000"/>
              </a:lnSpc>
              <a:spcBef>
                <a:spcPts val="0"/>
              </a:spcBef>
              <a:spcAft>
                <a:spcPts val="600"/>
              </a:spcAft>
            </a:pPr>
            <a:r>
              <a:rPr lang="en-US" b="1">
                <a:effectLst/>
                <a:latin typeface="Calibri" panose="020F0502020204030204" pitchFamily="34" charset="0"/>
                <a:ea typeface="Calibri" panose="020F0502020204030204" pitchFamily="34" charset="0"/>
                <a:cs typeface="Calibri" panose="020F0502020204030204" pitchFamily="34" charset="0"/>
              </a:rPr>
              <a:t>Members:</a:t>
            </a:r>
          </a:p>
          <a:p>
            <a:pPr marR="0">
              <a:lnSpc>
                <a:spcPct val="107000"/>
              </a:lnSpc>
              <a:spcBef>
                <a:spcPts val="0"/>
              </a:spcBef>
              <a:spcAft>
                <a:spcPts val="600"/>
              </a:spcAft>
            </a:pPr>
            <a:r>
              <a:rPr lang="en-US">
                <a:effectLst/>
                <a:latin typeface="Calibri" panose="020F0502020204030204" pitchFamily="34" charset="0"/>
                <a:ea typeface="Calibri" panose="020F0502020204030204" pitchFamily="34" charset="0"/>
                <a:cs typeface="Times New Roman" panose="02020603050405020304" pitchFamily="18" charset="0"/>
              </a:rPr>
              <a:t>Martin Aguirre</a:t>
            </a:r>
          </a:p>
          <a:p>
            <a:pPr marR="0">
              <a:lnSpc>
                <a:spcPct val="107000"/>
              </a:lnSpc>
              <a:spcBef>
                <a:spcPts val="0"/>
              </a:spcBef>
              <a:spcAft>
                <a:spcPts val="600"/>
              </a:spcAft>
            </a:pPr>
            <a:r>
              <a:rPr lang="en-US">
                <a:effectLst/>
                <a:latin typeface="Calibri" panose="020F0502020204030204" pitchFamily="34" charset="0"/>
                <a:ea typeface="Calibri" panose="020F0502020204030204" pitchFamily="34" charset="0"/>
                <a:cs typeface="Times New Roman" panose="02020603050405020304" pitchFamily="18" charset="0"/>
              </a:rPr>
              <a:t>Vishruth Acharya</a:t>
            </a:r>
          </a:p>
          <a:p>
            <a:pPr marR="0">
              <a:lnSpc>
                <a:spcPct val="107000"/>
              </a:lnSpc>
              <a:spcBef>
                <a:spcPts val="0"/>
              </a:spcBef>
              <a:spcAft>
                <a:spcPts val="600"/>
              </a:spcAft>
            </a:pPr>
            <a:r>
              <a:rPr lang="en-US">
                <a:effectLst/>
                <a:latin typeface="Calibri" panose="020F0502020204030204" pitchFamily="34" charset="0"/>
                <a:ea typeface="Calibri" panose="020F0502020204030204" pitchFamily="34" charset="0"/>
                <a:cs typeface="Times New Roman" panose="02020603050405020304" pitchFamily="18" charset="0"/>
              </a:rPr>
              <a:t>Yuvaraja Reddy Ambati</a:t>
            </a:r>
          </a:p>
          <a:p>
            <a:pPr marR="0">
              <a:lnSpc>
                <a:spcPct val="107000"/>
              </a:lnSpc>
              <a:spcBef>
                <a:spcPts val="0"/>
              </a:spcBef>
              <a:spcAft>
                <a:spcPts val="600"/>
              </a:spcAft>
            </a:pPr>
            <a:r>
              <a:rPr lang="en-US">
                <a:effectLst/>
                <a:latin typeface="Calibri" panose="020F0502020204030204" pitchFamily="34" charset="0"/>
                <a:ea typeface="Calibri" panose="020F0502020204030204" pitchFamily="34" charset="0"/>
                <a:cs typeface="Times New Roman" panose="02020603050405020304" pitchFamily="18" charset="0"/>
              </a:rPr>
              <a:t>Varun Namala</a:t>
            </a:r>
          </a:p>
          <a:p>
            <a:pPr marR="0">
              <a:lnSpc>
                <a:spcPct val="107000"/>
              </a:lnSpc>
              <a:spcBef>
                <a:spcPts val="0"/>
              </a:spcBef>
              <a:spcAft>
                <a:spcPts val="600"/>
              </a:spcAft>
            </a:pPr>
            <a:r>
              <a:rPr lang="en-US">
                <a:effectLst/>
                <a:latin typeface="Calibri" panose="020F0502020204030204" pitchFamily="34" charset="0"/>
                <a:ea typeface="Calibri" panose="020F0502020204030204" pitchFamily="34" charset="0"/>
                <a:cs typeface="Times New Roman" panose="02020603050405020304" pitchFamily="18" charset="0"/>
              </a:rPr>
              <a:t>Prasanth Chowdary Yanamandala</a:t>
            </a:r>
          </a:p>
          <a:p>
            <a:pPr>
              <a:spcAft>
                <a:spcPts val="600"/>
              </a:spcAft>
            </a:pPr>
            <a:endParaRPr lang="en-US"/>
          </a:p>
        </p:txBody>
      </p:sp>
    </p:spTree>
    <p:extLst>
      <p:ext uri="{BB962C8B-B14F-4D97-AF65-F5344CB8AC3E}">
        <p14:creationId xmlns:p14="http://schemas.microsoft.com/office/powerpoint/2010/main" val="3961368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01414F-443B-7F3B-6C06-1B548D4DE1F6}"/>
              </a:ext>
            </a:extLst>
          </p:cNvPr>
          <p:cNvSpPr txBox="1"/>
          <p:nvPr/>
        </p:nvSpPr>
        <p:spPr>
          <a:xfrm>
            <a:off x="336884" y="1355417"/>
            <a:ext cx="9561094" cy="4543680"/>
          </a:xfrm>
          <a:prstGeom prst="rect">
            <a:avLst/>
          </a:prstGeom>
          <a:noFill/>
        </p:spPr>
        <p:txBody>
          <a:bodyPr wrap="square" lIns="91440" tIns="45720" rIns="91440" bIns="45720" rtlCol="0" anchor="t">
            <a:spAutoFit/>
          </a:bodyPr>
          <a:lstStyle/>
          <a:p>
            <a:pPr marL="0" marR="0">
              <a:lnSpc>
                <a:spcPct val="107000"/>
              </a:lnSpc>
              <a:spcBef>
                <a:spcPts val="0"/>
              </a:spcBef>
              <a:spcAft>
                <a:spcPts val="0"/>
              </a:spcAft>
            </a:pPr>
            <a:r>
              <a:rPr lang="en-US" sz="1800">
                <a:effectLst/>
                <a:latin typeface="Calibri"/>
                <a:ea typeface="Calibri"/>
                <a:cs typeface="Calibri"/>
              </a:rPr>
              <a:t>#Splitting data into training and testing dataset.</a:t>
            </a:r>
          </a:p>
          <a:p>
            <a:r>
              <a:rPr lang="en-US">
                <a:latin typeface="Calibri"/>
                <a:ea typeface="+mn-lt"/>
                <a:cs typeface="+mn-lt"/>
              </a:rPr>
              <a:t>#Validation dataset</a:t>
            </a:r>
            <a:endParaRPr lang="en-US">
              <a:latin typeface="Calibri"/>
              <a:ea typeface="Calibri"/>
              <a:cs typeface="Calibri"/>
            </a:endParaRPr>
          </a:p>
          <a:p>
            <a:endParaRPr lang="en-US">
              <a:latin typeface="Calibri"/>
              <a:ea typeface="+mn-lt"/>
              <a:cs typeface="+mn-lt"/>
            </a:endParaRPr>
          </a:p>
          <a:p>
            <a:r>
              <a:rPr lang="en-US">
                <a:latin typeface="Calibri"/>
                <a:ea typeface="+mn-lt"/>
                <a:cs typeface="+mn-lt"/>
              </a:rPr>
              <a:t>#Considering an 70/30 split</a:t>
            </a:r>
            <a:endParaRPr lang="en-US">
              <a:latin typeface="Calibri"/>
              <a:ea typeface="Calibri"/>
              <a:cs typeface="Calibri"/>
            </a:endParaRPr>
          </a:p>
          <a:p>
            <a:r>
              <a:rPr lang="en-US" err="1">
                <a:latin typeface="Calibri"/>
                <a:ea typeface="+mn-lt"/>
                <a:cs typeface="+mn-lt"/>
              </a:rPr>
              <a:t>train_split</a:t>
            </a:r>
            <a:r>
              <a:rPr lang="en-US">
                <a:latin typeface="Calibri"/>
                <a:ea typeface="+mn-lt"/>
                <a:cs typeface="+mn-lt"/>
              </a:rPr>
              <a:t> &lt;- 0.7</a:t>
            </a:r>
            <a:endParaRPr lang="en-US">
              <a:latin typeface="Calibri"/>
              <a:ea typeface="Calibri"/>
              <a:cs typeface="Calibri"/>
            </a:endParaRPr>
          </a:p>
          <a:p>
            <a:endParaRPr lang="en-US">
              <a:latin typeface="Calibri"/>
              <a:ea typeface="Calibri"/>
              <a:cs typeface="Calibri"/>
            </a:endParaRPr>
          </a:p>
          <a:p>
            <a:r>
              <a:rPr lang="en-US">
                <a:latin typeface="Calibri"/>
                <a:ea typeface="+mn-lt"/>
                <a:cs typeface="+mn-lt"/>
              </a:rPr>
              <a:t>#Creating the split</a:t>
            </a:r>
            <a:endParaRPr lang="en-US">
              <a:latin typeface="Calibri"/>
              <a:ea typeface="Calibri"/>
              <a:cs typeface="Calibri"/>
            </a:endParaRPr>
          </a:p>
          <a:p>
            <a:r>
              <a:rPr lang="en-US" err="1">
                <a:latin typeface="Calibri"/>
                <a:ea typeface="+mn-lt"/>
                <a:cs typeface="+mn-lt"/>
              </a:rPr>
              <a:t>train_index</a:t>
            </a:r>
            <a:r>
              <a:rPr lang="en-US">
                <a:latin typeface="Calibri"/>
                <a:ea typeface="+mn-lt"/>
                <a:cs typeface="+mn-lt"/>
              </a:rPr>
              <a:t> &lt;- </a:t>
            </a:r>
            <a:r>
              <a:rPr lang="en-US" err="1">
                <a:latin typeface="Calibri"/>
                <a:ea typeface="+mn-lt"/>
                <a:cs typeface="+mn-lt"/>
              </a:rPr>
              <a:t>createDataPartition</a:t>
            </a:r>
            <a:r>
              <a:rPr lang="en-US">
                <a:latin typeface="Calibri"/>
                <a:ea typeface="+mn-lt"/>
                <a:cs typeface="+mn-lt"/>
              </a:rPr>
              <a:t>(</a:t>
            </a:r>
            <a:r>
              <a:rPr lang="en-US" err="1">
                <a:latin typeface="Calibri"/>
                <a:ea typeface="+mn-lt"/>
                <a:cs typeface="+mn-lt"/>
              </a:rPr>
              <a:t>test_data$DEFAULT,p</a:t>
            </a:r>
            <a:r>
              <a:rPr lang="en-US">
                <a:latin typeface="Calibri"/>
                <a:ea typeface="+mn-lt"/>
                <a:cs typeface="+mn-lt"/>
              </a:rPr>
              <a:t> = </a:t>
            </a:r>
            <a:r>
              <a:rPr lang="en-US" err="1">
                <a:latin typeface="Calibri"/>
                <a:ea typeface="+mn-lt"/>
                <a:cs typeface="+mn-lt"/>
              </a:rPr>
              <a:t>train_split</a:t>
            </a:r>
            <a:r>
              <a:rPr lang="en-US">
                <a:latin typeface="Calibri"/>
                <a:ea typeface="+mn-lt"/>
                <a:cs typeface="+mn-lt"/>
              </a:rPr>
              <a:t>, list = </a:t>
            </a:r>
            <a:r>
              <a:rPr lang="en-US" err="1">
                <a:latin typeface="Calibri"/>
                <a:ea typeface="+mn-lt"/>
                <a:cs typeface="+mn-lt"/>
              </a:rPr>
              <a:t>FALSE,times</a:t>
            </a:r>
            <a:r>
              <a:rPr lang="en-US">
                <a:latin typeface="Calibri"/>
                <a:ea typeface="+mn-lt"/>
                <a:cs typeface="+mn-lt"/>
              </a:rPr>
              <a:t> = 1)</a:t>
            </a:r>
            <a:endParaRPr lang="en-US">
              <a:latin typeface="Calibri"/>
              <a:ea typeface="Calibri"/>
              <a:cs typeface="Calibri"/>
            </a:endParaRPr>
          </a:p>
          <a:p>
            <a:endParaRPr lang="en-US">
              <a:latin typeface="Calibri"/>
              <a:ea typeface="Calibri"/>
              <a:cs typeface="Calibri"/>
            </a:endParaRPr>
          </a:p>
          <a:p>
            <a:r>
              <a:rPr lang="en-US" err="1">
                <a:latin typeface="Calibri"/>
                <a:ea typeface="+mn-lt"/>
                <a:cs typeface="+mn-lt"/>
              </a:rPr>
              <a:t>training_set</a:t>
            </a:r>
            <a:r>
              <a:rPr lang="en-US">
                <a:latin typeface="Calibri"/>
                <a:ea typeface="+mn-lt"/>
                <a:cs typeface="+mn-lt"/>
              </a:rPr>
              <a:t> &lt;- </a:t>
            </a:r>
            <a:r>
              <a:rPr lang="en-US" err="1">
                <a:latin typeface="Calibri"/>
                <a:ea typeface="+mn-lt"/>
                <a:cs typeface="+mn-lt"/>
              </a:rPr>
              <a:t>test_data</a:t>
            </a:r>
            <a:r>
              <a:rPr lang="en-US">
                <a:latin typeface="Calibri"/>
                <a:ea typeface="+mn-lt"/>
                <a:cs typeface="+mn-lt"/>
              </a:rPr>
              <a:t>[</a:t>
            </a:r>
            <a:r>
              <a:rPr lang="en-US" err="1">
                <a:latin typeface="Calibri"/>
                <a:ea typeface="+mn-lt"/>
                <a:cs typeface="+mn-lt"/>
              </a:rPr>
              <a:t>train_index</a:t>
            </a:r>
            <a:r>
              <a:rPr lang="en-US">
                <a:latin typeface="Calibri"/>
                <a:ea typeface="+mn-lt"/>
                <a:cs typeface="+mn-lt"/>
              </a:rPr>
              <a:t>,]</a:t>
            </a:r>
            <a:endParaRPr lang="en-US">
              <a:latin typeface="Calibri"/>
              <a:ea typeface="Calibri"/>
              <a:cs typeface="Calibri"/>
            </a:endParaRPr>
          </a:p>
          <a:p>
            <a:r>
              <a:rPr lang="en-US" err="1">
                <a:latin typeface="Calibri"/>
                <a:ea typeface="+mn-lt"/>
                <a:cs typeface="+mn-lt"/>
              </a:rPr>
              <a:t>test_dataset</a:t>
            </a:r>
            <a:r>
              <a:rPr lang="en-US">
                <a:latin typeface="Calibri"/>
                <a:ea typeface="+mn-lt"/>
                <a:cs typeface="+mn-lt"/>
              </a:rPr>
              <a:t> &lt;- </a:t>
            </a:r>
            <a:r>
              <a:rPr lang="en-US" err="1">
                <a:latin typeface="Calibri"/>
                <a:ea typeface="+mn-lt"/>
                <a:cs typeface="+mn-lt"/>
              </a:rPr>
              <a:t>test_data</a:t>
            </a:r>
            <a:r>
              <a:rPr lang="en-US">
                <a:latin typeface="Calibri"/>
                <a:ea typeface="+mn-lt"/>
                <a:cs typeface="+mn-lt"/>
              </a:rPr>
              <a:t>[-</a:t>
            </a:r>
            <a:r>
              <a:rPr lang="en-US" err="1">
                <a:latin typeface="Calibri"/>
                <a:ea typeface="+mn-lt"/>
                <a:cs typeface="+mn-lt"/>
              </a:rPr>
              <a:t>train_index</a:t>
            </a:r>
            <a:r>
              <a:rPr lang="en-US">
                <a:latin typeface="Calibri"/>
                <a:ea typeface="+mn-lt"/>
                <a:cs typeface="+mn-lt"/>
              </a:rPr>
              <a:t>,]</a:t>
            </a:r>
            <a:endParaRPr lang="en-US">
              <a:latin typeface="Calibri"/>
              <a:ea typeface="Calibri"/>
              <a:cs typeface="Calibri"/>
            </a:endParaRPr>
          </a:p>
          <a:p>
            <a:endParaRPr lang="en-US">
              <a:latin typeface="Calibri"/>
              <a:ea typeface="Calibri"/>
              <a:cs typeface="Calibri"/>
            </a:endParaRPr>
          </a:p>
          <a:p>
            <a:r>
              <a:rPr lang="en-US">
                <a:latin typeface="Calibri"/>
                <a:ea typeface="+mn-lt"/>
                <a:cs typeface="+mn-lt"/>
              </a:rPr>
              <a:t>#Fitting the training data to a logistic regression model</a:t>
            </a:r>
            <a:endParaRPr lang="en-US">
              <a:latin typeface="Calibri"/>
              <a:ea typeface="Calibri"/>
              <a:cs typeface="Calibri"/>
            </a:endParaRPr>
          </a:p>
          <a:p>
            <a:r>
              <a:rPr lang="en-US">
                <a:latin typeface="Calibri"/>
                <a:ea typeface="+mn-lt"/>
                <a:cs typeface="+mn-lt"/>
              </a:rPr>
              <a:t>logit.reg &lt;- </a:t>
            </a:r>
            <a:r>
              <a:rPr lang="en-US" err="1">
                <a:latin typeface="Calibri"/>
                <a:ea typeface="+mn-lt"/>
                <a:cs typeface="+mn-lt"/>
              </a:rPr>
              <a:t>glm</a:t>
            </a:r>
            <a:r>
              <a:rPr lang="en-US">
                <a:latin typeface="Calibri"/>
                <a:ea typeface="+mn-lt"/>
                <a:cs typeface="+mn-lt"/>
              </a:rPr>
              <a:t>(DEFAULT ~ ., data = </a:t>
            </a:r>
            <a:r>
              <a:rPr lang="en-US" err="1">
                <a:latin typeface="Calibri"/>
                <a:ea typeface="+mn-lt"/>
                <a:cs typeface="+mn-lt"/>
              </a:rPr>
              <a:t>training_set</a:t>
            </a:r>
            <a:r>
              <a:rPr lang="en-US">
                <a:latin typeface="Calibri"/>
                <a:ea typeface="+mn-lt"/>
                <a:cs typeface="+mn-lt"/>
              </a:rPr>
              <a:t>, family = "binomial")</a:t>
            </a:r>
            <a:endParaRPr lang="en-US">
              <a:latin typeface="Calibri"/>
              <a:ea typeface="Calibri"/>
              <a:cs typeface="Calibri"/>
            </a:endParaRPr>
          </a:p>
          <a:p>
            <a:endParaRPr lang="en-US">
              <a:latin typeface="Calibri"/>
              <a:ea typeface="Calibri"/>
              <a:cs typeface="Calibri"/>
            </a:endParaRPr>
          </a:p>
          <a:p>
            <a:r>
              <a:rPr lang="en-US">
                <a:latin typeface="Calibri"/>
                <a:ea typeface="+mn-lt"/>
                <a:cs typeface="+mn-lt"/>
              </a:rPr>
              <a:t>summary(logit.reg)</a:t>
            </a:r>
            <a:endParaRPr lang="en-US">
              <a:latin typeface="Calibri"/>
            </a:endParaRPr>
          </a:p>
        </p:txBody>
      </p:sp>
      <p:sp>
        <p:nvSpPr>
          <p:cNvPr id="3" name="TextBox 2">
            <a:extLst>
              <a:ext uri="{FF2B5EF4-FFF2-40B4-BE49-F238E27FC236}">
                <a16:creationId xmlns:a16="http://schemas.microsoft.com/office/drawing/2014/main" id="{A484FD3D-4674-9BE6-75A4-F5E4246F3611}"/>
              </a:ext>
            </a:extLst>
          </p:cNvPr>
          <p:cNvSpPr txBox="1"/>
          <p:nvPr/>
        </p:nvSpPr>
        <p:spPr>
          <a:xfrm>
            <a:off x="336884" y="437908"/>
            <a:ext cx="7633971" cy="58477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8D6374">
                    <a:lumMod val="75000"/>
                  </a:srgbClr>
                </a:solidFill>
                <a:effectLst/>
                <a:uLnTx/>
                <a:uFillTx/>
                <a:latin typeface="Aptos Black" panose="020F0502020204030204" pitchFamily="34" charset="0"/>
                <a:ea typeface="+mn-ea"/>
                <a:cs typeface="+mn-cs"/>
              </a:rPr>
              <a:t>Data Splitting</a:t>
            </a:r>
          </a:p>
        </p:txBody>
      </p:sp>
      <p:cxnSp>
        <p:nvCxnSpPr>
          <p:cNvPr id="4" name="Straight Connector 3">
            <a:extLst>
              <a:ext uri="{FF2B5EF4-FFF2-40B4-BE49-F238E27FC236}">
                <a16:creationId xmlns:a16="http://schemas.microsoft.com/office/drawing/2014/main" id="{0AB8DA12-B0E5-9756-765E-A1876CFDF8BB}"/>
              </a:ext>
            </a:extLst>
          </p:cNvPr>
          <p:cNvCxnSpPr>
            <a:cxnSpLocks/>
          </p:cNvCxnSpPr>
          <p:nvPr/>
        </p:nvCxnSpPr>
        <p:spPr>
          <a:xfrm>
            <a:off x="428480" y="958903"/>
            <a:ext cx="10002416"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9961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TextBox 27">
            <a:extLst>
              <a:ext uri="{FF2B5EF4-FFF2-40B4-BE49-F238E27FC236}">
                <a16:creationId xmlns:a16="http://schemas.microsoft.com/office/drawing/2014/main" id="{357B8B8D-EE41-87DF-F8BD-7BE05E4C1EBB}"/>
              </a:ext>
            </a:extLst>
          </p:cNvPr>
          <p:cNvSpPr txBox="1"/>
          <p:nvPr/>
        </p:nvSpPr>
        <p:spPr>
          <a:xfrm>
            <a:off x="5509471" y="1167628"/>
            <a:ext cx="5217524" cy="3670180"/>
          </a:xfrm>
          <a:prstGeom prst="rect">
            <a:avLst/>
          </a:prstGeom>
        </p:spPr>
        <p:txBody>
          <a:bodyPr vert="horz" lIns="0" tIns="45720" rIns="0" bIns="45720" rtlCol="0">
            <a:normAutofit/>
          </a:bodyPr>
          <a:lstStyle/>
          <a:p>
            <a:pPr defTabSz="914400">
              <a:lnSpc>
                <a:spcPct val="90000"/>
              </a:lnSpc>
              <a:spcBef>
                <a:spcPct val="20000"/>
              </a:spcBef>
              <a:spcAft>
                <a:spcPts val="600"/>
              </a:spcAft>
              <a:buClr>
                <a:schemeClr val="accent1"/>
              </a:buClr>
              <a:buSzPct val="115000"/>
            </a:pPr>
            <a:r>
              <a:rPr lang="en-US" b="1">
                <a:solidFill>
                  <a:srgbClr val="FF0000"/>
                </a:solidFill>
                <a:latin typeface="Calibri" panose="020F0502020204030204" pitchFamily="34" charset="0"/>
                <a:ea typeface="Calibri" panose="020F0502020204030204" pitchFamily="34" charset="0"/>
                <a:cs typeface="Calibri" panose="020F0502020204030204" pitchFamily="34" charset="0"/>
              </a:rPr>
              <a:t>Random Forest Model</a:t>
            </a:r>
          </a:p>
          <a:p>
            <a:pPr defTabSz="914400">
              <a:lnSpc>
                <a:spcPct val="90000"/>
              </a:lnSpc>
              <a:spcBef>
                <a:spcPct val="20000"/>
              </a:spcBef>
              <a:spcAft>
                <a:spcPts val="600"/>
              </a:spcAft>
              <a:buClr>
                <a:schemeClr val="accent1"/>
              </a:buClr>
              <a:buSzPct val="115000"/>
            </a:pPr>
            <a:r>
              <a:rPr lang="en-US" sz="1400" err="1">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rf_confusion</a:t>
            </a:r>
            <a:r>
              <a:rPr lang="en-US" sz="140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 &lt;- </a:t>
            </a:r>
            <a:r>
              <a:rPr lang="en-US" sz="1400" err="1">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confusionMatrix</a:t>
            </a:r>
            <a:r>
              <a:rPr lang="en-US" sz="140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a:t>
            </a:r>
            <a:r>
              <a:rPr lang="en-US" sz="1400" err="1">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as.factor</a:t>
            </a:r>
            <a:r>
              <a:rPr lang="en-US" sz="140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a:t>
            </a:r>
            <a:r>
              <a:rPr lang="en-US" sz="1400" err="1">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our.predict.rf</a:t>
            </a:r>
            <a:r>
              <a:rPr lang="en-US" sz="140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 </a:t>
            </a:r>
            <a:r>
              <a:rPr lang="en-US" sz="1400" err="1">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as.factor</a:t>
            </a:r>
            <a:r>
              <a:rPr lang="en-US" sz="140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a:t>
            </a:r>
            <a:r>
              <a:rPr lang="en-US" sz="1400" err="1">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testset$DEFAULT</a:t>
            </a:r>
            <a:r>
              <a:rPr lang="en-US" sz="140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a:t>
            </a:r>
          </a:p>
        </p:txBody>
      </p:sp>
      <p:sp>
        <p:nvSpPr>
          <p:cNvPr id="29" name="TextBox 28">
            <a:extLst>
              <a:ext uri="{FF2B5EF4-FFF2-40B4-BE49-F238E27FC236}">
                <a16:creationId xmlns:a16="http://schemas.microsoft.com/office/drawing/2014/main" id="{932874F4-3754-778B-D709-FBCA330CAC53}"/>
              </a:ext>
            </a:extLst>
          </p:cNvPr>
          <p:cNvSpPr txBox="1"/>
          <p:nvPr/>
        </p:nvSpPr>
        <p:spPr>
          <a:xfrm>
            <a:off x="474163" y="1167628"/>
            <a:ext cx="4899355" cy="1203406"/>
          </a:xfrm>
          <a:prstGeom prst="rect">
            <a:avLst/>
          </a:prstGeom>
          <a:noFill/>
        </p:spPr>
        <p:txBody>
          <a:bodyPr wrap="square" rtlCol="0">
            <a:spAutoFit/>
          </a:bodyPr>
          <a:lstStyle/>
          <a:p>
            <a:pPr marL="0" marR="0" defTabSz="914400">
              <a:lnSpc>
                <a:spcPct val="90000"/>
              </a:lnSpc>
              <a:spcBef>
                <a:spcPct val="20000"/>
              </a:spcBef>
              <a:spcAft>
                <a:spcPts val="600"/>
              </a:spcAft>
              <a:buClr>
                <a:schemeClr val="accent1"/>
              </a:buClr>
              <a:buSzPct val="115000"/>
            </a:pPr>
            <a:r>
              <a:rPr lang="en-US" b="1">
                <a:solidFill>
                  <a:srgbClr val="FF0000"/>
                </a:solidFill>
                <a:latin typeface="Calibri" panose="020F0502020204030204" pitchFamily="34" charset="0"/>
                <a:ea typeface="Calibri" panose="020F0502020204030204" pitchFamily="34" charset="0"/>
                <a:cs typeface="Calibri" panose="020F0502020204030204" pitchFamily="34" charset="0"/>
              </a:rPr>
              <a:t>Logistic Regression Model</a:t>
            </a:r>
          </a:p>
          <a:p>
            <a:pPr marL="0" marR="0" defTabSz="914400">
              <a:lnSpc>
                <a:spcPct val="90000"/>
              </a:lnSpc>
              <a:spcBef>
                <a:spcPct val="20000"/>
              </a:spcBef>
              <a:spcAft>
                <a:spcPts val="600"/>
              </a:spcAft>
              <a:buClr>
                <a:schemeClr val="accent1"/>
              </a:buClr>
              <a:buSzPct val="115000"/>
            </a:pPr>
            <a:r>
              <a:rPr lang="en-US" sz="1400" err="1">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confusionMatrix</a:t>
            </a:r>
            <a:r>
              <a:rPr lang="en-US" sz="140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a:t>
            </a:r>
            <a:r>
              <a:rPr lang="en-US" sz="1400" err="1">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as.factor</a:t>
            </a:r>
            <a:r>
              <a:rPr lang="en-US" sz="140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a:t>
            </a:r>
            <a:r>
              <a:rPr lang="en-US" sz="1400" err="1">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logit.reg.pred.classes</a:t>
            </a:r>
            <a:r>
              <a:rPr lang="en-US" sz="140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 </a:t>
            </a:r>
            <a:r>
              <a:rPr lang="en-US" sz="1400" err="1">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as.factor</a:t>
            </a:r>
            <a:r>
              <a:rPr lang="en-US" sz="140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a:t>
            </a:r>
            <a:r>
              <a:rPr lang="en-US" sz="1400" err="1">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testset$DEFAULT</a:t>
            </a:r>
            <a:r>
              <a:rPr lang="en-US" sz="140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a:t>
            </a:r>
          </a:p>
          <a:p>
            <a:endParaRPr lang="en-US">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769D1A66-5EC2-91DC-7E42-BF3C115767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9470" y="1993410"/>
            <a:ext cx="5718430" cy="4675846"/>
          </a:xfrm>
          <a:prstGeom prst="rect">
            <a:avLst/>
          </a:prstGeom>
        </p:spPr>
      </p:pic>
      <p:pic>
        <p:nvPicPr>
          <p:cNvPr id="2" name="Picture 1" descr="A screenshot of a computer&#10;&#10;Description automatically generated">
            <a:extLst>
              <a:ext uri="{FF2B5EF4-FFF2-40B4-BE49-F238E27FC236}">
                <a16:creationId xmlns:a16="http://schemas.microsoft.com/office/drawing/2014/main" id="{5076AF16-1C92-D023-3532-B568B7A18C02}"/>
              </a:ext>
            </a:extLst>
          </p:cNvPr>
          <p:cNvPicPr>
            <a:picLocks noChangeAspect="1"/>
          </p:cNvPicPr>
          <p:nvPr/>
        </p:nvPicPr>
        <p:blipFill>
          <a:blip r:embed="rId3"/>
          <a:stretch>
            <a:fillRect/>
          </a:stretch>
        </p:blipFill>
        <p:spPr>
          <a:xfrm>
            <a:off x="472836" y="2076011"/>
            <a:ext cx="4900682" cy="4510644"/>
          </a:xfrm>
          <a:prstGeom prst="rect">
            <a:avLst/>
          </a:prstGeom>
        </p:spPr>
      </p:pic>
      <p:sp>
        <p:nvSpPr>
          <p:cNvPr id="3" name="TextBox 2">
            <a:extLst>
              <a:ext uri="{FF2B5EF4-FFF2-40B4-BE49-F238E27FC236}">
                <a16:creationId xmlns:a16="http://schemas.microsoft.com/office/drawing/2014/main" id="{776600E4-2E99-7F03-479D-2CA9202A0B80}"/>
              </a:ext>
            </a:extLst>
          </p:cNvPr>
          <p:cNvSpPr txBox="1"/>
          <p:nvPr/>
        </p:nvSpPr>
        <p:spPr>
          <a:xfrm>
            <a:off x="336884" y="437908"/>
            <a:ext cx="7633971" cy="58477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8D6374">
                    <a:lumMod val="75000"/>
                  </a:srgbClr>
                </a:solidFill>
                <a:effectLst/>
                <a:uLnTx/>
                <a:uFillTx/>
                <a:latin typeface="Aptos Black" panose="020F0502020204030204" pitchFamily="34" charset="0"/>
                <a:ea typeface="+mn-ea"/>
                <a:cs typeface="+mn-cs"/>
              </a:rPr>
              <a:t>Model Evaluation</a:t>
            </a:r>
          </a:p>
        </p:txBody>
      </p:sp>
      <p:cxnSp>
        <p:nvCxnSpPr>
          <p:cNvPr id="6" name="Straight Connector 5">
            <a:extLst>
              <a:ext uri="{FF2B5EF4-FFF2-40B4-BE49-F238E27FC236}">
                <a16:creationId xmlns:a16="http://schemas.microsoft.com/office/drawing/2014/main" id="{5D0B58A9-61DB-F063-9833-6CA50114E7FC}"/>
              </a:ext>
            </a:extLst>
          </p:cNvPr>
          <p:cNvCxnSpPr>
            <a:cxnSpLocks/>
          </p:cNvCxnSpPr>
          <p:nvPr/>
        </p:nvCxnSpPr>
        <p:spPr>
          <a:xfrm>
            <a:off x="428480" y="958903"/>
            <a:ext cx="10002416"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0029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742D51F-B6FA-1BA4-79D7-C07D3F6C91AC}"/>
              </a:ext>
            </a:extLst>
          </p:cNvPr>
          <p:cNvSpPr txBox="1"/>
          <p:nvPr/>
        </p:nvSpPr>
        <p:spPr>
          <a:xfrm>
            <a:off x="721762" y="392265"/>
            <a:ext cx="3898364" cy="646331"/>
          </a:xfrm>
          <a:prstGeom prst="rect">
            <a:avLst/>
          </a:prstGeom>
          <a:noFill/>
        </p:spPr>
        <p:txBody>
          <a:bodyPr wrap="square" rtlCol="0">
            <a:spAutoFit/>
          </a:bodyPr>
          <a:lstStyle/>
          <a:p>
            <a:r>
              <a:rPr lang="en-US" b="1">
                <a:solidFill>
                  <a:srgbClr val="FF0000"/>
                </a:solidFill>
                <a:latin typeface="Calibri" panose="020F0502020204030204" pitchFamily="34" charset="0"/>
                <a:ea typeface="Calibri" panose="020F0502020204030204" pitchFamily="34" charset="0"/>
                <a:cs typeface="Calibri" panose="020F0502020204030204" pitchFamily="34" charset="0"/>
              </a:rPr>
              <a:t>Boosting Model</a:t>
            </a:r>
            <a:endParaRPr lang="en-US" sz="1800" b="1">
              <a:solidFill>
                <a:srgbClr val="FF0000"/>
              </a:solidFill>
              <a:effectLst/>
              <a:latin typeface="Calibri" panose="020F0502020204030204" pitchFamily="34" charset="0"/>
              <a:ea typeface="Calibri" panose="020F0502020204030204" pitchFamily="34" charset="0"/>
              <a:cs typeface="Calibri" panose="020F0502020204030204" pitchFamily="34" charset="0"/>
            </a:endParaRPr>
          </a:p>
          <a:p>
            <a:endParaRPr lang="en-US"/>
          </a:p>
        </p:txBody>
      </p:sp>
      <p:sp>
        <p:nvSpPr>
          <p:cNvPr id="4" name="TextBox 3">
            <a:extLst>
              <a:ext uri="{FF2B5EF4-FFF2-40B4-BE49-F238E27FC236}">
                <a16:creationId xmlns:a16="http://schemas.microsoft.com/office/drawing/2014/main" id="{65AFE8D9-75C7-180B-81C2-274558E8E3D4}"/>
              </a:ext>
            </a:extLst>
          </p:cNvPr>
          <p:cNvSpPr txBox="1"/>
          <p:nvPr/>
        </p:nvSpPr>
        <p:spPr>
          <a:xfrm>
            <a:off x="5903493" y="392265"/>
            <a:ext cx="4513187" cy="800219"/>
          </a:xfrm>
          <a:prstGeom prst="rect">
            <a:avLst/>
          </a:prstGeom>
          <a:noFill/>
        </p:spPr>
        <p:txBody>
          <a:bodyPr wrap="square" rtlCol="0">
            <a:spAutoFit/>
          </a:bodyPr>
          <a:lstStyle/>
          <a:p>
            <a:r>
              <a:rPr lang="en-US" b="1">
                <a:solidFill>
                  <a:srgbClr val="FF0000"/>
                </a:solidFill>
                <a:latin typeface="Calibri" panose="020F0502020204030204" pitchFamily="34" charset="0"/>
                <a:ea typeface="Calibri" panose="020F0502020204030204" pitchFamily="34" charset="0"/>
                <a:cs typeface="Calibri" panose="020F0502020204030204" pitchFamily="34" charset="0"/>
              </a:rPr>
              <a:t>Neural Networks</a:t>
            </a:r>
          </a:p>
          <a:p>
            <a:r>
              <a:rPr lang="en-US" sz="1400" b="0" i="0" err="1">
                <a:solidFill>
                  <a:srgbClr val="242424"/>
                </a:solidFill>
                <a:effectLst/>
                <a:latin typeface="Calibri" panose="020F0502020204030204" pitchFamily="34" charset="0"/>
                <a:ea typeface="Calibri" panose="020F0502020204030204" pitchFamily="34" charset="0"/>
                <a:cs typeface="Calibri" panose="020F0502020204030204" pitchFamily="34" charset="0"/>
              </a:rPr>
              <a:t>confusionMatrix</a:t>
            </a:r>
            <a:r>
              <a:rPr lang="en-US" sz="1400" b="0" i="0">
                <a:solidFill>
                  <a:srgbClr val="242424"/>
                </a:solidFill>
                <a:effectLst/>
                <a:latin typeface="Calibri" panose="020F0502020204030204" pitchFamily="34" charset="0"/>
                <a:ea typeface="Calibri" panose="020F0502020204030204" pitchFamily="34" charset="0"/>
                <a:cs typeface="Calibri" panose="020F0502020204030204" pitchFamily="34" charset="0"/>
              </a:rPr>
              <a:t>(</a:t>
            </a:r>
            <a:r>
              <a:rPr lang="en-US" sz="1400" b="0" i="0" err="1">
                <a:solidFill>
                  <a:srgbClr val="242424"/>
                </a:solidFill>
                <a:effectLst/>
                <a:latin typeface="Calibri" panose="020F0502020204030204" pitchFamily="34" charset="0"/>
                <a:ea typeface="Calibri" panose="020F0502020204030204" pitchFamily="34" charset="0"/>
                <a:cs typeface="Calibri" panose="020F0502020204030204" pitchFamily="34" charset="0"/>
              </a:rPr>
              <a:t>as.factor</a:t>
            </a:r>
            <a:r>
              <a:rPr lang="en-US" sz="1400" b="0" i="0">
                <a:solidFill>
                  <a:srgbClr val="242424"/>
                </a:solidFill>
                <a:effectLst/>
                <a:latin typeface="Calibri" panose="020F0502020204030204" pitchFamily="34" charset="0"/>
                <a:ea typeface="Calibri" panose="020F0502020204030204" pitchFamily="34" charset="0"/>
                <a:cs typeface="Calibri" panose="020F0502020204030204" pitchFamily="34" charset="0"/>
              </a:rPr>
              <a:t>(</a:t>
            </a:r>
            <a:r>
              <a:rPr lang="en-US" sz="1400" b="0" i="0" err="1">
                <a:solidFill>
                  <a:srgbClr val="242424"/>
                </a:solidFill>
                <a:effectLst/>
                <a:latin typeface="Calibri" panose="020F0502020204030204" pitchFamily="34" charset="0"/>
                <a:ea typeface="Calibri" panose="020F0502020204030204" pitchFamily="34" charset="0"/>
                <a:cs typeface="Calibri" panose="020F0502020204030204" pitchFamily="34" charset="0"/>
              </a:rPr>
              <a:t>nn.pred.classes</a:t>
            </a:r>
            <a:r>
              <a:rPr lang="en-US" sz="1400" b="0" i="0">
                <a:solidFill>
                  <a:srgbClr val="242424"/>
                </a:solidFill>
                <a:effectLst/>
                <a:latin typeface="Calibri" panose="020F0502020204030204" pitchFamily="34" charset="0"/>
                <a:ea typeface="Calibri" panose="020F0502020204030204" pitchFamily="34" charset="0"/>
                <a:cs typeface="Calibri" panose="020F0502020204030204" pitchFamily="34" charset="0"/>
              </a:rPr>
              <a:t>[,2]), </a:t>
            </a:r>
            <a:r>
              <a:rPr lang="en-US" sz="1400" b="0" i="0" err="1">
                <a:solidFill>
                  <a:srgbClr val="242424"/>
                </a:solidFill>
                <a:effectLst/>
                <a:latin typeface="Calibri" panose="020F0502020204030204" pitchFamily="34" charset="0"/>
                <a:ea typeface="Calibri" panose="020F0502020204030204" pitchFamily="34" charset="0"/>
                <a:cs typeface="Calibri" panose="020F0502020204030204" pitchFamily="34" charset="0"/>
              </a:rPr>
              <a:t>as.factor</a:t>
            </a:r>
            <a:r>
              <a:rPr lang="en-US" sz="1400" b="0" i="0">
                <a:solidFill>
                  <a:srgbClr val="242424"/>
                </a:solidFill>
                <a:effectLst/>
                <a:latin typeface="Calibri" panose="020F0502020204030204" pitchFamily="34" charset="0"/>
                <a:ea typeface="Calibri" panose="020F0502020204030204" pitchFamily="34" charset="0"/>
                <a:cs typeface="Calibri" panose="020F0502020204030204" pitchFamily="34" charset="0"/>
              </a:rPr>
              <a:t>(</a:t>
            </a:r>
            <a:r>
              <a:rPr lang="en-US" sz="1400" b="0" i="0" err="1">
                <a:solidFill>
                  <a:srgbClr val="242424"/>
                </a:solidFill>
                <a:effectLst/>
                <a:latin typeface="Calibri" panose="020F0502020204030204" pitchFamily="34" charset="0"/>
                <a:ea typeface="Calibri" panose="020F0502020204030204" pitchFamily="34" charset="0"/>
                <a:cs typeface="Calibri" panose="020F0502020204030204" pitchFamily="34" charset="0"/>
              </a:rPr>
              <a:t>testset$DEFAULT</a:t>
            </a:r>
            <a:r>
              <a:rPr lang="en-US" sz="1400" b="0" i="0">
                <a:solidFill>
                  <a:srgbClr val="242424"/>
                </a:solidFill>
                <a:effectLst/>
                <a:latin typeface="Calibri" panose="020F0502020204030204" pitchFamily="34" charset="0"/>
                <a:ea typeface="Calibri" panose="020F0502020204030204" pitchFamily="34" charset="0"/>
                <a:cs typeface="Calibri" panose="020F0502020204030204" pitchFamily="34" charset="0"/>
              </a:rPr>
              <a:t>))</a:t>
            </a:r>
            <a:endParaRPr lang="en-US" sz="1400" b="1">
              <a:solidFill>
                <a:srgbClr val="FF0000"/>
              </a:solidFill>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descr="Text&#10;&#10;Description automatically generated">
            <a:extLst>
              <a:ext uri="{FF2B5EF4-FFF2-40B4-BE49-F238E27FC236}">
                <a16:creationId xmlns:a16="http://schemas.microsoft.com/office/drawing/2014/main" id="{F974EE8A-DF66-FE7E-80C7-7D17766DA4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1966" y="1544881"/>
            <a:ext cx="4604486" cy="4749359"/>
          </a:xfrm>
          <a:prstGeom prst="rect">
            <a:avLst/>
          </a:prstGeom>
          <a:ln w="0">
            <a:solidFill>
              <a:schemeClr val="tx1"/>
            </a:solidFill>
          </a:ln>
        </p:spPr>
      </p:pic>
      <p:pic>
        <p:nvPicPr>
          <p:cNvPr id="7" name="Picture 6">
            <a:extLst>
              <a:ext uri="{FF2B5EF4-FFF2-40B4-BE49-F238E27FC236}">
                <a16:creationId xmlns:a16="http://schemas.microsoft.com/office/drawing/2014/main" id="{7AE61BF0-FC83-99B3-0971-013FFC3ECF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569" y="1544881"/>
            <a:ext cx="5505733" cy="4711942"/>
          </a:xfrm>
          <a:prstGeom prst="rect">
            <a:avLst/>
          </a:prstGeom>
        </p:spPr>
      </p:pic>
      <p:sp>
        <p:nvSpPr>
          <p:cNvPr id="8" name="TextBox 7">
            <a:extLst>
              <a:ext uri="{FF2B5EF4-FFF2-40B4-BE49-F238E27FC236}">
                <a16:creationId xmlns:a16="http://schemas.microsoft.com/office/drawing/2014/main" id="{17AB2502-F02A-9300-E26A-237058A13DCF}"/>
              </a:ext>
            </a:extLst>
          </p:cNvPr>
          <p:cNvSpPr txBox="1"/>
          <p:nvPr/>
        </p:nvSpPr>
        <p:spPr>
          <a:xfrm>
            <a:off x="203198" y="706963"/>
            <a:ext cx="5505733" cy="523220"/>
          </a:xfrm>
          <a:prstGeom prst="rect">
            <a:avLst/>
          </a:prstGeom>
          <a:noFill/>
        </p:spPr>
        <p:txBody>
          <a:bodyPr wrap="square" rtlCol="0">
            <a:spAutoFit/>
          </a:bodyPr>
          <a:lstStyle/>
          <a:p>
            <a:r>
              <a:rPr lang="en-US" sz="1400" err="1">
                <a:latin typeface="Calibri" panose="020F0502020204030204" pitchFamily="34" charset="0"/>
                <a:ea typeface="Calibri" panose="020F0502020204030204" pitchFamily="34" charset="0"/>
                <a:cs typeface="Calibri" panose="020F0502020204030204" pitchFamily="34" charset="0"/>
              </a:rPr>
              <a:t>boost_confusion</a:t>
            </a:r>
            <a:r>
              <a:rPr lang="en-US" sz="1400">
                <a:latin typeface="Calibri" panose="020F0502020204030204" pitchFamily="34" charset="0"/>
                <a:ea typeface="Calibri" panose="020F0502020204030204" pitchFamily="34" charset="0"/>
                <a:cs typeface="Calibri" panose="020F0502020204030204" pitchFamily="34" charset="0"/>
              </a:rPr>
              <a:t> &lt;- </a:t>
            </a:r>
            <a:r>
              <a:rPr lang="en-US" sz="1400" err="1">
                <a:latin typeface="Calibri" panose="020F0502020204030204" pitchFamily="34" charset="0"/>
                <a:ea typeface="Calibri" panose="020F0502020204030204" pitchFamily="34" charset="0"/>
                <a:cs typeface="Calibri" panose="020F0502020204030204" pitchFamily="34" charset="0"/>
              </a:rPr>
              <a:t>confusionMatrix</a:t>
            </a:r>
            <a:r>
              <a:rPr lang="en-US" sz="1400">
                <a:latin typeface="Calibri" panose="020F0502020204030204" pitchFamily="34" charset="0"/>
                <a:ea typeface="Calibri" panose="020F0502020204030204" pitchFamily="34" charset="0"/>
                <a:cs typeface="Calibri" panose="020F0502020204030204" pitchFamily="34" charset="0"/>
              </a:rPr>
              <a:t>(</a:t>
            </a:r>
            <a:r>
              <a:rPr lang="en-US" sz="1400" err="1">
                <a:latin typeface="Calibri" panose="020F0502020204030204" pitchFamily="34" charset="0"/>
                <a:ea typeface="Calibri" panose="020F0502020204030204" pitchFamily="34" charset="0"/>
                <a:cs typeface="Calibri" panose="020F0502020204030204" pitchFamily="34" charset="0"/>
              </a:rPr>
              <a:t>as.factor</a:t>
            </a:r>
            <a:r>
              <a:rPr lang="en-US" sz="1400">
                <a:latin typeface="Calibri" panose="020F0502020204030204" pitchFamily="34" charset="0"/>
                <a:ea typeface="Calibri" panose="020F0502020204030204" pitchFamily="34" charset="0"/>
                <a:cs typeface="Calibri" panose="020F0502020204030204" pitchFamily="34" charset="0"/>
              </a:rPr>
              <a:t>(</a:t>
            </a:r>
            <a:r>
              <a:rPr lang="en-US" sz="1400" err="1">
                <a:latin typeface="Calibri" panose="020F0502020204030204" pitchFamily="34" charset="0"/>
                <a:ea typeface="Calibri" panose="020F0502020204030204" pitchFamily="34" charset="0"/>
                <a:cs typeface="Calibri" panose="020F0502020204030204" pitchFamily="34" charset="0"/>
              </a:rPr>
              <a:t>pred.boost$class</a:t>
            </a:r>
            <a:r>
              <a:rPr lang="en-US" sz="1400">
                <a:latin typeface="Calibri" panose="020F0502020204030204" pitchFamily="34" charset="0"/>
                <a:ea typeface="Calibri" panose="020F0502020204030204" pitchFamily="34" charset="0"/>
                <a:cs typeface="Calibri" panose="020F0502020204030204" pitchFamily="34" charset="0"/>
              </a:rPr>
              <a:t>), </a:t>
            </a:r>
            <a:r>
              <a:rPr lang="en-US" sz="1400" err="1">
                <a:latin typeface="Calibri" panose="020F0502020204030204" pitchFamily="34" charset="0"/>
                <a:ea typeface="Calibri" panose="020F0502020204030204" pitchFamily="34" charset="0"/>
                <a:cs typeface="Calibri" panose="020F0502020204030204" pitchFamily="34" charset="0"/>
              </a:rPr>
              <a:t>as.factor</a:t>
            </a:r>
            <a:r>
              <a:rPr lang="en-US" sz="1400">
                <a:latin typeface="Calibri" panose="020F0502020204030204" pitchFamily="34" charset="0"/>
                <a:ea typeface="Calibri" panose="020F0502020204030204" pitchFamily="34" charset="0"/>
                <a:cs typeface="Calibri" panose="020F0502020204030204" pitchFamily="34" charset="0"/>
              </a:rPr>
              <a:t>(</a:t>
            </a:r>
            <a:r>
              <a:rPr lang="en-US" sz="1400" err="1">
                <a:latin typeface="Calibri" panose="020F0502020204030204" pitchFamily="34" charset="0"/>
                <a:ea typeface="Calibri" panose="020F0502020204030204" pitchFamily="34" charset="0"/>
                <a:cs typeface="Calibri" panose="020F0502020204030204" pitchFamily="34" charset="0"/>
              </a:rPr>
              <a:t>testset$DEFAULT</a:t>
            </a:r>
            <a:r>
              <a:rPr lang="en-US" sz="1400">
                <a:latin typeface="Calibri" panose="020F0502020204030204" pitchFamily="34" charset="0"/>
                <a:ea typeface="Calibri" panose="020F0502020204030204" pitchFamily="34" charset="0"/>
                <a:cs typeface="Calibri" panose="020F0502020204030204" pitchFamily="34" charset="0"/>
              </a:rPr>
              <a:t>))</a:t>
            </a:r>
            <a:r>
              <a:rPr lang="en-US" sz="1400" err="1">
                <a:latin typeface="Calibri" panose="020F0502020204030204" pitchFamily="34" charset="0"/>
                <a:ea typeface="Calibri" panose="020F0502020204030204" pitchFamily="34" charset="0"/>
                <a:cs typeface="Calibri" panose="020F0502020204030204" pitchFamily="34" charset="0"/>
              </a:rPr>
              <a:t>boost_confusion</a:t>
            </a:r>
            <a:endParaRPr lang="en-US" sz="140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49092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D08018-E11D-D9F7-5409-F722475963C5}"/>
              </a:ext>
            </a:extLst>
          </p:cNvPr>
          <p:cNvSpPr txBox="1"/>
          <p:nvPr/>
        </p:nvSpPr>
        <p:spPr>
          <a:xfrm>
            <a:off x="529306" y="660941"/>
            <a:ext cx="4569137" cy="1536974"/>
          </a:xfrm>
          <a:prstGeom prst="rect">
            <a:avLst/>
          </a:prstGeom>
        </p:spPr>
        <p:txBody>
          <a:bodyPr vert="horz" lIns="0" tIns="45720" rIns="0" bIns="45720" rtlCol="0">
            <a:normAutofit fontScale="85000" lnSpcReduction="10000"/>
          </a:bodyPr>
          <a:lstStyle/>
          <a:p>
            <a:pPr marL="0" marR="0" defTabSz="914400">
              <a:lnSpc>
                <a:spcPct val="90000"/>
              </a:lnSpc>
              <a:spcBef>
                <a:spcPct val="20000"/>
              </a:spcBef>
              <a:spcAft>
                <a:spcPts val="600"/>
              </a:spcAft>
              <a:buClr>
                <a:schemeClr val="accent1"/>
              </a:buClr>
              <a:buSzPct val="115000"/>
            </a:pPr>
            <a:r>
              <a:rPr lang="en-US" b="1">
                <a:solidFill>
                  <a:srgbClr val="FF0000"/>
                </a:solidFill>
                <a:latin typeface="Calibri" panose="020F0502020204030204" pitchFamily="34" charset="0"/>
                <a:ea typeface="Calibri" panose="020F0502020204030204" pitchFamily="34" charset="0"/>
                <a:cs typeface="Calibri" panose="020F0502020204030204" pitchFamily="34" charset="0"/>
              </a:rPr>
              <a:t>Logistic Regression</a:t>
            </a:r>
          </a:p>
          <a:p>
            <a:pPr marL="0" marR="0" defTabSz="914400">
              <a:lnSpc>
                <a:spcPct val="90000"/>
              </a:lnSpc>
              <a:spcBef>
                <a:spcPct val="20000"/>
              </a:spcBef>
              <a:spcAft>
                <a:spcPts val="600"/>
              </a:spcAft>
              <a:buClr>
                <a:schemeClr val="accent1"/>
              </a:buClr>
              <a:buSzPct val="115000"/>
            </a:pPr>
            <a:r>
              <a:rPr lang="en-US" err="1">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logis</a:t>
            </a:r>
            <a:r>
              <a:rPr lang="en-US">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 &lt;- </a:t>
            </a:r>
            <a:r>
              <a:rPr lang="en-US" err="1">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glm</a:t>
            </a:r>
            <a:r>
              <a:rPr lang="en-US">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(DEFAULT ~ ., data=trainset, family=binomial)</a:t>
            </a:r>
          </a:p>
          <a:p>
            <a:pPr marL="0" marR="0" defTabSz="914400">
              <a:lnSpc>
                <a:spcPct val="90000"/>
              </a:lnSpc>
              <a:spcBef>
                <a:spcPct val="20000"/>
              </a:spcBef>
              <a:spcAft>
                <a:spcPts val="600"/>
              </a:spcAft>
              <a:buClr>
                <a:schemeClr val="accent1"/>
              </a:buClr>
              <a:buSzPct val="115000"/>
            </a:pPr>
            <a:r>
              <a:rPr lang="en-US">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 ROC Curve for Logistic </a:t>
            </a:r>
            <a:r>
              <a:rPr lang="en-US" err="1">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Regressionroc_lr</a:t>
            </a:r>
            <a:r>
              <a:rPr lang="en-US">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 &lt;- roc(response = </a:t>
            </a:r>
            <a:r>
              <a:rPr lang="en-US" err="1">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testset$DEFAULT</a:t>
            </a:r>
            <a:r>
              <a:rPr lang="en-US">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 predictor = </a:t>
            </a:r>
            <a:r>
              <a:rPr lang="en-US" err="1">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as.numeric</a:t>
            </a:r>
            <a:r>
              <a:rPr lang="en-US">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a:t>
            </a:r>
            <a:r>
              <a:rPr lang="en-US" err="1">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logit.reg.pred</a:t>
            </a:r>
            <a:r>
              <a:rPr lang="en-US">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))plot(</a:t>
            </a:r>
            <a:r>
              <a:rPr lang="en-US" err="1">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roc_lr</a:t>
            </a:r>
            <a:r>
              <a:rPr lang="en-US">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 main="ROC for Logistic Regression")</a:t>
            </a:r>
            <a:r>
              <a:rPr lang="en-US" err="1">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auc</a:t>
            </a:r>
            <a:r>
              <a:rPr lang="en-US">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a:t>
            </a:r>
            <a:r>
              <a:rPr lang="en-US" err="1">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roc_lr</a:t>
            </a:r>
            <a:r>
              <a:rPr lang="en-US">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a:t>
            </a:r>
          </a:p>
          <a:p>
            <a:pPr marL="0" marR="0" defTabSz="914400">
              <a:lnSpc>
                <a:spcPct val="90000"/>
              </a:lnSpc>
              <a:spcBef>
                <a:spcPct val="20000"/>
              </a:spcBef>
              <a:spcAft>
                <a:spcPts val="600"/>
              </a:spcAft>
              <a:buClr>
                <a:schemeClr val="accent1"/>
              </a:buClr>
              <a:buSzPct val="115000"/>
              <a:buFont typeface="Calibri" panose="020F0502020204030204" pitchFamily="34" charset="0"/>
              <a:buChar char="•"/>
            </a:pPr>
            <a:endParaRPr lang="en-US">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endParaRPr>
          </a:p>
          <a:p>
            <a:pPr defTabSz="914400">
              <a:lnSpc>
                <a:spcPct val="90000"/>
              </a:lnSpc>
              <a:spcBef>
                <a:spcPct val="20000"/>
              </a:spcBef>
              <a:spcAft>
                <a:spcPts val="600"/>
              </a:spcAft>
              <a:buClr>
                <a:schemeClr val="accent1"/>
              </a:buClr>
              <a:buSzPct val="115000"/>
              <a:buFont typeface="Calibri" panose="020F0502020204030204" pitchFamily="34" charset="0"/>
              <a:buChar char="•"/>
            </a:pPr>
            <a:endParaRPr lang="en-US">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EEF6191A-E37E-E6EA-36D4-4BB83B1D0611}"/>
              </a:ext>
            </a:extLst>
          </p:cNvPr>
          <p:cNvSpPr txBox="1"/>
          <p:nvPr/>
        </p:nvSpPr>
        <p:spPr>
          <a:xfrm>
            <a:off x="583989" y="6280484"/>
            <a:ext cx="4709161" cy="369332"/>
          </a:xfrm>
          <a:prstGeom prst="rect">
            <a:avLst/>
          </a:prstGeom>
          <a:noFill/>
        </p:spPr>
        <p:txBody>
          <a:bodyPr wrap="square" rtlCol="0">
            <a:spAutoFit/>
          </a:bodyPr>
          <a:lstStyle/>
          <a:p>
            <a:r>
              <a:rPr lang="en-US">
                <a:latin typeface="Calibri" panose="020F0502020204030204" pitchFamily="34" charset="0"/>
                <a:ea typeface="Calibri" panose="020F0502020204030204" pitchFamily="34" charset="0"/>
                <a:cs typeface="Calibri" panose="020F0502020204030204" pitchFamily="34" charset="0"/>
              </a:rPr>
              <a:t>Area under the curve: </a:t>
            </a:r>
            <a:r>
              <a:rPr lang="en-US">
                <a:solidFill>
                  <a:srgbClr val="FF0000"/>
                </a:solidFill>
                <a:latin typeface="Calibri" panose="020F0502020204030204" pitchFamily="34" charset="0"/>
                <a:ea typeface="Calibri" panose="020F0502020204030204" pitchFamily="34" charset="0"/>
                <a:cs typeface="Calibri" panose="020F0502020204030204" pitchFamily="34" charset="0"/>
              </a:rPr>
              <a:t>0.7267 - 72.6%</a:t>
            </a:r>
          </a:p>
        </p:txBody>
      </p:sp>
      <p:sp>
        <p:nvSpPr>
          <p:cNvPr id="38" name="TextBox 37">
            <a:extLst>
              <a:ext uri="{FF2B5EF4-FFF2-40B4-BE49-F238E27FC236}">
                <a16:creationId xmlns:a16="http://schemas.microsoft.com/office/drawing/2014/main" id="{02FF1DAD-FC5D-56FB-B7C7-281FF40BA48B}"/>
              </a:ext>
            </a:extLst>
          </p:cNvPr>
          <p:cNvSpPr txBox="1"/>
          <p:nvPr/>
        </p:nvSpPr>
        <p:spPr>
          <a:xfrm>
            <a:off x="6072549" y="660941"/>
            <a:ext cx="4569137" cy="1708160"/>
          </a:xfrm>
          <a:prstGeom prst="rect">
            <a:avLst/>
          </a:prstGeom>
          <a:noFill/>
        </p:spPr>
        <p:txBody>
          <a:bodyPr wrap="square" rtlCol="0">
            <a:spAutoFit/>
          </a:bodyPr>
          <a:lstStyle/>
          <a:p>
            <a:r>
              <a:rPr lang="en-US" sz="1500" b="1">
                <a:solidFill>
                  <a:srgbClr val="FF0000"/>
                </a:solidFill>
                <a:latin typeface="Calibri" panose="020F0502020204030204" pitchFamily="34" charset="0"/>
                <a:ea typeface="Calibri" panose="020F0502020204030204" pitchFamily="34" charset="0"/>
                <a:cs typeface="Calibri" panose="020F0502020204030204" pitchFamily="34" charset="0"/>
              </a:rPr>
              <a:t>Random Forest </a:t>
            </a:r>
            <a:endParaRPr lang="en-US" sz="1500" b="1">
              <a:latin typeface="Calibri" panose="020F0502020204030204" pitchFamily="34" charset="0"/>
              <a:ea typeface="Calibri" panose="020F0502020204030204" pitchFamily="34" charset="0"/>
              <a:cs typeface="Calibri" panose="020F0502020204030204" pitchFamily="34" charset="0"/>
            </a:endParaRPr>
          </a:p>
          <a:p>
            <a:r>
              <a:rPr lang="en-US" sz="1500">
                <a:latin typeface="Calibri" panose="020F0502020204030204" pitchFamily="34" charset="0"/>
                <a:ea typeface="Calibri" panose="020F0502020204030204" pitchFamily="34" charset="0"/>
                <a:cs typeface="Calibri" panose="020F0502020204030204" pitchFamily="34" charset="0"/>
              </a:rPr>
              <a:t># ROC Curve for Random </a:t>
            </a:r>
            <a:r>
              <a:rPr lang="en-US" sz="1500" err="1">
                <a:latin typeface="Calibri" panose="020F0502020204030204" pitchFamily="34" charset="0"/>
                <a:ea typeface="Calibri" panose="020F0502020204030204" pitchFamily="34" charset="0"/>
                <a:cs typeface="Calibri" panose="020F0502020204030204" pitchFamily="34" charset="0"/>
              </a:rPr>
              <a:t>Forestroc_rf</a:t>
            </a:r>
            <a:r>
              <a:rPr lang="en-US" sz="1500">
                <a:latin typeface="Calibri" panose="020F0502020204030204" pitchFamily="34" charset="0"/>
                <a:ea typeface="Calibri" panose="020F0502020204030204" pitchFamily="34" charset="0"/>
                <a:cs typeface="Calibri" panose="020F0502020204030204" pitchFamily="34" charset="0"/>
              </a:rPr>
              <a:t> &lt;- roc(response = </a:t>
            </a:r>
            <a:r>
              <a:rPr lang="en-US" sz="1500" err="1">
                <a:latin typeface="Calibri" panose="020F0502020204030204" pitchFamily="34" charset="0"/>
                <a:ea typeface="Calibri" panose="020F0502020204030204" pitchFamily="34" charset="0"/>
                <a:cs typeface="Calibri" panose="020F0502020204030204" pitchFamily="34" charset="0"/>
              </a:rPr>
              <a:t>testset$DEFAULT</a:t>
            </a:r>
            <a:r>
              <a:rPr lang="en-US" sz="1500">
                <a:latin typeface="Calibri" panose="020F0502020204030204" pitchFamily="34" charset="0"/>
                <a:ea typeface="Calibri" panose="020F0502020204030204" pitchFamily="34" charset="0"/>
                <a:cs typeface="Calibri" panose="020F0502020204030204" pitchFamily="34" charset="0"/>
              </a:rPr>
              <a:t>, predictor = </a:t>
            </a:r>
            <a:r>
              <a:rPr lang="en-US" sz="1500" err="1">
                <a:latin typeface="Calibri" panose="020F0502020204030204" pitchFamily="34" charset="0"/>
                <a:ea typeface="Calibri" panose="020F0502020204030204" pitchFamily="34" charset="0"/>
                <a:cs typeface="Calibri" panose="020F0502020204030204" pitchFamily="34" charset="0"/>
              </a:rPr>
              <a:t>as.numeric</a:t>
            </a:r>
            <a:r>
              <a:rPr lang="en-US" sz="1500">
                <a:latin typeface="Calibri" panose="020F0502020204030204" pitchFamily="34" charset="0"/>
                <a:ea typeface="Calibri" panose="020F0502020204030204" pitchFamily="34" charset="0"/>
                <a:cs typeface="Calibri" panose="020F0502020204030204" pitchFamily="34" charset="0"/>
              </a:rPr>
              <a:t>(</a:t>
            </a:r>
            <a:r>
              <a:rPr lang="en-US" sz="1500" err="1">
                <a:latin typeface="Calibri" panose="020F0502020204030204" pitchFamily="34" charset="0"/>
                <a:ea typeface="Calibri" panose="020F0502020204030204" pitchFamily="34" charset="0"/>
                <a:cs typeface="Calibri" panose="020F0502020204030204" pitchFamily="34" charset="0"/>
              </a:rPr>
              <a:t>our.predict.rf</a:t>
            </a:r>
            <a:r>
              <a:rPr lang="en-US" sz="1500">
                <a:latin typeface="Calibri" panose="020F0502020204030204" pitchFamily="34" charset="0"/>
                <a:ea typeface="Calibri" panose="020F0502020204030204" pitchFamily="34" charset="0"/>
                <a:cs typeface="Calibri" panose="020F0502020204030204" pitchFamily="34" charset="0"/>
              </a:rPr>
              <a:t>))plot(</a:t>
            </a:r>
            <a:r>
              <a:rPr lang="en-US" sz="1500" err="1">
                <a:latin typeface="Calibri" panose="020F0502020204030204" pitchFamily="34" charset="0"/>
                <a:ea typeface="Calibri" panose="020F0502020204030204" pitchFamily="34" charset="0"/>
                <a:cs typeface="Calibri" panose="020F0502020204030204" pitchFamily="34" charset="0"/>
              </a:rPr>
              <a:t>roc_rf</a:t>
            </a:r>
            <a:r>
              <a:rPr lang="en-US" sz="1500">
                <a:latin typeface="Calibri" panose="020F0502020204030204" pitchFamily="34" charset="0"/>
                <a:ea typeface="Calibri" panose="020F0502020204030204" pitchFamily="34" charset="0"/>
                <a:cs typeface="Calibri" panose="020F0502020204030204" pitchFamily="34" charset="0"/>
              </a:rPr>
              <a:t>, main="ROC for Random Forest")</a:t>
            </a:r>
            <a:r>
              <a:rPr lang="en-US" sz="1500" err="1">
                <a:latin typeface="Calibri" panose="020F0502020204030204" pitchFamily="34" charset="0"/>
                <a:ea typeface="Calibri" panose="020F0502020204030204" pitchFamily="34" charset="0"/>
                <a:cs typeface="Calibri" panose="020F0502020204030204" pitchFamily="34" charset="0"/>
              </a:rPr>
              <a:t>auc</a:t>
            </a:r>
            <a:r>
              <a:rPr lang="en-US" sz="1500">
                <a:latin typeface="Calibri" panose="020F0502020204030204" pitchFamily="34" charset="0"/>
                <a:ea typeface="Calibri" panose="020F0502020204030204" pitchFamily="34" charset="0"/>
                <a:cs typeface="Calibri" panose="020F0502020204030204" pitchFamily="34" charset="0"/>
              </a:rPr>
              <a:t>(</a:t>
            </a:r>
            <a:r>
              <a:rPr lang="en-US" sz="1500" err="1">
                <a:latin typeface="Calibri" panose="020F0502020204030204" pitchFamily="34" charset="0"/>
                <a:ea typeface="Calibri" panose="020F0502020204030204" pitchFamily="34" charset="0"/>
                <a:cs typeface="Calibri" panose="020F0502020204030204" pitchFamily="34" charset="0"/>
              </a:rPr>
              <a:t>roc_rf</a:t>
            </a:r>
            <a:r>
              <a:rPr lang="en-US" sz="1500">
                <a:latin typeface="Calibri" panose="020F0502020204030204" pitchFamily="34" charset="0"/>
                <a:ea typeface="Calibri" panose="020F0502020204030204" pitchFamily="34" charset="0"/>
                <a:cs typeface="Calibri" panose="020F0502020204030204" pitchFamily="34" charset="0"/>
              </a:rPr>
              <a:t>)</a:t>
            </a:r>
          </a:p>
          <a:p>
            <a:endParaRPr lang="en-US" sz="1500" b="1">
              <a:solidFill>
                <a:srgbClr val="FF0000"/>
              </a:solidFill>
              <a:latin typeface="Calibri" panose="020F0502020204030204" pitchFamily="34" charset="0"/>
              <a:ea typeface="Calibri" panose="020F0502020204030204" pitchFamily="34" charset="0"/>
              <a:cs typeface="Calibri" panose="020F0502020204030204" pitchFamily="34" charset="0"/>
            </a:endParaRPr>
          </a:p>
          <a:p>
            <a:endParaRPr lang="en-US" sz="1500" b="1">
              <a:solidFill>
                <a:srgbClr val="FF0000"/>
              </a:solidFill>
              <a:latin typeface="Calibri" panose="020F0502020204030204" pitchFamily="34" charset="0"/>
              <a:ea typeface="Calibri" panose="020F0502020204030204" pitchFamily="34" charset="0"/>
              <a:cs typeface="Calibri" panose="020F0502020204030204" pitchFamily="34" charset="0"/>
            </a:endParaRPr>
          </a:p>
        </p:txBody>
      </p:sp>
      <p:sp>
        <p:nvSpPr>
          <p:cNvPr id="39" name="TextBox 38">
            <a:extLst>
              <a:ext uri="{FF2B5EF4-FFF2-40B4-BE49-F238E27FC236}">
                <a16:creationId xmlns:a16="http://schemas.microsoft.com/office/drawing/2014/main" id="{F2E13141-ECBF-5F9B-97ED-A53798D5B1FA}"/>
              </a:ext>
            </a:extLst>
          </p:cNvPr>
          <p:cNvSpPr txBox="1"/>
          <p:nvPr/>
        </p:nvSpPr>
        <p:spPr>
          <a:xfrm>
            <a:off x="6096000" y="6280484"/>
            <a:ext cx="4709161" cy="369332"/>
          </a:xfrm>
          <a:prstGeom prst="rect">
            <a:avLst/>
          </a:prstGeom>
          <a:noFill/>
        </p:spPr>
        <p:txBody>
          <a:bodyPr wrap="square" rtlCol="0">
            <a:spAutoFit/>
          </a:bodyPr>
          <a:lstStyle/>
          <a:p>
            <a:r>
              <a:rPr lang="en-US">
                <a:effectLst/>
                <a:latin typeface="Calibri" panose="020F0502020204030204" pitchFamily="34" charset="0"/>
                <a:ea typeface="Calibri" panose="020F0502020204030204" pitchFamily="34" charset="0"/>
                <a:cs typeface="Calibri" panose="020F0502020204030204" pitchFamily="34" charset="0"/>
              </a:rPr>
              <a:t>Area under the curve:</a:t>
            </a:r>
            <a:r>
              <a:rPr lang="en-US">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US">
                <a:solidFill>
                  <a:srgbClr val="FF0000"/>
                </a:solidFill>
                <a:effectLst/>
                <a:latin typeface="Calibri" panose="020F0502020204030204" pitchFamily="34" charset="0"/>
                <a:ea typeface="Calibri" panose="020F0502020204030204" pitchFamily="34" charset="0"/>
                <a:cs typeface="Calibri" panose="020F0502020204030204" pitchFamily="34" charset="0"/>
              </a:rPr>
              <a:t>0.6629 - 66.29%</a:t>
            </a:r>
            <a:endParaRPr lang="en-US">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03BB356B-E89B-4EE5-4777-5EF3A93C90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170" y="2133599"/>
            <a:ext cx="5497939" cy="4146885"/>
          </a:xfrm>
          <a:prstGeom prst="rect">
            <a:avLst/>
          </a:prstGeom>
          <a:ln w="22225"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A9CD8230-A318-4CC6-07A0-C324B8253D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8933" y="2133599"/>
            <a:ext cx="5477038" cy="4188269"/>
          </a:xfrm>
          <a:prstGeom prst="rect">
            <a:avLst/>
          </a:prstGeom>
          <a:ln w="22225" cap="sq" cmpd="thickThin">
            <a:solidFill>
              <a:srgbClr val="000000"/>
            </a:solidFill>
            <a:prstDash val="solid"/>
            <a:miter lim="800000"/>
          </a:ln>
          <a:effectLst>
            <a:innerShdw blurRad="76200">
              <a:srgbClr val="000000"/>
            </a:innerShdw>
          </a:effectLst>
        </p:spPr>
      </p:pic>
      <p:sp>
        <p:nvSpPr>
          <p:cNvPr id="3" name="TextBox 2">
            <a:extLst>
              <a:ext uri="{FF2B5EF4-FFF2-40B4-BE49-F238E27FC236}">
                <a16:creationId xmlns:a16="http://schemas.microsoft.com/office/drawing/2014/main" id="{7AD8092B-1FFF-AC85-265E-DE5E83D91A8F}"/>
              </a:ext>
            </a:extLst>
          </p:cNvPr>
          <p:cNvSpPr txBox="1"/>
          <p:nvPr/>
        </p:nvSpPr>
        <p:spPr>
          <a:xfrm>
            <a:off x="428480" y="208184"/>
            <a:ext cx="7633971" cy="58477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8D6374">
                    <a:lumMod val="75000"/>
                  </a:srgbClr>
                </a:solidFill>
                <a:effectLst/>
                <a:uLnTx/>
                <a:uFillTx/>
                <a:latin typeface="Aptos Black" panose="020F0502020204030204" pitchFamily="34" charset="0"/>
                <a:ea typeface="+mn-ea"/>
                <a:cs typeface="+mn-cs"/>
              </a:rPr>
              <a:t>ROC Curve &amp; AUC</a:t>
            </a:r>
          </a:p>
        </p:txBody>
      </p:sp>
      <p:cxnSp>
        <p:nvCxnSpPr>
          <p:cNvPr id="6" name="Straight Connector 5">
            <a:extLst>
              <a:ext uri="{FF2B5EF4-FFF2-40B4-BE49-F238E27FC236}">
                <a16:creationId xmlns:a16="http://schemas.microsoft.com/office/drawing/2014/main" id="{131BEDA6-B960-B985-EA6C-07BEA102DF31}"/>
              </a:ext>
            </a:extLst>
          </p:cNvPr>
          <p:cNvCxnSpPr>
            <a:cxnSpLocks/>
          </p:cNvCxnSpPr>
          <p:nvPr/>
        </p:nvCxnSpPr>
        <p:spPr>
          <a:xfrm>
            <a:off x="529306" y="660941"/>
            <a:ext cx="10002416"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04749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10;&#10;Description automatically generated">
            <a:extLst>
              <a:ext uri="{FF2B5EF4-FFF2-40B4-BE49-F238E27FC236}">
                <a16:creationId xmlns:a16="http://schemas.microsoft.com/office/drawing/2014/main" id="{C8F1F41F-B164-C580-593A-4D68BEDC29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1763" y="1876926"/>
            <a:ext cx="4911267" cy="4354912"/>
          </a:xfrm>
          <a:prstGeom prst="rect">
            <a:avLst/>
          </a:prstGeom>
          <a:ln w="28575">
            <a:solidFill>
              <a:schemeClr val="tx1"/>
            </a:solidFill>
          </a:ln>
        </p:spPr>
      </p:pic>
      <p:sp>
        <p:nvSpPr>
          <p:cNvPr id="6" name="TextBox 5">
            <a:extLst>
              <a:ext uri="{FF2B5EF4-FFF2-40B4-BE49-F238E27FC236}">
                <a16:creationId xmlns:a16="http://schemas.microsoft.com/office/drawing/2014/main" id="{5A17E8E2-B5AB-49E0-5B72-BFDBBBD4E975}"/>
              </a:ext>
            </a:extLst>
          </p:cNvPr>
          <p:cNvSpPr txBox="1"/>
          <p:nvPr/>
        </p:nvSpPr>
        <p:spPr>
          <a:xfrm>
            <a:off x="273139" y="626162"/>
            <a:ext cx="4812208" cy="1261884"/>
          </a:xfrm>
          <a:prstGeom prst="rect">
            <a:avLst/>
          </a:prstGeom>
          <a:noFill/>
        </p:spPr>
        <p:txBody>
          <a:bodyPr wrap="square" rtlCol="0">
            <a:spAutoFit/>
          </a:bodyPr>
          <a:lstStyle/>
          <a:p>
            <a:r>
              <a:rPr lang="en-US" sz="1500" b="1">
                <a:solidFill>
                  <a:srgbClr val="FF0000"/>
                </a:solidFill>
                <a:latin typeface="Calibri" panose="020F0502020204030204" pitchFamily="34" charset="0"/>
                <a:ea typeface="Calibri" panose="020F0502020204030204" pitchFamily="34" charset="0"/>
                <a:cs typeface="Calibri" panose="020F0502020204030204" pitchFamily="34" charset="0"/>
              </a:rPr>
              <a:t>Boosting Model</a:t>
            </a:r>
          </a:p>
          <a:p>
            <a:r>
              <a:rPr lang="en-US" sz="1500" err="1">
                <a:latin typeface="Calibri" panose="020F0502020204030204" pitchFamily="34" charset="0"/>
                <a:ea typeface="Calibri" panose="020F0502020204030204" pitchFamily="34" charset="0"/>
                <a:cs typeface="Calibri" panose="020F0502020204030204" pitchFamily="34" charset="0"/>
              </a:rPr>
              <a:t>roc_boost</a:t>
            </a:r>
            <a:r>
              <a:rPr lang="en-US" sz="1500">
                <a:latin typeface="Calibri" panose="020F0502020204030204" pitchFamily="34" charset="0"/>
                <a:ea typeface="Calibri" panose="020F0502020204030204" pitchFamily="34" charset="0"/>
                <a:cs typeface="Calibri" panose="020F0502020204030204" pitchFamily="34" charset="0"/>
              </a:rPr>
              <a:t> &lt;- roc(response = </a:t>
            </a:r>
            <a:r>
              <a:rPr lang="en-US" sz="1500" err="1">
                <a:latin typeface="Calibri" panose="020F0502020204030204" pitchFamily="34" charset="0"/>
                <a:ea typeface="Calibri" panose="020F0502020204030204" pitchFamily="34" charset="0"/>
                <a:cs typeface="Calibri" panose="020F0502020204030204" pitchFamily="34" charset="0"/>
              </a:rPr>
              <a:t>testset$DEFAULT</a:t>
            </a:r>
            <a:r>
              <a:rPr lang="en-US" sz="1500">
                <a:latin typeface="Calibri" panose="020F0502020204030204" pitchFamily="34" charset="0"/>
                <a:ea typeface="Calibri" panose="020F0502020204030204" pitchFamily="34" charset="0"/>
                <a:cs typeface="Calibri" panose="020F0502020204030204" pitchFamily="34" charset="0"/>
              </a:rPr>
              <a:t>, predictor = </a:t>
            </a:r>
            <a:r>
              <a:rPr lang="en-US" sz="1500" err="1">
                <a:latin typeface="Calibri" panose="020F0502020204030204" pitchFamily="34" charset="0"/>
                <a:ea typeface="Calibri" panose="020F0502020204030204" pitchFamily="34" charset="0"/>
                <a:cs typeface="Calibri" panose="020F0502020204030204" pitchFamily="34" charset="0"/>
              </a:rPr>
              <a:t>as.numeric</a:t>
            </a:r>
            <a:r>
              <a:rPr lang="en-US" sz="1500">
                <a:latin typeface="Calibri" panose="020F0502020204030204" pitchFamily="34" charset="0"/>
                <a:ea typeface="Calibri" panose="020F0502020204030204" pitchFamily="34" charset="0"/>
                <a:cs typeface="Calibri" panose="020F0502020204030204" pitchFamily="34" charset="0"/>
              </a:rPr>
              <a:t>(</a:t>
            </a:r>
            <a:r>
              <a:rPr lang="en-US" sz="1500" err="1">
                <a:latin typeface="Calibri" panose="020F0502020204030204" pitchFamily="34" charset="0"/>
                <a:ea typeface="Calibri" panose="020F0502020204030204" pitchFamily="34" charset="0"/>
                <a:cs typeface="Calibri" panose="020F0502020204030204" pitchFamily="34" charset="0"/>
              </a:rPr>
              <a:t>pred.boost$class</a:t>
            </a:r>
            <a:r>
              <a:rPr lang="en-US" sz="1500">
                <a:latin typeface="Calibri" panose="020F0502020204030204" pitchFamily="34" charset="0"/>
                <a:ea typeface="Calibri" panose="020F0502020204030204" pitchFamily="34" charset="0"/>
                <a:cs typeface="Calibri" panose="020F0502020204030204" pitchFamily="34" charset="0"/>
              </a:rPr>
              <a:t>))plot(</a:t>
            </a:r>
            <a:r>
              <a:rPr lang="en-US" sz="1500" err="1">
                <a:latin typeface="Calibri" panose="020F0502020204030204" pitchFamily="34" charset="0"/>
                <a:ea typeface="Calibri" panose="020F0502020204030204" pitchFamily="34" charset="0"/>
                <a:cs typeface="Calibri" panose="020F0502020204030204" pitchFamily="34" charset="0"/>
              </a:rPr>
              <a:t>roc_boost</a:t>
            </a:r>
            <a:r>
              <a:rPr lang="en-US" sz="1500">
                <a:latin typeface="Calibri" panose="020F0502020204030204" pitchFamily="34" charset="0"/>
                <a:ea typeface="Calibri" panose="020F0502020204030204" pitchFamily="34" charset="0"/>
                <a:cs typeface="Calibri" panose="020F0502020204030204" pitchFamily="34" charset="0"/>
              </a:rPr>
              <a:t>, main="ROC for Boosting Model")</a:t>
            </a:r>
            <a:r>
              <a:rPr lang="en-US" sz="1500" err="1">
                <a:latin typeface="Calibri" panose="020F0502020204030204" pitchFamily="34" charset="0"/>
                <a:ea typeface="Calibri" panose="020F0502020204030204" pitchFamily="34" charset="0"/>
                <a:cs typeface="Calibri" panose="020F0502020204030204" pitchFamily="34" charset="0"/>
              </a:rPr>
              <a:t>auc</a:t>
            </a:r>
            <a:r>
              <a:rPr lang="en-US" sz="1500">
                <a:latin typeface="Calibri" panose="020F0502020204030204" pitchFamily="34" charset="0"/>
                <a:ea typeface="Calibri" panose="020F0502020204030204" pitchFamily="34" charset="0"/>
                <a:cs typeface="Calibri" panose="020F0502020204030204" pitchFamily="34" charset="0"/>
              </a:rPr>
              <a:t>(</a:t>
            </a:r>
            <a:r>
              <a:rPr lang="en-US" sz="1500" err="1">
                <a:latin typeface="Calibri" panose="020F0502020204030204" pitchFamily="34" charset="0"/>
                <a:ea typeface="Calibri" panose="020F0502020204030204" pitchFamily="34" charset="0"/>
                <a:cs typeface="Calibri" panose="020F0502020204030204" pitchFamily="34" charset="0"/>
              </a:rPr>
              <a:t>roc_boost</a:t>
            </a:r>
            <a:r>
              <a:rPr lang="en-US" sz="1500">
                <a:latin typeface="Calibri" panose="020F0502020204030204" pitchFamily="34" charset="0"/>
                <a:ea typeface="Calibri" panose="020F0502020204030204" pitchFamily="34" charset="0"/>
                <a:cs typeface="Calibri" panose="020F0502020204030204" pitchFamily="34" charset="0"/>
              </a:rPr>
              <a:t>)</a:t>
            </a:r>
          </a:p>
          <a:p>
            <a:r>
              <a:rPr lang="en-US" sz="1600" b="0" i="0">
                <a:solidFill>
                  <a:srgbClr val="242424"/>
                </a:solidFill>
                <a:effectLst/>
                <a:latin typeface="-apple-system"/>
              </a:rPr>
              <a:t> </a:t>
            </a:r>
            <a:endParaRPr lang="en-US" sz="1500" b="1">
              <a:solidFill>
                <a:srgbClr val="FF0000"/>
              </a:solidFill>
              <a:latin typeface="Calibri" panose="020F0502020204030204" pitchFamily="34" charset="0"/>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3783CF59-BA75-58F4-EB4C-1D00D1824327}"/>
              </a:ext>
            </a:extLst>
          </p:cNvPr>
          <p:cNvSpPr txBox="1"/>
          <p:nvPr/>
        </p:nvSpPr>
        <p:spPr>
          <a:xfrm>
            <a:off x="5831762" y="626162"/>
            <a:ext cx="4635711" cy="1015663"/>
          </a:xfrm>
          <a:prstGeom prst="rect">
            <a:avLst/>
          </a:prstGeom>
          <a:noFill/>
        </p:spPr>
        <p:txBody>
          <a:bodyPr wrap="square" rtlCol="0">
            <a:spAutoFit/>
          </a:bodyPr>
          <a:lstStyle/>
          <a:p>
            <a:r>
              <a:rPr lang="en-US" sz="1500" b="1">
                <a:solidFill>
                  <a:srgbClr val="FF0000"/>
                </a:solidFill>
                <a:latin typeface="Calibri" panose="020F0502020204030204" pitchFamily="34" charset="0"/>
                <a:ea typeface="Calibri" panose="020F0502020204030204" pitchFamily="34" charset="0"/>
                <a:cs typeface="Calibri" panose="020F0502020204030204" pitchFamily="34" charset="0"/>
              </a:rPr>
              <a:t>Neural Networks:</a:t>
            </a:r>
          </a:p>
          <a:p>
            <a:r>
              <a:rPr lang="en-US" sz="1500" err="1">
                <a:latin typeface="Calibri" panose="020F0502020204030204" pitchFamily="34" charset="0"/>
                <a:ea typeface="Calibri" panose="020F0502020204030204" pitchFamily="34" charset="0"/>
                <a:cs typeface="Calibri" panose="020F0502020204030204" pitchFamily="34" charset="0"/>
              </a:rPr>
              <a:t>roc_nn</a:t>
            </a:r>
            <a:r>
              <a:rPr lang="en-US" sz="1500">
                <a:latin typeface="Calibri" panose="020F0502020204030204" pitchFamily="34" charset="0"/>
                <a:ea typeface="Calibri" panose="020F0502020204030204" pitchFamily="34" charset="0"/>
                <a:cs typeface="Calibri" panose="020F0502020204030204" pitchFamily="34" charset="0"/>
              </a:rPr>
              <a:t> &lt;- roc(response = </a:t>
            </a:r>
            <a:r>
              <a:rPr lang="en-US" sz="1500" err="1">
                <a:latin typeface="Calibri" panose="020F0502020204030204" pitchFamily="34" charset="0"/>
                <a:ea typeface="Calibri" panose="020F0502020204030204" pitchFamily="34" charset="0"/>
                <a:cs typeface="Calibri" panose="020F0502020204030204" pitchFamily="34" charset="0"/>
              </a:rPr>
              <a:t>testset$DEFAULT</a:t>
            </a:r>
            <a:r>
              <a:rPr lang="en-US" sz="1500">
                <a:latin typeface="Calibri" panose="020F0502020204030204" pitchFamily="34" charset="0"/>
                <a:ea typeface="Calibri" panose="020F0502020204030204" pitchFamily="34" charset="0"/>
                <a:cs typeface="Calibri" panose="020F0502020204030204" pitchFamily="34" charset="0"/>
              </a:rPr>
              <a:t>, predictor = </a:t>
            </a:r>
            <a:r>
              <a:rPr lang="en-US" sz="1500" err="1">
                <a:latin typeface="Calibri" panose="020F0502020204030204" pitchFamily="34" charset="0"/>
                <a:ea typeface="Calibri" panose="020F0502020204030204" pitchFamily="34" charset="0"/>
                <a:cs typeface="Calibri" panose="020F0502020204030204" pitchFamily="34" charset="0"/>
              </a:rPr>
              <a:t>as.numeric</a:t>
            </a:r>
            <a:r>
              <a:rPr lang="en-US" sz="1500">
                <a:latin typeface="Calibri" panose="020F0502020204030204" pitchFamily="34" charset="0"/>
                <a:ea typeface="Calibri" panose="020F0502020204030204" pitchFamily="34" charset="0"/>
                <a:cs typeface="Calibri" panose="020F0502020204030204" pitchFamily="34" charset="0"/>
              </a:rPr>
              <a:t>(</a:t>
            </a:r>
            <a:r>
              <a:rPr lang="en-US" sz="1500" err="1">
                <a:latin typeface="Calibri" panose="020F0502020204030204" pitchFamily="34" charset="0"/>
                <a:ea typeface="Calibri" panose="020F0502020204030204" pitchFamily="34" charset="0"/>
                <a:cs typeface="Calibri" panose="020F0502020204030204" pitchFamily="34" charset="0"/>
              </a:rPr>
              <a:t>nn.pred.classes</a:t>
            </a:r>
            <a:r>
              <a:rPr lang="en-US" sz="1500">
                <a:latin typeface="Calibri" panose="020F0502020204030204" pitchFamily="34" charset="0"/>
                <a:ea typeface="Calibri" panose="020F0502020204030204" pitchFamily="34" charset="0"/>
                <a:cs typeface="Calibri" panose="020F0502020204030204" pitchFamily="34" charset="0"/>
              </a:rPr>
              <a:t>))plot(</a:t>
            </a:r>
            <a:r>
              <a:rPr lang="en-US" sz="1500" err="1">
                <a:latin typeface="Calibri" panose="020F0502020204030204" pitchFamily="34" charset="0"/>
                <a:ea typeface="Calibri" panose="020F0502020204030204" pitchFamily="34" charset="0"/>
                <a:cs typeface="Calibri" panose="020F0502020204030204" pitchFamily="34" charset="0"/>
              </a:rPr>
              <a:t>roc_nn</a:t>
            </a:r>
            <a:r>
              <a:rPr lang="en-US" sz="1500">
                <a:latin typeface="Calibri" panose="020F0502020204030204" pitchFamily="34" charset="0"/>
                <a:ea typeface="Calibri" panose="020F0502020204030204" pitchFamily="34" charset="0"/>
                <a:cs typeface="Calibri" panose="020F0502020204030204" pitchFamily="34" charset="0"/>
              </a:rPr>
              <a:t>, main="ROC for Neural Network")</a:t>
            </a:r>
            <a:r>
              <a:rPr lang="en-US" sz="1500" err="1">
                <a:latin typeface="Calibri" panose="020F0502020204030204" pitchFamily="34" charset="0"/>
                <a:ea typeface="Calibri" panose="020F0502020204030204" pitchFamily="34" charset="0"/>
                <a:cs typeface="Calibri" panose="020F0502020204030204" pitchFamily="34" charset="0"/>
              </a:rPr>
              <a:t>auc</a:t>
            </a:r>
            <a:r>
              <a:rPr lang="en-US" sz="1500">
                <a:latin typeface="Calibri" panose="020F0502020204030204" pitchFamily="34" charset="0"/>
                <a:ea typeface="Calibri" panose="020F0502020204030204" pitchFamily="34" charset="0"/>
                <a:cs typeface="Calibri" panose="020F0502020204030204" pitchFamily="34" charset="0"/>
              </a:rPr>
              <a:t>(</a:t>
            </a:r>
            <a:r>
              <a:rPr lang="en-US" sz="1500" err="1">
                <a:latin typeface="Calibri" panose="020F0502020204030204" pitchFamily="34" charset="0"/>
                <a:ea typeface="Calibri" panose="020F0502020204030204" pitchFamily="34" charset="0"/>
                <a:cs typeface="Calibri" panose="020F0502020204030204" pitchFamily="34" charset="0"/>
              </a:rPr>
              <a:t>roc_nn</a:t>
            </a:r>
            <a:r>
              <a:rPr lang="en-US" sz="1500">
                <a:latin typeface="Calibri" panose="020F0502020204030204" pitchFamily="34" charset="0"/>
                <a:ea typeface="Calibri" panose="020F0502020204030204" pitchFamily="34" charset="0"/>
                <a:cs typeface="Calibri" panose="020F0502020204030204" pitchFamily="34" charset="0"/>
              </a:rPr>
              <a:t>)</a:t>
            </a:r>
          </a:p>
        </p:txBody>
      </p:sp>
      <p:sp>
        <p:nvSpPr>
          <p:cNvPr id="8" name="TextBox 7">
            <a:extLst>
              <a:ext uri="{FF2B5EF4-FFF2-40B4-BE49-F238E27FC236}">
                <a16:creationId xmlns:a16="http://schemas.microsoft.com/office/drawing/2014/main" id="{AC207BDF-9D45-A873-E02F-BC57F2C882E0}"/>
              </a:ext>
            </a:extLst>
          </p:cNvPr>
          <p:cNvSpPr txBox="1"/>
          <p:nvPr/>
        </p:nvSpPr>
        <p:spPr>
          <a:xfrm>
            <a:off x="324662" y="6304547"/>
            <a:ext cx="4709161" cy="369332"/>
          </a:xfrm>
          <a:prstGeom prst="rect">
            <a:avLst/>
          </a:prstGeom>
          <a:noFill/>
        </p:spPr>
        <p:txBody>
          <a:bodyPr wrap="square" rtlCol="0">
            <a:spAutoFit/>
          </a:bodyPr>
          <a:lstStyle/>
          <a:p>
            <a:r>
              <a:rPr lang="en-US">
                <a:latin typeface="Calibri" panose="020F0502020204030204" pitchFamily="34" charset="0"/>
                <a:ea typeface="Calibri" panose="020F0502020204030204" pitchFamily="34" charset="0"/>
                <a:cs typeface="Calibri" panose="020F0502020204030204" pitchFamily="34" charset="0"/>
              </a:rPr>
              <a:t>Area under the curve: </a:t>
            </a:r>
            <a:r>
              <a:rPr lang="en-US">
                <a:solidFill>
                  <a:srgbClr val="FF0000"/>
                </a:solidFill>
                <a:latin typeface="Calibri" panose="020F0502020204030204" pitchFamily="34" charset="0"/>
                <a:ea typeface="Calibri" panose="020F0502020204030204" pitchFamily="34" charset="0"/>
                <a:cs typeface="Calibri" panose="020F0502020204030204" pitchFamily="34" charset="0"/>
              </a:rPr>
              <a:t>0.6552- 65.52%</a:t>
            </a:r>
          </a:p>
        </p:txBody>
      </p:sp>
      <p:sp>
        <p:nvSpPr>
          <p:cNvPr id="9" name="TextBox 8">
            <a:extLst>
              <a:ext uri="{FF2B5EF4-FFF2-40B4-BE49-F238E27FC236}">
                <a16:creationId xmlns:a16="http://schemas.microsoft.com/office/drawing/2014/main" id="{4B602B67-D6DE-7656-488A-1440FEACB411}"/>
              </a:ext>
            </a:extLst>
          </p:cNvPr>
          <p:cNvSpPr txBox="1"/>
          <p:nvPr/>
        </p:nvSpPr>
        <p:spPr>
          <a:xfrm>
            <a:off x="5831762" y="6343828"/>
            <a:ext cx="4709161" cy="646331"/>
          </a:xfrm>
          <a:prstGeom prst="rect">
            <a:avLst/>
          </a:prstGeom>
          <a:noFill/>
        </p:spPr>
        <p:txBody>
          <a:bodyPr wrap="square" rtlCol="0">
            <a:spAutoFit/>
          </a:bodyPr>
          <a:lstStyle/>
          <a:p>
            <a:r>
              <a:rPr lang="en-US">
                <a:effectLst/>
                <a:latin typeface="Calibri" panose="020F0502020204030204" pitchFamily="34" charset="0"/>
                <a:ea typeface="Calibri" panose="020F0502020204030204" pitchFamily="34" charset="0"/>
                <a:cs typeface="Calibri" panose="020F0502020204030204" pitchFamily="34" charset="0"/>
              </a:rPr>
              <a:t>Area under the curve: 0.6474</a:t>
            </a:r>
            <a:r>
              <a:rPr lang="en-US">
                <a:solidFill>
                  <a:srgbClr val="FF0000"/>
                </a:solidFill>
                <a:effectLst/>
                <a:latin typeface="Calibri" panose="020F0502020204030204" pitchFamily="34" charset="0"/>
                <a:ea typeface="Calibri" panose="020F0502020204030204" pitchFamily="34" charset="0"/>
                <a:cs typeface="Calibri" panose="020F0502020204030204" pitchFamily="34" charset="0"/>
              </a:rPr>
              <a:t> 64.74%</a:t>
            </a:r>
          </a:p>
          <a:p>
            <a:endParaRPr lang="en-US">
              <a:latin typeface="Calibri" panose="020F0502020204030204" pitchFamily="34" charset="0"/>
              <a:ea typeface="Calibri" panose="020F0502020204030204" pitchFamily="34" charset="0"/>
              <a:cs typeface="Calibri" panose="020F0502020204030204" pitchFamily="34" charset="0"/>
            </a:endParaRPr>
          </a:p>
        </p:txBody>
      </p:sp>
      <p:pic>
        <p:nvPicPr>
          <p:cNvPr id="10" name="Picture 9">
            <a:extLst>
              <a:ext uri="{FF2B5EF4-FFF2-40B4-BE49-F238E27FC236}">
                <a16:creationId xmlns:a16="http://schemas.microsoft.com/office/drawing/2014/main" id="{F2600E39-A347-692D-0986-86E272C999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13" y="1876925"/>
            <a:ext cx="5626498" cy="4354911"/>
          </a:xfrm>
          <a:prstGeom prst="rect">
            <a:avLst/>
          </a:prstGeom>
          <a:ln w="22225"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2465512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TextBox 72">
            <a:extLst>
              <a:ext uri="{FF2B5EF4-FFF2-40B4-BE49-F238E27FC236}">
                <a16:creationId xmlns:a16="http://schemas.microsoft.com/office/drawing/2014/main" id="{F24C4E36-6F86-336A-8758-34C98EDA1CD7}"/>
              </a:ext>
            </a:extLst>
          </p:cNvPr>
          <p:cNvSpPr txBox="1"/>
          <p:nvPr/>
        </p:nvSpPr>
        <p:spPr>
          <a:xfrm>
            <a:off x="336884" y="1168475"/>
            <a:ext cx="10866120" cy="861774"/>
          </a:xfrm>
          <a:prstGeom prst="rect">
            <a:avLst/>
          </a:prstGeom>
          <a:noFill/>
        </p:spPr>
        <p:txBody>
          <a:bodyPr wrap="square" rtlCol="0">
            <a:spAutoFit/>
          </a:bodyPr>
          <a:lstStyle/>
          <a:p>
            <a:r>
              <a:rPr lang="en-US" sz="1600" b="0" i="0">
                <a:solidFill>
                  <a:srgbClr val="242424"/>
                </a:solidFill>
                <a:effectLst/>
                <a:latin typeface="Calibri" panose="020F0502020204030204" pitchFamily="34" charset="0"/>
                <a:ea typeface="Calibri" panose="020F0502020204030204" pitchFamily="34" charset="0"/>
                <a:cs typeface="Calibri" panose="020F0502020204030204" pitchFamily="34" charset="0"/>
              </a:rPr>
              <a:t>Our business goal is to identify people </a:t>
            </a:r>
            <a:r>
              <a:rPr lang="en-US" sz="1600">
                <a:solidFill>
                  <a:srgbClr val="242424"/>
                </a:solidFill>
                <a:latin typeface="Calibri" panose="020F0502020204030204" pitchFamily="34" charset="0"/>
                <a:ea typeface="Calibri" panose="020F0502020204030204" pitchFamily="34" charset="0"/>
                <a:cs typeface="Calibri" panose="020F0502020204030204" pitchFamily="34" charset="0"/>
              </a:rPr>
              <a:t>who</a:t>
            </a:r>
            <a:r>
              <a:rPr lang="en-US" sz="1600" b="0" i="0">
                <a:solidFill>
                  <a:srgbClr val="242424"/>
                </a:solidFill>
                <a:effectLst/>
                <a:latin typeface="Calibri" panose="020F0502020204030204" pitchFamily="34" charset="0"/>
                <a:ea typeface="Calibri" panose="020F0502020204030204" pitchFamily="34" charset="0"/>
                <a:cs typeface="Calibri" panose="020F0502020204030204" pitchFamily="34" charset="0"/>
              </a:rPr>
              <a:t> will default on their payments in the future and avoid providing them with credit cards.</a:t>
            </a:r>
          </a:p>
          <a:p>
            <a:endParaRPr lang="en-US" b="1">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74" name="Table 73">
            <a:extLst>
              <a:ext uri="{FF2B5EF4-FFF2-40B4-BE49-F238E27FC236}">
                <a16:creationId xmlns:a16="http://schemas.microsoft.com/office/drawing/2014/main" id="{D46FE80C-CECD-CC1D-F4FA-CA064E26F1E9}"/>
              </a:ext>
            </a:extLst>
          </p:cNvPr>
          <p:cNvGraphicFramePr>
            <a:graphicFrameLocks noGrp="1"/>
          </p:cNvGraphicFramePr>
          <p:nvPr>
            <p:extLst>
              <p:ext uri="{D42A27DB-BD31-4B8C-83A1-F6EECF244321}">
                <p14:modId xmlns:p14="http://schemas.microsoft.com/office/powerpoint/2010/main" val="3825462080"/>
              </p:ext>
            </p:extLst>
          </p:nvPr>
        </p:nvGraphicFramePr>
        <p:xfrm>
          <a:off x="2790271" y="1489992"/>
          <a:ext cx="5666577" cy="1295400"/>
        </p:xfrm>
        <a:graphic>
          <a:graphicData uri="http://schemas.openxmlformats.org/drawingml/2006/table">
            <a:tbl>
              <a:tblPr/>
              <a:tblGrid>
                <a:gridCol w="1888859">
                  <a:extLst>
                    <a:ext uri="{9D8B030D-6E8A-4147-A177-3AD203B41FA5}">
                      <a16:colId xmlns:a16="http://schemas.microsoft.com/office/drawing/2014/main" val="2000095226"/>
                    </a:ext>
                  </a:extLst>
                </a:gridCol>
                <a:gridCol w="1888859">
                  <a:extLst>
                    <a:ext uri="{9D8B030D-6E8A-4147-A177-3AD203B41FA5}">
                      <a16:colId xmlns:a16="http://schemas.microsoft.com/office/drawing/2014/main" val="3014117738"/>
                    </a:ext>
                  </a:extLst>
                </a:gridCol>
                <a:gridCol w="1888859">
                  <a:extLst>
                    <a:ext uri="{9D8B030D-6E8A-4147-A177-3AD203B41FA5}">
                      <a16:colId xmlns:a16="http://schemas.microsoft.com/office/drawing/2014/main" val="4254028892"/>
                    </a:ext>
                  </a:extLst>
                </a:gridCol>
              </a:tblGrid>
              <a:tr h="218858">
                <a:tc>
                  <a:txBody>
                    <a:bodyPr/>
                    <a:lstStyle/>
                    <a:p>
                      <a:pPr algn="ctr" fontAlgn="t" latinLnBrk="0"/>
                      <a:r>
                        <a:rPr lang="en-US" sz="1100">
                          <a:effectLst/>
                        </a:rPr>
                        <a:t>Model</a:t>
                      </a:r>
                      <a:endParaRPr lang="en-US">
                        <a:effectLst/>
                      </a:endParaRPr>
                    </a:p>
                  </a:txBody>
                  <a:tcPr>
                    <a:lnL w="12700" cap="flat" cmpd="sng" algn="ctr">
                      <a:solidFill>
                        <a:srgbClr val="D1D1D1"/>
                      </a:solidFill>
                      <a:prstDash val="solid"/>
                      <a:round/>
                      <a:headEnd type="none" w="med" len="med"/>
                      <a:tailEnd type="none" w="med" len="med"/>
                    </a:lnL>
                    <a:lnR w="12700" cap="flat" cmpd="sng" algn="ctr">
                      <a:solidFill>
                        <a:srgbClr val="D1D1D1"/>
                      </a:solidFill>
                      <a:prstDash val="solid"/>
                      <a:round/>
                      <a:headEnd type="none" w="med" len="med"/>
                      <a:tailEnd type="none" w="med" len="med"/>
                    </a:lnR>
                    <a:lnT w="12700" cap="flat" cmpd="sng" algn="ctr">
                      <a:solidFill>
                        <a:srgbClr val="D1D1D1"/>
                      </a:solidFill>
                      <a:prstDash val="solid"/>
                      <a:round/>
                      <a:headEnd type="none" w="med" len="med"/>
                      <a:tailEnd type="none" w="med" len="med"/>
                    </a:lnT>
                    <a:lnB w="12700" cap="flat" cmpd="sng" algn="ctr">
                      <a:solidFill>
                        <a:srgbClr val="D1D1D1"/>
                      </a:solidFill>
                      <a:prstDash val="solid"/>
                      <a:round/>
                      <a:headEnd type="none" w="med" len="med"/>
                      <a:tailEnd type="none" w="med" len="med"/>
                    </a:lnB>
                    <a:solidFill>
                      <a:srgbClr val="FFFFFF"/>
                    </a:solidFill>
                  </a:tcPr>
                </a:tc>
                <a:tc>
                  <a:txBody>
                    <a:bodyPr/>
                    <a:lstStyle/>
                    <a:p>
                      <a:pPr algn="ctr" fontAlgn="t" latinLnBrk="0"/>
                      <a:r>
                        <a:rPr lang="en-US" sz="1100">
                          <a:effectLst/>
                        </a:rPr>
                        <a:t>Accuracy</a:t>
                      </a:r>
                      <a:endParaRPr lang="en-US">
                        <a:effectLst/>
                      </a:endParaRPr>
                    </a:p>
                  </a:txBody>
                  <a:tcPr>
                    <a:lnL w="12700" cap="flat" cmpd="sng" algn="ctr">
                      <a:solidFill>
                        <a:srgbClr val="D1D1D1"/>
                      </a:solidFill>
                      <a:prstDash val="solid"/>
                      <a:round/>
                      <a:headEnd type="none" w="med" len="med"/>
                      <a:tailEnd type="none" w="med" len="med"/>
                    </a:lnL>
                    <a:lnR w="12700" cap="flat" cmpd="sng" algn="ctr">
                      <a:solidFill>
                        <a:srgbClr val="D1D1D1"/>
                      </a:solidFill>
                      <a:prstDash val="solid"/>
                      <a:round/>
                      <a:headEnd type="none" w="med" len="med"/>
                      <a:tailEnd type="none" w="med" len="med"/>
                    </a:lnR>
                    <a:lnT w="12700" cap="flat" cmpd="sng" algn="ctr">
                      <a:solidFill>
                        <a:srgbClr val="D1D1D1"/>
                      </a:solidFill>
                      <a:prstDash val="solid"/>
                      <a:round/>
                      <a:headEnd type="none" w="med" len="med"/>
                      <a:tailEnd type="none" w="med" len="med"/>
                    </a:lnT>
                    <a:lnB w="12700" cap="flat" cmpd="sng" algn="ctr">
                      <a:solidFill>
                        <a:srgbClr val="D1D1D1"/>
                      </a:solidFill>
                      <a:prstDash val="solid"/>
                      <a:round/>
                      <a:headEnd type="none" w="med" len="med"/>
                      <a:tailEnd type="none" w="med" len="med"/>
                    </a:lnB>
                    <a:solidFill>
                      <a:srgbClr val="FFFFFF"/>
                    </a:solidFill>
                  </a:tcPr>
                </a:tc>
                <a:tc>
                  <a:txBody>
                    <a:bodyPr/>
                    <a:lstStyle/>
                    <a:p>
                      <a:pPr algn="ctr" fontAlgn="t" latinLnBrk="0"/>
                      <a:r>
                        <a:rPr lang="en-US" sz="1100">
                          <a:effectLst/>
                        </a:rPr>
                        <a:t>AUC</a:t>
                      </a:r>
                      <a:endParaRPr lang="en-US">
                        <a:effectLst/>
                      </a:endParaRPr>
                    </a:p>
                  </a:txBody>
                  <a:tcPr>
                    <a:lnL w="12700" cap="flat" cmpd="sng" algn="ctr">
                      <a:solidFill>
                        <a:srgbClr val="D1D1D1"/>
                      </a:solidFill>
                      <a:prstDash val="solid"/>
                      <a:round/>
                      <a:headEnd type="none" w="med" len="med"/>
                      <a:tailEnd type="none" w="med" len="med"/>
                    </a:lnL>
                    <a:lnR w="12700" cap="flat" cmpd="sng" algn="ctr">
                      <a:solidFill>
                        <a:srgbClr val="D1D1D1"/>
                      </a:solidFill>
                      <a:prstDash val="solid"/>
                      <a:round/>
                      <a:headEnd type="none" w="med" len="med"/>
                      <a:tailEnd type="none" w="med" len="med"/>
                    </a:lnR>
                    <a:lnT w="12700" cap="flat" cmpd="sng" algn="ctr">
                      <a:solidFill>
                        <a:srgbClr val="D1D1D1"/>
                      </a:solidFill>
                      <a:prstDash val="solid"/>
                      <a:round/>
                      <a:headEnd type="none" w="med" len="med"/>
                      <a:tailEnd type="none" w="med" len="med"/>
                    </a:lnT>
                    <a:lnB w="12700"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3896982167"/>
                  </a:ext>
                </a:extLst>
              </a:tr>
              <a:tr h="218858">
                <a:tc>
                  <a:txBody>
                    <a:bodyPr/>
                    <a:lstStyle/>
                    <a:p>
                      <a:pPr algn="ctr" fontAlgn="t" latinLnBrk="0"/>
                      <a:r>
                        <a:rPr lang="en-US" sz="1100">
                          <a:effectLst/>
                        </a:rPr>
                        <a:t>Logistic Regression</a:t>
                      </a:r>
                      <a:endParaRPr lang="en-US">
                        <a:effectLst/>
                      </a:endParaRPr>
                    </a:p>
                  </a:txBody>
                  <a:tcPr>
                    <a:lnL w="12700" cap="flat" cmpd="sng" algn="ctr">
                      <a:solidFill>
                        <a:srgbClr val="D1D1D1"/>
                      </a:solidFill>
                      <a:prstDash val="solid"/>
                      <a:round/>
                      <a:headEnd type="none" w="med" len="med"/>
                      <a:tailEnd type="none" w="med" len="med"/>
                    </a:lnL>
                    <a:lnR w="12700" cap="flat" cmpd="sng" algn="ctr">
                      <a:solidFill>
                        <a:srgbClr val="D1D1D1"/>
                      </a:solidFill>
                      <a:prstDash val="solid"/>
                      <a:round/>
                      <a:headEnd type="none" w="med" len="med"/>
                      <a:tailEnd type="none" w="med" len="med"/>
                    </a:lnR>
                    <a:lnT w="12700" cap="flat" cmpd="sng" algn="ctr">
                      <a:solidFill>
                        <a:srgbClr val="D1D1D1"/>
                      </a:solidFill>
                      <a:prstDash val="solid"/>
                      <a:round/>
                      <a:headEnd type="none" w="med" len="med"/>
                      <a:tailEnd type="none" w="med" len="med"/>
                    </a:lnT>
                    <a:lnB w="12700" cap="flat" cmpd="sng" algn="ctr">
                      <a:solidFill>
                        <a:srgbClr val="D1D1D1"/>
                      </a:solidFill>
                      <a:prstDash val="solid"/>
                      <a:round/>
                      <a:headEnd type="none" w="med" len="med"/>
                      <a:tailEnd type="none" w="med" len="med"/>
                    </a:lnB>
                    <a:solidFill>
                      <a:srgbClr val="FFFFFF"/>
                    </a:solidFill>
                  </a:tcPr>
                </a:tc>
                <a:tc>
                  <a:txBody>
                    <a:bodyPr/>
                    <a:lstStyle/>
                    <a:p>
                      <a:pPr algn="ctr" fontAlgn="t" latinLnBrk="0"/>
                      <a:r>
                        <a:rPr lang="en-US" sz="1100">
                          <a:effectLst/>
                        </a:rPr>
                        <a:t>80.6%</a:t>
                      </a:r>
                      <a:endParaRPr lang="en-US">
                        <a:effectLst/>
                      </a:endParaRPr>
                    </a:p>
                  </a:txBody>
                  <a:tcPr>
                    <a:lnL w="12700" cap="flat" cmpd="sng" algn="ctr">
                      <a:solidFill>
                        <a:srgbClr val="D1D1D1"/>
                      </a:solidFill>
                      <a:prstDash val="solid"/>
                      <a:round/>
                      <a:headEnd type="none" w="med" len="med"/>
                      <a:tailEnd type="none" w="med" len="med"/>
                    </a:lnL>
                    <a:lnR w="12700" cap="flat" cmpd="sng" algn="ctr">
                      <a:solidFill>
                        <a:srgbClr val="D1D1D1"/>
                      </a:solidFill>
                      <a:prstDash val="solid"/>
                      <a:round/>
                      <a:headEnd type="none" w="med" len="med"/>
                      <a:tailEnd type="none" w="med" len="med"/>
                    </a:lnR>
                    <a:lnT w="12700" cap="flat" cmpd="sng" algn="ctr">
                      <a:solidFill>
                        <a:srgbClr val="D1D1D1"/>
                      </a:solidFill>
                      <a:prstDash val="solid"/>
                      <a:round/>
                      <a:headEnd type="none" w="med" len="med"/>
                      <a:tailEnd type="none" w="med" len="med"/>
                    </a:lnT>
                    <a:lnB w="12700" cap="flat" cmpd="sng" algn="ctr">
                      <a:solidFill>
                        <a:srgbClr val="D1D1D1"/>
                      </a:solidFill>
                      <a:prstDash val="solid"/>
                      <a:round/>
                      <a:headEnd type="none" w="med" len="med"/>
                      <a:tailEnd type="none" w="med" len="med"/>
                    </a:lnB>
                    <a:solidFill>
                      <a:srgbClr val="FFFFFF"/>
                    </a:solidFill>
                  </a:tcPr>
                </a:tc>
                <a:tc>
                  <a:txBody>
                    <a:bodyPr/>
                    <a:lstStyle/>
                    <a:p>
                      <a:pPr algn="ctr" fontAlgn="t" latinLnBrk="0"/>
                      <a:r>
                        <a:rPr lang="en-US" sz="1100">
                          <a:effectLst/>
                        </a:rPr>
                        <a:t>72.846%</a:t>
                      </a:r>
                      <a:endParaRPr lang="en-US">
                        <a:effectLst/>
                      </a:endParaRPr>
                    </a:p>
                  </a:txBody>
                  <a:tcPr>
                    <a:lnL w="12700" cap="flat" cmpd="sng" algn="ctr">
                      <a:solidFill>
                        <a:srgbClr val="D1D1D1"/>
                      </a:solidFill>
                      <a:prstDash val="solid"/>
                      <a:round/>
                      <a:headEnd type="none" w="med" len="med"/>
                      <a:tailEnd type="none" w="med" len="med"/>
                    </a:lnL>
                    <a:lnR w="12700" cap="flat" cmpd="sng" algn="ctr">
                      <a:solidFill>
                        <a:srgbClr val="D1D1D1"/>
                      </a:solidFill>
                      <a:prstDash val="solid"/>
                      <a:round/>
                      <a:headEnd type="none" w="med" len="med"/>
                      <a:tailEnd type="none" w="med" len="med"/>
                    </a:lnR>
                    <a:lnT w="12700" cap="flat" cmpd="sng" algn="ctr">
                      <a:solidFill>
                        <a:srgbClr val="D1D1D1"/>
                      </a:solidFill>
                      <a:prstDash val="solid"/>
                      <a:round/>
                      <a:headEnd type="none" w="med" len="med"/>
                      <a:tailEnd type="none" w="med" len="med"/>
                    </a:lnT>
                    <a:lnB w="12700"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457975494"/>
                  </a:ext>
                </a:extLst>
              </a:tr>
              <a:tr h="218858">
                <a:tc>
                  <a:txBody>
                    <a:bodyPr/>
                    <a:lstStyle/>
                    <a:p>
                      <a:pPr algn="ctr" fontAlgn="t" latinLnBrk="0"/>
                      <a:r>
                        <a:rPr lang="en-US" sz="1100">
                          <a:effectLst/>
                        </a:rPr>
                        <a:t>Random Forest</a:t>
                      </a:r>
                      <a:endParaRPr lang="en-US">
                        <a:effectLst/>
                      </a:endParaRPr>
                    </a:p>
                  </a:txBody>
                  <a:tcPr>
                    <a:lnL w="12700" cap="flat" cmpd="sng" algn="ctr">
                      <a:solidFill>
                        <a:srgbClr val="D1D1D1"/>
                      </a:solidFill>
                      <a:prstDash val="solid"/>
                      <a:round/>
                      <a:headEnd type="none" w="med" len="med"/>
                      <a:tailEnd type="none" w="med" len="med"/>
                    </a:lnL>
                    <a:lnR w="12700" cap="flat" cmpd="sng" algn="ctr">
                      <a:solidFill>
                        <a:srgbClr val="D1D1D1"/>
                      </a:solidFill>
                      <a:prstDash val="solid"/>
                      <a:round/>
                      <a:headEnd type="none" w="med" len="med"/>
                      <a:tailEnd type="none" w="med" len="med"/>
                    </a:lnR>
                    <a:lnT w="12700" cap="flat" cmpd="sng" algn="ctr">
                      <a:solidFill>
                        <a:srgbClr val="D1D1D1"/>
                      </a:solidFill>
                      <a:prstDash val="solid"/>
                      <a:round/>
                      <a:headEnd type="none" w="med" len="med"/>
                      <a:tailEnd type="none" w="med" len="med"/>
                    </a:lnT>
                    <a:lnB w="12700" cap="flat" cmpd="sng" algn="ctr">
                      <a:solidFill>
                        <a:srgbClr val="D1D1D1"/>
                      </a:solidFill>
                      <a:prstDash val="solid"/>
                      <a:round/>
                      <a:headEnd type="none" w="med" len="med"/>
                      <a:tailEnd type="none" w="med" len="med"/>
                    </a:lnB>
                    <a:solidFill>
                      <a:srgbClr val="FFFFFF"/>
                    </a:solidFill>
                  </a:tcPr>
                </a:tc>
                <a:tc>
                  <a:txBody>
                    <a:bodyPr/>
                    <a:lstStyle/>
                    <a:p>
                      <a:pPr algn="ctr" fontAlgn="t" latinLnBrk="0"/>
                      <a:r>
                        <a:rPr lang="en-US" sz="1100">
                          <a:effectLst/>
                        </a:rPr>
                        <a:t>81.84%</a:t>
                      </a:r>
                      <a:endParaRPr lang="en-US">
                        <a:effectLst/>
                      </a:endParaRPr>
                    </a:p>
                  </a:txBody>
                  <a:tcPr>
                    <a:lnL w="12700" cap="flat" cmpd="sng" algn="ctr">
                      <a:solidFill>
                        <a:srgbClr val="D1D1D1"/>
                      </a:solidFill>
                      <a:prstDash val="solid"/>
                      <a:round/>
                      <a:headEnd type="none" w="med" len="med"/>
                      <a:tailEnd type="none" w="med" len="med"/>
                    </a:lnL>
                    <a:lnR w="12700" cap="flat" cmpd="sng" algn="ctr">
                      <a:solidFill>
                        <a:srgbClr val="D1D1D1"/>
                      </a:solidFill>
                      <a:prstDash val="solid"/>
                      <a:round/>
                      <a:headEnd type="none" w="med" len="med"/>
                      <a:tailEnd type="none" w="med" len="med"/>
                    </a:lnR>
                    <a:lnT w="12700" cap="flat" cmpd="sng" algn="ctr">
                      <a:solidFill>
                        <a:srgbClr val="D1D1D1"/>
                      </a:solidFill>
                      <a:prstDash val="solid"/>
                      <a:round/>
                      <a:headEnd type="none" w="med" len="med"/>
                      <a:tailEnd type="none" w="med" len="med"/>
                    </a:lnT>
                    <a:lnB w="12700" cap="flat" cmpd="sng" algn="ctr">
                      <a:solidFill>
                        <a:srgbClr val="D1D1D1"/>
                      </a:solidFill>
                      <a:prstDash val="solid"/>
                      <a:round/>
                      <a:headEnd type="none" w="med" len="med"/>
                      <a:tailEnd type="none" w="med" len="med"/>
                    </a:lnB>
                    <a:solidFill>
                      <a:srgbClr val="FFFFFF"/>
                    </a:solidFill>
                  </a:tcPr>
                </a:tc>
                <a:tc>
                  <a:txBody>
                    <a:bodyPr/>
                    <a:lstStyle/>
                    <a:p>
                      <a:pPr algn="ctr" fontAlgn="t" latinLnBrk="0"/>
                      <a:r>
                        <a:rPr lang="en-US" sz="1100">
                          <a:effectLst/>
                        </a:rPr>
                        <a:t>66.29%</a:t>
                      </a:r>
                    </a:p>
                  </a:txBody>
                  <a:tcPr>
                    <a:lnL w="12700" cap="flat" cmpd="sng" algn="ctr">
                      <a:solidFill>
                        <a:srgbClr val="D1D1D1"/>
                      </a:solidFill>
                      <a:prstDash val="solid"/>
                      <a:round/>
                      <a:headEnd type="none" w="med" len="med"/>
                      <a:tailEnd type="none" w="med" len="med"/>
                    </a:lnL>
                    <a:lnR w="12700" cap="flat" cmpd="sng" algn="ctr">
                      <a:solidFill>
                        <a:srgbClr val="D1D1D1"/>
                      </a:solidFill>
                      <a:prstDash val="solid"/>
                      <a:round/>
                      <a:headEnd type="none" w="med" len="med"/>
                      <a:tailEnd type="none" w="med" len="med"/>
                    </a:lnR>
                    <a:lnT w="12700" cap="flat" cmpd="sng" algn="ctr">
                      <a:solidFill>
                        <a:srgbClr val="D1D1D1"/>
                      </a:solidFill>
                      <a:prstDash val="solid"/>
                      <a:round/>
                      <a:headEnd type="none" w="med" len="med"/>
                      <a:tailEnd type="none" w="med" len="med"/>
                    </a:lnT>
                    <a:lnB w="12700"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3776684786"/>
                  </a:ext>
                </a:extLst>
              </a:tr>
              <a:tr h="218858">
                <a:tc>
                  <a:txBody>
                    <a:bodyPr/>
                    <a:lstStyle/>
                    <a:p>
                      <a:pPr algn="ctr" fontAlgn="t" latinLnBrk="0"/>
                      <a:r>
                        <a:rPr lang="en-US" sz="1100">
                          <a:effectLst/>
                        </a:rPr>
                        <a:t>Boosting</a:t>
                      </a:r>
                      <a:endParaRPr lang="en-US">
                        <a:effectLst/>
                      </a:endParaRPr>
                    </a:p>
                  </a:txBody>
                  <a:tcPr>
                    <a:lnL w="12700" cap="flat" cmpd="sng" algn="ctr">
                      <a:solidFill>
                        <a:srgbClr val="D1D1D1"/>
                      </a:solidFill>
                      <a:prstDash val="solid"/>
                      <a:round/>
                      <a:headEnd type="none" w="med" len="med"/>
                      <a:tailEnd type="none" w="med" len="med"/>
                    </a:lnL>
                    <a:lnR w="12700" cap="flat" cmpd="sng" algn="ctr">
                      <a:solidFill>
                        <a:srgbClr val="D1D1D1"/>
                      </a:solidFill>
                      <a:prstDash val="solid"/>
                      <a:round/>
                      <a:headEnd type="none" w="med" len="med"/>
                      <a:tailEnd type="none" w="med" len="med"/>
                    </a:lnR>
                    <a:lnT w="12700" cap="flat" cmpd="sng" algn="ctr">
                      <a:solidFill>
                        <a:srgbClr val="D1D1D1"/>
                      </a:solidFill>
                      <a:prstDash val="solid"/>
                      <a:round/>
                      <a:headEnd type="none" w="med" len="med"/>
                      <a:tailEnd type="none" w="med" len="med"/>
                    </a:lnT>
                    <a:lnB w="12700" cap="flat" cmpd="sng" algn="ctr">
                      <a:solidFill>
                        <a:srgbClr val="D1D1D1"/>
                      </a:solidFill>
                      <a:prstDash val="solid"/>
                      <a:round/>
                      <a:headEnd type="none" w="med" len="med"/>
                      <a:tailEnd type="none" w="med" len="med"/>
                    </a:lnB>
                    <a:solidFill>
                      <a:srgbClr val="FFFFFF"/>
                    </a:solidFill>
                  </a:tcPr>
                </a:tc>
                <a:tc>
                  <a:txBody>
                    <a:bodyPr/>
                    <a:lstStyle/>
                    <a:p>
                      <a:pPr algn="ctr" fontAlgn="t" latinLnBrk="0"/>
                      <a:r>
                        <a:rPr lang="en-US" sz="1100">
                          <a:effectLst/>
                        </a:rPr>
                        <a:t>81.94%</a:t>
                      </a:r>
                      <a:endParaRPr lang="en-US">
                        <a:effectLst/>
                      </a:endParaRPr>
                    </a:p>
                  </a:txBody>
                  <a:tcPr>
                    <a:lnL w="12700" cap="flat" cmpd="sng" algn="ctr">
                      <a:solidFill>
                        <a:srgbClr val="D1D1D1"/>
                      </a:solidFill>
                      <a:prstDash val="solid"/>
                      <a:round/>
                      <a:headEnd type="none" w="med" len="med"/>
                      <a:tailEnd type="none" w="med" len="med"/>
                    </a:lnL>
                    <a:lnR w="12700" cap="flat" cmpd="sng" algn="ctr">
                      <a:solidFill>
                        <a:srgbClr val="D1D1D1"/>
                      </a:solidFill>
                      <a:prstDash val="solid"/>
                      <a:round/>
                      <a:headEnd type="none" w="med" len="med"/>
                      <a:tailEnd type="none" w="med" len="med"/>
                    </a:lnR>
                    <a:lnT w="12700" cap="flat" cmpd="sng" algn="ctr">
                      <a:solidFill>
                        <a:srgbClr val="D1D1D1"/>
                      </a:solidFill>
                      <a:prstDash val="solid"/>
                      <a:round/>
                      <a:headEnd type="none" w="med" len="med"/>
                      <a:tailEnd type="none" w="med" len="med"/>
                    </a:lnT>
                    <a:lnB w="12700" cap="flat" cmpd="sng" algn="ctr">
                      <a:solidFill>
                        <a:srgbClr val="D1D1D1"/>
                      </a:solidFill>
                      <a:prstDash val="solid"/>
                      <a:round/>
                      <a:headEnd type="none" w="med" len="med"/>
                      <a:tailEnd type="none" w="med" len="med"/>
                    </a:lnB>
                    <a:solidFill>
                      <a:srgbClr val="FFFFFF"/>
                    </a:solidFill>
                  </a:tcPr>
                </a:tc>
                <a:tc>
                  <a:txBody>
                    <a:bodyPr/>
                    <a:lstStyle/>
                    <a:p>
                      <a:pPr algn="ctr" fontAlgn="t" latinLnBrk="0"/>
                      <a:r>
                        <a:rPr lang="en-US" sz="1100">
                          <a:effectLst/>
                        </a:rPr>
                        <a:t>65.52%</a:t>
                      </a:r>
                      <a:endParaRPr lang="en-US">
                        <a:effectLst/>
                      </a:endParaRPr>
                    </a:p>
                  </a:txBody>
                  <a:tcPr>
                    <a:lnL w="12700" cap="flat" cmpd="sng" algn="ctr">
                      <a:solidFill>
                        <a:srgbClr val="D1D1D1"/>
                      </a:solidFill>
                      <a:prstDash val="solid"/>
                      <a:round/>
                      <a:headEnd type="none" w="med" len="med"/>
                      <a:tailEnd type="none" w="med" len="med"/>
                    </a:lnL>
                    <a:lnR w="12700" cap="flat" cmpd="sng" algn="ctr">
                      <a:solidFill>
                        <a:srgbClr val="D1D1D1"/>
                      </a:solidFill>
                      <a:prstDash val="solid"/>
                      <a:round/>
                      <a:headEnd type="none" w="med" len="med"/>
                      <a:tailEnd type="none" w="med" len="med"/>
                    </a:lnR>
                    <a:lnT w="12700" cap="flat" cmpd="sng" algn="ctr">
                      <a:solidFill>
                        <a:srgbClr val="D1D1D1"/>
                      </a:solidFill>
                      <a:prstDash val="solid"/>
                      <a:round/>
                      <a:headEnd type="none" w="med" len="med"/>
                      <a:tailEnd type="none" w="med" len="med"/>
                    </a:lnT>
                    <a:lnB w="12700"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150050020"/>
                  </a:ext>
                </a:extLst>
              </a:tr>
              <a:tr h="218858">
                <a:tc>
                  <a:txBody>
                    <a:bodyPr/>
                    <a:lstStyle/>
                    <a:p>
                      <a:pPr algn="ctr" fontAlgn="t" latinLnBrk="0"/>
                      <a:r>
                        <a:rPr lang="en-US" sz="1100">
                          <a:effectLst/>
                        </a:rPr>
                        <a:t>Neural Network</a:t>
                      </a:r>
                      <a:endParaRPr lang="en-US">
                        <a:effectLst/>
                      </a:endParaRPr>
                    </a:p>
                  </a:txBody>
                  <a:tcPr>
                    <a:lnL w="12700" cap="flat" cmpd="sng" algn="ctr">
                      <a:solidFill>
                        <a:srgbClr val="D1D1D1"/>
                      </a:solidFill>
                      <a:prstDash val="solid"/>
                      <a:round/>
                      <a:headEnd type="none" w="med" len="med"/>
                      <a:tailEnd type="none" w="med" len="med"/>
                    </a:lnL>
                    <a:lnR w="12700" cap="flat" cmpd="sng" algn="ctr">
                      <a:solidFill>
                        <a:srgbClr val="D1D1D1"/>
                      </a:solidFill>
                      <a:prstDash val="solid"/>
                      <a:round/>
                      <a:headEnd type="none" w="med" len="med"/>
                      <a:tailEnd type="none" w="med" len="med"/>
                    </a:lnR>
                    <a:lnT w="12700" cap="flat" cmpd="sng" algn="ctr">
                      <a:solidFill>
                        <a:srgbClr val="D1D1D1"/>
                      </a:solidFill>
                      <a:prstDash val="solid"/>
                      <a:round/>
                      <a:headEnd type="none" w="med" len="med"/>
                      <a:tailEnd type="none" w="med" len="med"/>
                    </a:lnT>
                    <a:lnB w="12700" cap="flat" cmpd="sng" algn="ctr">
                      <a:solidFill>
                        <a:srgbClr val="D1D1D1"/>
                      </a:solidFill>
                      <a:prstDash val="solid"/>
                      <a:round/>
                      <a:headEnd type="none" w="med" len="med"/>
                      <a:tailEnd type="none" w="med" len="med"/>
                    </a:lnB>
                    <a:solidFill>
                      <a:srgbClr val="FFFFFF"/>
                    </a:solidFill>
                  </a:tcPr>
                </a:tc>
                <a:tc>
                  <a:txBody>
                    <a:bodyPr/>
                    <a:lstStyle/>
                    <a:p>
                      <a:pPr algn="ctr" fontAlgn="t" latinLnBrk="0"/>
                      <a:r>
                        <a:rPr lang="en-US" sz="1100">
                          <a:effectLst/>
                        </a:rPr>
                        <a:t>82.18%</a:t>
                      </a:r>
                      <a:endParaRPr lang="en-US">
                        <a:effectLst/>
                      </a:endParaRPr>
                    </a:p>
                  </a:txBody>
                  <a:tcPr>
                    <a:lnL w="12700" cap="flat" cmpd="sng" algn="ctr">
                      <a:solidFill>
                        <a:srgbClr val="D1D1D1"/>
                      </a:solidFill>
                      <a:prstDash val="solid"/>
                      <a:round/>
                      <a:headEnd type="none" w="med" len="med"/>
                      <a:tailEnd type="none" w="med" len="med"/>
                    </a:lnL>
                    <a:lnR w="12700" cap="flat" cmpd="sng" algn="ctr">
                      <a:solidFill>
                        <a:srgbClr val="D1D1D1"/>
                      </a:solidFill>
                      <a:prstDash val="solid"/>
                      <a:round/>
                      <a:headEnd type="none" w="med" len="med"/>
                      <a:tailEnd type="none" w="med" len="med"/>
                    </a:lnR>
                    <a:lnT w="12700" cap="flat" cmpd="sng" algn="ctr">
                      <a:solidFill>
                        <a:srgbClr val="D1D1D1"/>
                      </a:solidFill>
                      <a:prstDash val="solid"/>
                      <a:round/>
                      <a:headEnd type="none" w="med" len="med"/>
                      <a:tailEnd type="none" w="med" len="med"/>
                    </a:lnT>
                    <a:lnB w="12700" cap="flat" cmpd="sng" algn="ctr">
                      <a:solidFill>
                        <a:srgbClr val="D1D1D1"/>
                      </a:solidFill>
                      <a:prstDash val="solid"/>
                      <a:round/>
                      <a:headEnd type="none" w="med" len="med"/>
                      <a:tailEnd type="none" w="med" len="med"/>
                    </a:lnB>
                    <a:solidFill>
                      <a:srgbClr val="FFFFFF"/>
                    </a:solidFill>
                  </a:tcPr>
                </a:tc>
                <a:tc>
                  <a:txBody>
                    <a:bodyPr/>
                    <a:lstStyle/>
                    <a:p>
                      <a:pPr algn="ctr" fontAlgn="t" latinLnBrk="0"/>
                      <a:r>
                        <a:rPr lang="en-US" sz="1100">
                          <a:effectLst/>
                        </a:rPr>
                        <a:t>64.74%</a:t>
                      </a:r>
                      <a:endParaRPr lang="en-US">
                        <a:effectLst/>
                      </a:endParaRPr>
                    </a:p>
                  </a:txBody>
                  <a:tcPr>
                    <a:lnL w="12700" cap="flat" cmpd="sng" algn="ctr">
                      <a:solidFill>
                        <a:srgbClr val="D1D1D1"/>
                      </a:solidFill>
                      <a:prstDash val="solid"/>
                      <a:round/>
                      <a:headEnd type="none" w="med" len="med"/>
                      <a:tailEnd type="none" w="med" len="med"/>
                    </a:lnL>
                    <a:lnR w="12700" cap="flat" cmpd="sng" algn="ctr">
                      <a:solidFill>
                        <a:srgbClr val="D1D1D1"/>
                      </a:solidFill>
                      <a:prstDash val="solid"/>
                      <a:round/>
                      <a:headEnd type="none" w="med" len="med"/>
                      <a:tailEnd type="none" w="med" len="med"/>
                    </a:lnR>
                    <a:lnT w="12700" cap="flat" cmpd="sng" algn="ctr">
                      <a:solidFill>
                        <a:srgbClr val="D1D1D1"/>
                      </a:solidFill>
                      <a:prstDash val="solid"/>
                      <a:round/>
                      <a:headEnd type="none" w="med" len="med"/>
                      <a:tailEnd type="none" w="med" len="med"/>
                    </a:lnT>
                    <a:lnB w="12700"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3732940094"/>
                  </a:ext>
                </a:extLst>
              </a:tr>
            </a:tbl>
          </a:graphicData>
        </a:graphic>
      </p:graphicFrame>
      <p:sp>
        <p:nvSpPr>
          <p:cNvPr id="75" name="Rectangle 2">
            <a:extLst>
              <a:ext uri="{FF2B5EF4-FFF2-40B4-BE49-F238E27FC236}">
                <a16:creationId xmlns:a16="http://schemas.microsoft.com/office/drawing/2014/main" id="{314AA575-B4AB-D28C-4D22-DB64550A9D21}"/>
              </a:ext>
            </a:extLst>
          </p:cNvPr>
          <p:cNvSpPr>
            <a:spLocks noChangeArrowheads="1"/>
          </p:cNvSpPr>
          <p:nvPr/>
        </p:nvSpPr>
        <p:spPr bwMode="auto">
          <a:xfrm>
            <a:off x="2125980" y="14144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6" name="TextBox 75">
            <a:extLst>
              <a:ext uri="{FF2B5EF4-FFF2-40B4-BE49-F238E27FC236}">
                <a16:creationId xmlns:a16="http://schemas.microsoft.com/office/drawing/2014/main" id="{88A4564C-53E8-6B3F-6704-1AD7F2AFADBD}"/>
              </a:ext>
            </a:extLst>
          </p:cNvPr>
          <p:cNvSpPr txBox="1"/>
          <p:nvPr/>
        </p:nvSpPr>
        <p:spPr>
          <a:xfrm>
            <a:off x="224789" y="2833004"/>
            <a:ext cx="10797540" cy="2616101"/>
          </a:xfrm>
          <a:prstGeom prst="rect">
            <a:avLst/>
          </a:prstGeom>
          <a:noFill/>
        </p:spPr>
        <p:txBody>
          <a:bodyPr wrap="square" lIns="91440" tIns="45720" rIns="91440" bIns="45720" rtlCol="0" anchor="t">
            <a:spAutoFit/>
          </a:bodyPr>
          <a:lstStyle/>
          <a:p>
            <a:r>
              <a:rPr lang="en-US" sz="1600">
                <a:effectLst/>
                <a:latin typeface="Calibri"/>
                <a:ea typeface="Calibri"/>
                <a:cs typeface="Calibri"/>
              </a:rPr>
              <a:t>After comparing the accuracy score</a:t>
            </a:r>
            <a:r>
              <a:rPr lang="en-US" sz="1600">
                <a:latin typeface="Calibri"/>
                <a:ea typeface="Calibri"/>
                <a:cs typeface="Calibri"/>
              </a:rPr>
              <a:t>, Neural Networks has the highest accuracy and is doing the best job for us, and</a:t>
            </a:r>
            <a:r>
              <a:rPr lang="en-US" sz="1600">
                <a:effectLst/>
                <a:latin typeface="Calibri"/>
                <a:ea typeface="Calibri"/>
                <a:cs typeface="Calibri"/>
              </a:rPr>
              <a:t> AUC scores for these models we might conclude that Logistic Regression is doing the best job for us. </a:t>
            </a:r>
            <a:r>
              <a:rPr lang="en-US" sz="1600">
                <a:latin typeface="Calibri"/>
                <a:ea typeface="Calibri"/>
                <a:cs typeface="Calibri"/>
              </a:rPr>
              <a:t>There is a catch, though</a:t>
            </a:r>
            <a:r>
              <a:rPr lang="en-US" sz="1600">
                <a:effectLst/>
                <a:latin typeface="Calibri"/>
                <a:ea typeface="Calibri"/>
                <a:cs typeface="Calibri"/>
              </a:rPr>
              <a:t>.</a:t>
            </a:r>
          </a:p>
          <a:p>
            <a:endParaRPr lang="en-US" sz="1600">
              <a:effectLst/>
              <a:latin typeface="Calibri" panose="020F0502020204030204" pitchFamily="34" charset="0"/>
              <a:ea typeface="Calibri" panose="020F0502020204030204" pitchFamily="34" charset="0"/>
              <a:cs typeface="Calibri" panose="020F0502020204030204" pitchFamily="34" charset="0"/>
            </a:endParaRPr>
          </a:p>
          <a:p>
            <a:r>
              <a:rPr lang="en-US" sz="1600">
                <a:effectLst/>
                <a:latin typeface="Calibri"/>
                <a:ea typeface="Calibri"/>
                <a:cs typeface="Calibri"/>
              </a:rPr>
              <a:t>We want our model to classify people as precisely as possible. If our model classifies a “Defaulter as a Non-Defaulter” then this</a:t>
            </a:r>
            <a:r>
              <a:rPr lang="en-US" sz="1600">
                <a:latin typeface="Calibri"/>
                <a:ea typeface="Calibri"/>
                <a:cs typeface="Calibri"/>
              </a:rPr>
              <a:t> would </a:t>
            </a:r>
            <a:r>
              <a:rPr lang="en-US" sz="1600">
                <a:effectLst/>
                <a:latin typeface="Calibri"/>
                <a:ea typeface="Calibri"/>
                <a:cs typeface="Calibri"/>
              </a:rPr>
              <a:t>impact our business more gravely as compared to “Non-Defaulter as a Defaulter”.</a:t>
            </a:r>
          </a:p>
          <a:p>
            <a:endParaRPr lang="en-US" sz="1600">
              <a:effectLst/>
              <a:latin typeface="Calibri"/>
              <a:ea typeface="Calibri"/>
              <a:cs typeface="Calibri"/>
            </a:endParaRPr>
          </a:p>
          <a:p>
            <a:r>
              <a:rPr lang="en-US" sz="1600">
                <a:effectLst/>
                <a:latin typeface="Calibri"/>
                <a:ea typeface="Calibri"/>
                <a:cs typeface="Calibri"/>
              </a:rPr>
              <a:t>In other words, we want our “False positive rate” as minimal as possible.</a:t>
            </a:r>
          </a:p>
          <a:p>
            <a:r>
              <a:rPr lang="en-US" sz="1600">
                <a:effectLst/>
                <a:latin typeface="Calibri"/>
                <a:ea typeface="Calibri"/>
                <a:cs typeface="Calibri"/>
              </a:rPr>
              <a:t>So, comparing the model using “False Positive Value”</a:t>
            </a:r>
          </a:p>
          <a:p>
            <a:br>
              <a:rPr lang="en-US">
                <a:effectLst/>
                <a:latin typeface="Calibri" panose="020F0502020204030204" pitchFamily="34" charset="0"/>
                <a:ea typeface="Calibri" panose="020F0502020204030204" pitchFamily="34" charset="0"/>
                <a:cs typeface="Calibri" panose="020F0502020204030204" pitchFamily="34" charset="0"/>
              </a:rPr>
            </a:br>
            <a:endParaRPr lang="en-US">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77" name="Table 76">
            <a:extLst>
              <a:ext uri="{FF2B5EF4-FFF2-40B4-BE49-F238E27FC236}">
                <a16:creationId xmlns:a16="http://schemas.microsoft.com/office/drawing/2014/main" id="{6344AF81-9A93-3116-E46E-CCE6465DA5A3}"/>
              </a:ext>
            </a:extLst>
          </p:cNvPr>
          <p:cNvGraphicFramePr>
            <a:graphicFrameLocks noGrp="1"/>
          </p:cNvGraphicFramePr>
          <p:nvPr>
            <p:extLst>
              <p:ext uri="{D42A27DB-BD31-4B8C-83A1-F6EECF244321}">
                <p14:modId xmlns:p14="http://schemas.microsoft.com/office/powerpoint/2010/main" val="2061981647"/>
              </p:ext>
            </p:extLst>
          </p:nvPr>
        </p:nvGraphicFramePr>
        <p:xfrm>
          <a:off x="2790271" y="4849017"/>
          <a:ext cx="5943600" cy="1295400"/>
        </p:xfrm>
        <a:graphic>
          <a:graphicData uri="http://schemas.openxmlformats.org/drawingml/2006/table">
            <a:tbl>
              <a:tblPr/>
              <a:tblGrid>
                <a:gridCol w="2971800">
                  <a:extLst>
                    <a:ext uri="{9D8B030D-6E8A-4147-A177-3AD203B41FA5}">
                      <a16:colId xmlns:a16="http://schemas.microsoft.com/office/drawing/2014/main" val="198114257"/>
                    </a:ext>
                  </a:extLst>
                </a:gridCol>
                <a:gridCol w="2971800">
                  <a:extLst>
                    <a:ext uri="{9D8B030D-6E8A-4147-A177-3AD203B41FA5}">
                      <a16:colId xmlns:a16="http://schemas.microsoft.com/office/drawing/2014/main" val="1837852843"/>
                    </a:ext>
                  </a:extLst>
                </a:gridCol>
              </a:tblGrid>
              <a:tr h="0">
                <a:tc>
                  <a:txBody>
                    <a:bodyPr/>
                    <a:lstStyle/>
                    <a:p>
                      <a:pPr algn="ctr" latinLnBrk="0"/>
                      <a:r>
                        <a:rPr lang="en-US" sz="1100">
                          <a:effectLst/>
                        </a:rPr>
                        <a:t>Model</a:t>
                      </a:r>
                      <a:endParaRPr lang="en-US">
                        <a:effectLst/>
                      </a:endParaRPr>
                    </a:p>
                  </a:txBody>
                  <a:tcPr anchor="ctr">
                    <a:lnL w="12700" cap="flat" cmpd="sng" algn="ctr">
                      <a:solidFill>
                        <a:srgbClr val="D1D1D1"/>
                      </a:solidFill>
                      <a:prstDash val="solid"/>
                      <a:round/>
                      <a:headEnd type="none" w="med" len="med"/>
                      <a:tailEnd type="none" w="med" len="med"/>
                    </a:lnL>
                    <a:lnR w="12700" cap="flat" cmpd="sng" algn="ctr">
                      <a:solidFill>
                        <a:srgbClr val="D1D1D1"/>
                      </a:solidFill>
                      <a:prstDash val="solid"/>
                      <a:round/>
                      <a:headEnd type="none" w="med" len="med"/>
                      <a:tailEnd type="none" w="med" len="med"/>
                    </a:lnR>
                    <a:lnT w="12700" cap="flat" cmpd="sng" algn="ctr">
                      <a:solidFill>
                        <a:srgbClr val="D1D1D1"/>
                      </a:solidFill>
                      <a:prstDash val="solid"/>
                      <a:round/>
                      <a:headEnd type="none" w="med" len="med"/>
                      <a:tailEnd type="none" w="med" len="med"/>
                    </a:lnT>
                    <a:lnB w="12700" cap="flat" cmpd="sng" algn="ctr">
                      <a:solidFill>
                        <a:srgbClr val="D1D1D1"/>
                      </a:solidFill>
                      <a:prstDash val="solid"/>
                      <a:round/>
                      <a:headEnd type="none" w="med" len="med"/>
                      <a:tailEnd type="none" w="med" len="med"/>
                    </a:lnB>
                    <a:solidFill>
                      <a:srgbClr val="FFFFFF"/>
                    </a:solidFill>
                  </a:tcPr>
                </a:tc>
                <a:tc>
                  <a:txBody>
                    <a:bodyPr/>
                    <a:lstStyle/>
                    <a:p>
                      <a:pPr algn="ctr" latinLnBrk="0"/>
                      <a:r>
                        <a:rPr lang="en-US" sz="1100">
                          <a:effectLst/>
                        </a:rPr>
                        <a:t>False Positives</a:t>
                      </a:r>
                      <a:endParaRPr lang="en-US">
                        <a:effectLst/>
                      </a:endParaRPr>
                    </a:p>
                  </a:txBody>
                  <a:tcPr anchor="ctr">
                    <a:lnL w="12700" cap="flat" cmpd="sng" algn="ctr">
                      <a:solidFill>
                        <a:srgbClr val="D1D1D1"/>
                      </a:solidFill>
                      <a:prstDash val="solid"/>
                      <a:round/>
                      <a:headEnd type="none" w="med" len="med"/>
                      <a:tailEnd type="none" w="med" len="med"/>
                    </a:lnL>
                    <a:lnR w="12700" cap="flat" cmpd="sng" algn="ctr">
                      <a:solidFill>
                        <a:srgbClr val="D1D1D1"/>
                      </a:solidFill>
                      <a:prstDash val="solid"/>
                      <a:round/>
                      <a:headEnd type="none" w="med" len="med"/>
                      <a:tailEnd type="none" w="med" len="med"/>
                    </a:lnR>
                    <a:lnT w="12700" cap="flat" cmpd="sng" algn="ctr">
                      <a:solidFill>
                        <a:srgbClr val="D1D1D1"/>
                      </a:solidFill>
                      <a:prstDash val="solid"/>
                      <a:round/>
                      <a:headEnd type="none" w="med" len="med"/>
                      <a:tailEnd type="none" w="med" len="med"/>
                    </a:lnT>
                    <a:lnB w="12700"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4290800813"/>
                  </a:ext>
                </a:extLst>
              </a:tr>
              <a:tr h="0">
                <a:tc>
                  <a:txBody>
                    <a:bodyPr/>
                    <a:lstStyle/>
                    <a:p>
                      <a:pPr algn="ctr" latinLnBrk="0"/>
                      <a:r>
                        <a:rPr lang="en-US" sz="1100">
                          <a:effectLst/>
                        </a:rPr>
                        <a:t>Logistic Regression</a:t>
                      </a:r>
                      <a:endParaRPr lang="en-US">
                        <a:effectLst/>
                      </a:endParaRPr>
                    </a:p>
                  </a:txBody>
                  <a:tcPr anchor="ctr">
                    <a:lnL w="12700" cap="flat" cmpd="sng" algn="ctr">
                      <a:solidFill>
                        <a:srgbClr val="D1D1D1"/>
                      </a:solidFill>
                      <a:prstDash val="solid"/>
                      <a:round/>
                      <a:headEnd type="none" w="med" len="med"/>
                      <a:tailEnd type="none" w="med" len="med"/>
                    </a:lnL>
                    <a:lnR w="12700" cap="flat" cmpd="sng" algn="ctr">
                      <a:solidFill>
                        <a:srgbClr val="D1D1D1"/>
                      </a:solidFill>
                      <a:prstDash val="solid"/>
                      <a:round/>
                      <a:headEnd type="none" w="med" len="med"/>
                      <a:tailEnd type="none" w="med" len="med"/>
                    </a:lnR>
                    <a:lnT w="12700" cap="flat" cmpd="sng" algn="ctr">
                      <a:solidFill>
                        <a:srgbClr val="D1D1D1"/>
                      </a:solidFill>
                      <a:prstDash val="solid"/>
                      <a:round/>
                      <a:headEnd type="none" w="med" len="med"/>
                      <a:tailEnd type="none" w="med" len="med"/>
                    </a:lnT>
                    <a:lnB w="12700" cap="flat" cmpd="sng" algn="ctr">
                      <a:solidFill>
                        <a:srgbClr val="D1D1D1"/>
                      </a:solidFill>
                      <a:prstDash val="solid"/>
                      <a:round/>
                      <a:headEnd type="none" w="med" len="med"/>
                      <a:tailEnd type="none" w="med" len="med"/>
                    </a:lnB>
                    <a:solidFill>
                      <a:srgbClr val="FFFFFF"/>
                    </a:solidFill>
                  </a:tcPr>
                </a:tc>
                <a:tc>
                  <a:txBody>
                    <a:bodyPr/>
                    <a:lstStyle/>
                    <a:p>
                      <a:pPr algn="ctr" latinLnBrk="0"/>
                      <a:r>
                        <a:rPr lang="en-US" sz="1100">
                          <a:effectLst/>
                        </a:rPr>
                        <a:t>1038</a:t>
                      </a:r>
                      <a:endParaRPr lang="en-US">
                        <a:effectLst/>
                      </a:endParaRPr>
                    </a:p>
                  </a:txBody>
                  <a:tcPr anchor="ctr">
                    <a:lnL w="12700" cap="flat" cmpd="sng" algn="ctr">
                      <a:solidFill>
                        <a:srgbClr val="D1D1D1"/>
                      </a:solidFill>
                      <a:prstDash val="solid"/>
                      <a:round/>
                      <a:headEnd type="none" w="med" len="med"/>
                      <a:tailEnd type="none" w="med" len="med"/>
                    </a:lnL>
                    <a:lnR w="12700" cap="flat" cmpd="sng" algn="ctr">
                      <a:solidFill>
                        <a:srgbClr val="D1D1D1"/>
                      </a:solidFill>
                      <a:prstDash val="solid"/>
                      <a:round/>
                      <a:headEnd type="none" w="med" len="med"/>
                      <a:tailEnd type="none" w="med" len="med"/>
                    </a:lnR>
                    <a:lnT w="12700" cap="flat" cmpd="sng" algn="ctr">
                      <a:solidFill>
                        <a:srgbClr val="D1D1D1"/>
                      </a:solidFill>
                      <a:prstDash val="solid"/>
                      <a:round/>
                      <a:headEnd type="none" w="med" len="med"/>
                      <a:tailEnd type="none" w="med" len="med"/>
                    </a:lnT>
                    <a:lnB w="12700"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3733191965"/>
                  </a:ext>
                </a:extLst>
              </a:tr>
              <a:tr h="0">
                <a:tc>
                  <a:txBody>
                    <a:bodyPr/>
                    <a:lstStyle/>
                    <a:p>
                      <a:pPr algn="ctr" latinLnBrk="0"/>
                      <a:r>
                        <a:rPr lang="en-US" sz="1100">
                          <a:effectLst/>
                        </a:rPr>
                        <a:t>Random Forest</a:t>
                      </a:r>
                      <a:endParaRPr lang="en-US">
                        <a:effectLst/>
                      </a:endParaRPr>
                    </a:p>
                  </a:txBody>
                  <a:tcPr anchor="ctr">
                    <a:lnL w="12700" cap="flat" cmpd="sng" algn="ctr">
                      <a:solidFill>
                        <a:srgbClr val="D1D1D1"/>
                      </a:solidFill>
                      <a:prstDash val="solid"/>
                      <a:round/>
                      <a:headEnd type="none" w="med" len="med"/>
                      <a:tailEnd type="none" w="med" len="med"/>
                    </a:lnL>
                    <a:lnR w="12700" cap="flat" cmpd="sng" algn="ctr">
                      <a:solidFill>
                        <a:srgbClr val="D1D1D1"/>
                      </a:solidFill>
                      <a:prstDash val="solid"/>
                      <a:round/>
                      <a:headEnd type="none" w="med" len="med"/>
                      <a:tailEnd type="none" w="med" len="med"/>
                    </a:lnR>
                    <a:lnT w="12700" cap="flat" cmpd="sng" algn="ctr">
                      <a:solidFill>
                        <a:srgbClr val="D1D1D1"/>
                      </a:solidFill>
                      <a:prstDash val="solid"/>
                      <a:round/>
                      <a:headEnd type="none" w="med" len="med"/>
                      <a:tailEnd type="none" w="med" len="med"/>
                    </a:lnT>
                    <a:lnB w="12700" cap="flat" cmpd="sng" algn="ctr">
                      <a:solidFill>
                        <a:srgbClr val="D1D1D1"/>
                      </a:solidFill>
                      <a:prstDash val="solid"/>
                      <a:round/>
                      <a:headEnd type="none" w="med" len="med"/>
                      <a:tailEnd type="none" w="med" len="med"/>
                    </a:lnB>
                    <a:solidFill>
                      <a:srgbClr val="FFFFFF"/>
                    </a:solidFill>
                  </a:tcPr>
                </a:tc>
                <a:tc>
                  <a:txBody>
                    <a:bodyPr/>
                    <a:lstStyle/>
                    <a:p>
                      <a:pPr algn="ctr" latinLnBrk="0"/>
                      <a:r>
                        <a:rPr lang="en-US" sz="1100">
                          <a:effectLst/>
                        </a:rPr>
                        <a:t>1226</a:t>
                      </a:r>
                      <a:endParaRPr lang="en-US">
                        <a:effectLst/>
                      </a:endParaRPr>
                    </a:p>
                  </a:txBody>
                  <a:tcPr anchor="ctr">
                    <a:lnL w="12700" cap="flat" cmpd="sng" algn="ctr">
                      <a:solidFill>
                        <a:srgbClr val="D1D1D1"/>
                      </a:solidFill>
                      <a:prstDash val="solid"/>
                      <a:round/>
                      <a:headEnd type="none" w="med" len="med"/>
                      <a:tailEnd type="none" w="med" len="med"/>
                    </a:lnL>
                    <a:lnR w="12700" cap="flat" cmpd="sng" algn="ctr">
                      <a:solidFill>
                        <a:srgbClr val="D1D1D1"/>
                      </a:solidFill>
                      <a:prstDash val="solid"/>
                      <a:round/>
                      <a:headEnd type="none" w="med" len="med"/>
                      <a:tailEnd type="none" w="med" len="med"/>
                    </a:lnR>
                    <a:lnT w="12700" cap="flat" cmpd="sng" algn="ctr">
                      <a:solidFill>
                        <a:srgbClr val="D1D1D1"/>
                      </a:solidFill>
                      <a:prstDash val="solid"/>
                      <a:round/>
                      <a:headEnd type="none" w="med" len="med"/>
                      <a:tailEnd type="none" w="med" len="med"/>
                    </a:lnT>
                    <a:lnB w="12700"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3319521337"/>
                  </a:ext>
                </a:extLst>
              </a:tr>
              <a:tr h="0">
                <a:tc>
                  <a:txBody>
                    <a:bodyPr/>
                    <a:lstStyle/>
                    <a:p>
                      <a:pPr algn="ctr" latinLnBrk="0"/>
                      <a:r>
                        <a:rPr lang="en-US" sz="1100">
                          <a:effectLst/>
                        </a:rPr>
                        <a:t>Boosting</a:t>
                      </a:r>
                      <a:endParaRPr lang="en-US">
                        <a:effectLst/>
                      </a:endParaRPr>
                    </a:p>
                  </a:txBody>
                  <a:tcPr anchor="ctr">
                    <a:lnL w="12700" cap="flat" cmpd="sng" algn="ctr">
                      <a:solidFill>
                        <a:srgbClr val="D1D1D1"/>
                      </a:solidFill>
                      <a:prstDash val="solid"/>
                      <a:round/>
                      <a:headEnd type="none" w="med" len="med"/>
                      <a:tailEnd type="none" w="med" len="med"/>
                    </a:lnL>
                    <a:lnR w="12700" cap="flat" cmpd="sng" algn="ctr">
                      <a:solidFill>
                        <a:srgbClr val="D1D1D1"/>
                      </a:solidFill>
                      <a:prstDash val="solid"/>
                      <a:round/>
                      <a:headEnd type="none" w="med" len="med"/>
                      <a:tailEnd type="none" w="med" len="med"/>
                    </a:lnR>
                    <a:lnT w="12700" cap="flat" cmpd="sng" algn="ctr">
                      <a:solidFill>
                        <a:srgbClr val="D1D1D1"/>
                      </a:solidFill>
                      <a:prstDash val="solid"/>
                      <a:round/>
                      <a:headEnd type="none" w="med" len="med"/>
                      <a:tailEnd type="none" w="med" len="med"/>
                    </a:lnT>
                    <a:lnB w="12700" cap="flat" cmpd="sng" algn="ctr">
                      <a:solidFill>
                        <a:srgbClr val="D1D1D1"/>
                      </a:solidFill>
                      <a:prstDash val="solid"/>
                      <a:round/>
                      <a:headEnd type="none" w="med" len="med"/>
                      <a:tailEnd type="none" w="med" len="med"/>
                    </a:lnB>
                    <a:solidFill>
                      <a:srgbClr val="FFFFFF"/>
                    </a:solidFill>
                  </a:tcPr>
                </a:tc>
                <a:tc>
                  <a:txBody>
                    <a:bodyPr/>
                    <a:lstStyle/>
                    <a:p>
                      <a:pPr algn="ctr" latinLnBrk="0"/>
                      <a:r>
                        <a:rPr lang="en-US" sz="1100">
                          <a:effectLst/>
                        </a:rPr>
                        <a:t>1272</a:t>
                      </a:r>
                      <a:endParaRPr lang="en-US">
                        <a:effectLst/>
                      </a:endParaRPr>
                    </a:p>
                  </a:txBody>
                  <a:tcPr anchor="ctr">
                    <a:lnL w="12700" cap="flat" cmpd="sng" algn="ctr">
                      <a:solidFill>
                        <a:srgbClr val="D1D1D1"/>
                      </a:solidFill>
                      <a:prstDash val="solid"/>
                      <a:round/>
                      <a:headEnd type="none" w="med" len="med"/>
                      <a:tailEnd type="none" w="med" len="med"/>
                    </a:lnL>
                    <a:lnR w="12700" cap="flat" cmpd="sng" algn="ctr">
                      <a:solidFill>
                        <a:srgbClr val="D1D1D1"/>
                      </a:solidFill>
                      <a:prstDash val="solid"/>
                      <a:round/>
                      <a:headEnd type="none" w="med" len="med"/>
                      <a:tailEnd type="none" w="med" len="med"/>
                    </a:lnR>
                    <a:lnT w="12700" cap="flat" cmpd="sng" algn="ctr">
                      <a:solidFill>
                        <a:srgbClr val="D1D1D1"/>
                      </a:solidFill>
                      <a:prstDash val="solid"/>
                      <a:round/>
                      <a:headEnd type="none" w="med" len="med"/>
                      <a:tailEnd type="none" w="med" len="med"/>
                    </a:lnT>
                    <a:lnB w="12700"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3875515943"/>
                  </a:ext>
                </a:extLst>
              </a:tr>
              <a:tr h="0">
                <a:tc>
                  <a:txBody>
                    <a:bodyPr/>
                    <a:lstStyle/>
                    <a:p>
                      <a:pPr algn="ctr" latinLnBrk="0"/>
                      <a:r>
                        <a:rPr lang="en-US" sz="1100">
                          <a:effectLst/>
                        </a:rPr>
                        <a:t>Neural Network</a:t>
                      </a:r>
                      <a:endParaRPr lang="en-US">
                        <a:effectLst/>
                      </a:endParaRPr>
                    </a:p>
                  </a:txBody>
                  <a:tcPr anchor="ctr">
                    <a:lnL w="12700" cap="flat" cmpd="sng" algn="ctr">
                      <a:solidFill>
                        <a:srgbClr val="D1D1D1"/>
                      </a:solidFill>
                      <a:prstDash val="solid"/>
                      <a:round/>
                      <a:headEnd type="none" w="med" len="med"/>
                      <a:tailEnd type="none" w="med" len="med"/>
                    </a:lnL>
                    <a:lnR w="12700" cap="flat" cmpd="sng" algn="ctr">
                      <a:solidFill>
                        <a:srgbClr val="D1D1D1"/>
                      </a:solidFill>
                      <a:prstDash val="solid"/>
                      <a:round/>
                      <a:headEnd type="none" w="med" len="med"/>
                      <a:tailEnd type="none" w="med" len="med"/>
                    </a:lnR>
                    <a:lnT w="12700" cap="flat" cmpd="sng" algn="ctr">
                      <a:solidFill>
                        <a:srgbClr val="D1D1D1"/>
                      </a:solidFill>
                      <a:prstDash val="solid"/>
                      <a:round/>
                      <a:headEnd type="none" w="med" len="med"/>
                      <a:tailEnd type="none" w="med" len="med"/>
                    </a:lnT>
                    <a:lnB w="12700" cap="flat" cmpd="sng" algn="ctr">
                      <a:solidFill>
                        <a:srgbClr val="D1D1D1"/>
                      </a:solidFill>
                      <a:prstDash val="solid"/>
                      <a:round/>
                      <a:headEnd type="none" w="med" len="med"/>
                      <a:tailEnd type="none" w="med" len="med"/>
                    </a:lnB>
                    <a:solidFill>
                      <a:srgbClr val="FFFFFF"/>
                    </a:solidFill>
                  </a:tcPr>
                </a:tc>
                <a:tc>
                  <a:txBody>
                    <a:bodyPr/>
                    <a:lstStyle/>
                    <a:p>
                      <a:pPr algn="ctr" latinLnBrk="0"/>
                      <a:r>
                        <a:rPr lang="en-US" sz="1100">
                          <a:effectLst/>
                        </a:rPr>
                        <a:t>1324</a:t>
                      </a:r>
                      <a:endParaRPr lang="en-US">
                        <a:effectLst/>
                      </a:endParaRPr>
                    </a:p>
                  </a:txBody>
                  <a:tcPr anchor="ctr">
                    <a:lnL w="12700" cap="flat" cmpd="sng" algn="ctr">
                      <a:solidFill>
                        <a:srgbClr val="D1D1D1"/>
                      </a:solidFill>
                      <a:prstDash val="solid"/>
                      <a:round/>
                      <a:headEnd type="none" w="med" len="med"/>
                      <a:tailEnd type="none" w="med" len="med"/>
                    </a:lnL>
                    <a:lnR w="12700" cap="flat" cmpd="sng" algn="ctr">
                      <a:solidFill>
                        <a:srgbClr val="D1D1D1"/>
                      </a:solidFill>
                      <a:prstDash val="solid"/>
                      <a:round/>
                      <a:headEnd type="none" w="med" len="med"/>
                      <a:tailEnd type="none" w="med" len="med"/>
                    </a:lnR>
                    <a:lnT w="12700" cap="flat" cmpd="sng" algn="ctr">
                      <a:solidFill>
                        <a:srgbClr val="D1D1D1"/>
                      </a:solidFill>
                      <a:prstDash val="solid"/>
                      <a:round/>
                      <a:headEnd type="none" w="med" len="med"/>
                      <a:tailEnd type="none" w="med" len="med"/>
                    </a:lnT>
                    <a:lnB w="12700"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1464754231"/>
                  </a:ext>
                </a:extLst>
              </a:tr>
            </a:tbl>
          </a:graphicData>
        </a:graphic>
      </p:graphicFrame>
      <p:sp>
        <p:nvSpPr>
          <p:cNvPr id="78" name="TextBox 77">
            <a:extLst>
              <a:ext uri="{FF2B5EF4-FFF2-40B4-BE49-F238E27FC236}">
                <a16:creationId xmlns:a16="http://schemas.microsoft.com/office/drawing/2014/main" id="{81897C09-BA14-8183-D38F-53B232C0D7CE}"/>
              </a:ext>
            </a:extLst>
          </p:cNvPr>
          <p:cNvSpPr txBox="1"/>
          <p:nvPr/>
        </p:nvSpPr>
        <p:spPr>
          <a:xfrm>
            <a:off x="336884" y="6246879"/>
            <a:ext cx="10165080" cy="584775"/>
          </a:xfrm>
          <a:prstGeom prst="rect">
            <a:avLst/>
          </a:prstGeom>
          <a:noFill/>
        </p:spPr>
        <p:txBody>
          <a:bodyPr wrap="square" lIns="91440" tIns="45720" rIns="91440" bIns="45720" rtlCol="0" anchor="t">
            <a:spAutoFit/>
          </a:bodyPr>
          <a:lstStyle/>
          <a:p>
            <a:r>
              <a:rPr lang="en-US" sz="1600" b="0" i="0">
                <a:solidFill>
                  <a:srgbClr val="242424"/>
                </a:solidFill>
                <a:effectLst/>
                <a:latin typeface="-apple-system"/>
              </a:rPr>
              <a:t>If we look at it this way,</a:t>
            </a:r>
            <a:r>
              <a:rPr lang="en-US" sz="1600">
                <a:solidFill>
                  <a:srgbClr val="242424"/>
                </a:solidFill>
                <a:latin typeface="-apple-system"/>
              </a:rPr>
              <a:t> Logistic Regression</a:t>
            </a:r>
            <a:r>
              <a:rPr lang="en-US" sz="1600" b="0" i="0">
                <a:solidFill>
                  <a:srgbClr val="242424"/>
                </a:solidFill>
                <a:effectLst/>
                <a:latin typeface="-apple-system"/>
              </a:rPr>
              <a:t> would be the one we would want to proceed further with. Also, in the future, our goal should be to focus on improving this value.</a:t>
            </a:r>
            <a:endParaRPr lang="en-US" sz="1600"/>
          </a:p>
        </p:txBody>
      </p:sp>
      <p:sp>
        <p:nvSpPr>
          <p:cNvPr id="2" name="TextBox 1">
            <a:extLst>
              <a:ext uri="{FF2B5EF4-FFF2-40B4-BE49-F238E27FC236}">
                <a16:creationId xmlns:a16="http://schemas.microsoft.com/office/drawing/2014/main" id="{EFD0298E-34C2-B740-285F-7714277172D4}"/>
              </a:ext>
            </a:extLst>
          </p:cNvPr>
          <p:cNvSpPr txBox="1"/>
          <p:nvPr/>
        </p:nvSpPr>
        <p:spPr>
          <a:xfrm>
            <a:off x="336884" y="437908"/>
            <a:ext cx="7633971" cy="58477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8D6374">
                    <a:lumMod val="75000"/>
                  </a:srgbClr>
                </a:solidFill>
                <a:effectLst/>
                <a:uLnTx/>
                <a:uFillTx/>
                <a:latin typeface="Aptos Black" panose="020F0502020204030204" pitchFamily="34" charset="0"/>
                <a:ea typeface="+mn-ea"/>
                <a:cs typeface="+mn-cs"/>
              </a:rPr>
              <a:t>Finding &amp; Conclusion</a:t>
            </a:r>
          </a:p>
        </p:txBody>
      </p:sp>
      <p:cxnSp>
        <p:nvCxnSpPr>
          <p:cNvPr id="3" name="Straight Connector 2">
            <a:extLst>
              <a:ext uri="{FF2B5EF4-FFF2-40B4-BE49-F238E27FC236}">
                <a16:creationId xmlns:a16="http://schemas.microsoft.com/office/drawing/2014/main" id="{08AA537F-816C-E7BB-6D56-B077480EC09D}"/>
              </a:ext>
            </a:extLst>
          </p:cNvPr>
          <p:cNvCxnSpPr>
            <a:cxnSpLocks/>
          </p:cNvCxnSpPr>
          <p:nvPr/>
        </p:nvCxnSpPr>
        <p:spPr>
          <a:xfrm>
            <a:off x="428480" y="958903"/>
            <a:ext cx="10002416"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45197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46C66F-B043-0F79-DDD5-8734D3D381F2}"/>
              </a:ext>
            </a:extLst>
          </p:cNvPr>
          <p:cNvSpPr txBox="1"/>
          <p:nvPr/>
        </p:nvSpPr>
        <p:spPr>
          <a:xfrm>
            <a:off x="3332747" y="2859613"/>
            <a:ext cx="5526505" cy="1138773"/>
          </a:xfrm>
          <a:prstGeom prst="rect">
            <a:avLst/>
          </a:prstGeom>
          <a:noFill/>
        </p:spPr>
        <p:txBody>
          <a:bodyPr wrap="square" rtlCol="0">
            <a:spAutoFit/>
          </a:bodyPr>
          <a:lstStyle/>
          <a:p>
            <a:pPr algn="ctr"/>
            <a:r>
              <a:rPr lang="en-US" sz="4400">
                <a:latin typeface="Times New Roman" panose="02020603050405020304" pitchFamily="18" charset="0"/>
                <a:cs typeface="Times New Roman" panose="02020603050405020304" pitchFamily="18" charset="0"/>
              </a:rPr>
              <a:t>THANK YOU!</a:t>
            </a:r>
          </a:p>
          <a:p>
            <a:pPr algn="ctr"/>
            <a:r>
              <a:rPr lang="en-US" sz="2400">
                <a:solidFill>
                  <a:srgbClr val="FF0000"/>
                </a:solidFill>
                <a:cs typeface="Times New Roman" panose="02020603050405020304" pitchFamily="18" charset="0"/>
              </a:rPr>
              <a:t>GROUP 2</a:t>
            </a:r>
          </a:p>
        </p:txBody>
      </p:sp>
    </p:spTree>
    <p:extLst>
      <p:ext uri="{BB962C8B-B14F-4D97-AF65-F5344CB8AC3E}">
        <p14:creationId xmlns:p14="http://schemas.microsoft.com/office/powerpoint/2010/main" val="2242503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7C0DE3-4B2C-A796-A6AD-E571451DA56A}"/>
              </a:ext>
            </a:extLst>
          </p:cNvPr>
          <p:cNvSpPr txBox="1"/>
          <p:nvPr/>
        </p:nvSpPr>
        <p:spPr>
          <a:xfrm>
            <a:off x="443203" y="930008"/>
            <a:ext cx="10182688" cy="5550558"/>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sz="1700" b="1">
                <a:latin typeface="Calibri"/>
                <a:ea typeface="Calibri"/>
                <a:cs typeface="Calibri"/>
              </a:rPr>
              <a:t>Dataset source: </a:t>
            </a:r>
            <a:endParaRPr lang="en-US" sz="1700" b="1">
              <a:latin typeface="Calibri" panose="020F0502020204030204" pitchFamily="34" charset="0"/>
              <a:ea typeface="Calibri" panose="020F0502020204030204" pitchFamily="34" charset="0"/>
              <a:cs typeface="Calibri" panose="020F0502020204030204" pitchFamily="34" charset="0"/>
            </a:endParaRPr>
          </a:p>
          <a:p>
            <a:r>
              <a:rPr lang="en-US" sz="1700">
                <a:solidFill>
                  <a:srgbClr val="1155CD"/>
                </a:solidFill>
                <a:effectLst/>
                <a:latin typeface="Calibri"/>
                <a:ea typeface="Calibri"/>
                <a:cs typeface="Calibri"/>
                <a:hlinkClick r:id="rId2"/>
              </a:rPr>
              <a:t>https://www.kaggle.com/datasets/uciml/default-of-credit-card-clients-dataset</a:t>
            </a:r>
            <a:endParaRPr lang="en-US" sz="1700">
              <a:solidFill>
                <a:srgbClr val="1155CD"/>
              </a:solidFill>
              <a:effectLst/>
              <a:latin typeface="Calibri"/>
              <a:ea typeface="Calibri"/>
              <a:cs typeface="Calibri"/>
            </a:endParaRPr>
          </a:p>
          <a:p>
            <a:endParaRPr lang="en-US" sz="1700">
              <a:solidFill>
                <a:srgbClr val="1155CD"/>
              </a:solidFill>
              <a:effectLst/>
              <a:latin typeface="Calibri" panose="020F0502020204030204" pitchFamily="34" charset="0"/>
              <a:ea typeface="Calibri" panose="020F0502020204030204" pitchFamily="34" charset="0"/>
              <a:cs typeface="Calibri" panose="020F0502020204030204" pitchFamily="34" charset="0"/>
            </a:endParaRPr>
          </a:p>
          <a:p>
            <a:r>
              <a:rPr lang="en-US" sz="1700">
                <a:solidFill>
                  <a:srgbClr val="000000"/>
                </a:solidFill>
                <a:effectLst/>
                <a:latin typeface="Calibri"/>
                <a:ea typeface="Calibri"/>
                <a:cs typeface="Calibri"/>
              </a:rPr>
              <a:t>This dataset contains information on default payments, demographic factors, credit data, history of payment, and bill statements of 30,000 credit card clients in Taiwan from April 2005 to September 2005.</a:t>
            </a:r>
            <a:endParaRPr lang="en-US" sz="1700">
              <a:latin typeface="Calibri"/>
              <a:ea typeface="Calibri"/>
              <a:cs typeface="Calibri"/>
            </a:endParaRPr>
          </a:p>
          <a:p>
            <a:endParaRPr lang="en-US" sz="170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700" b="1">
                <a:latin typeface="Calibri"/>
                <a:ea typeface="Calibri"/>
                <a:cs typeface="Calibri"/>
              </a:rPr>
              <a:t>Business Objective:</a:t>
            </a:r>
          </a:p>
          <a:p>
            <a:pPr>
              <a:lnSpc>
                <a:spcPct val="107000"/>
              </a:lnSpc>
            </a:pPr>
            <a:r>
              <a:rPr lang="en-US" sz="1700">
                <a:solidFill>
                  <a:srgbClr val="000000"/>
                </a:solidFill>
                <a:effectLst/>
                <a:latin typeface="Calibri"/>
                <a:ea typeface="Calibri"/>
                <a:cs typeface="Calibri"/>
              </a:rPr>
              <a:t>We aim to assess </a:t>
            </a:r>
            <a:r>
              <a:rPr lang="en-US" sz="1700">
                <a:solidFill>
                  <a:srgbClr val="000000"/>
                </a:solidFill>
                <a:latin typeface="Calibri"/>
                <a:ea typeface="Calibri"/>
                <a:cs typeface="Calibri"/>
              </a:rPr>
              <a:t>4 different algorithms </a:t>
            </a:r>
            <a:r>
              <a:rPr lang="en-US" sz="1700">
                <a:solidFill>
                  <a:srgbClr val="000000"/>
                </a:solidFill>
                <a:effectLst/>
                <a:latin typeface="Calibri"/>
                <a:ea typeface="Calibri"/>
                <a:cs typeface="Calibri"/>
              </a:rPr>
              <a:t>to </a:t>
            </a:r>
            <a:r>
              <a:rPr lang="en-US" sz="1700">
                <a:solidFill>
                  <a:srgbClr val="000000"/>
                </a:solidFill>
                <a:latin typeface="Calibri"/>
                <a:ea typeface="Calibri"/>
                <a:cs typeface="Calibri"/>
              </a:rPr>
              <a:t>measure the model's</a:t>
            </a:r>
            <a:r>
              <a:rPr lang="en-US" sz="1700">
                <a:solidFill>
                  <a:srgbClr val="000000"/>
                </a:solidFill>
                <a:effectLst/>
                <a:latin typeface="Calibri"/>
                <a:ea typeface="Calibri"/>
                <a:cs typeface="Calibri"/>
              </a:rPr>
              <a:t> </a:t>
            </a:r>
            <a:r>
              <a:rPr lang="en-US" sz="1700">
                <a:solidFill>
                  <a:srgbClr val="000000"/>
                </a:solidFill>
                <a:latin typeface="Calibri"/>
                <a:ea typeface="Calibri"/>
                <a:cs typeface="Calibri"/>
              </a:rPr>
              <a:t>ability</a:t>
            </a:r>
            <a:r>
              <a:rPr lang="en-US" sz="1700">
                <a:solidFill>
                  <a:srgbClr val="000000"/>
                </a:solidFill>
                <a:effectLst/>
                <a:latin typeface="Calibri"/>
                <a:ea typeface="Calibri"/>
                <a:cs typeface="Calibri"/>
              </a:rPr>
              <a:t> to </a:t>
            </a:r>
            <a:r>
              <a:rPr lang="en-US" sz="1700">
                <a:solidFill>
                  <a:srgbClr val="000000"/>
                </a:solidFill>
                <a:latin typeface="Calibri"/>
                <a:ea typeface="Calibri"/>
                <a:cs typeface="Calibri"/>
              </a:rPr>
              <a:t>determine </a:t>
            </a:r>
            <a:r>
              <a:rPr lang="en-US" sz="1700">
                <a:solidFill>
                  <a:srgbClr val="000000"/>
                </a:solidFill>
                <a:effectLst/>
                <a:latin typeface="Calibri"/>
                <a:ea typeface="Calibri"/>
                <a:cs typeface="Calibri"/>
              </a:rPr>
              <a:t>if a credit card client will default on their payments based on the independent variables provided (demographic factors, credit data, history of payment, etc.). We will use this model to predict if the client will default on payment of the credit card bill for the following month.</a:t>
            </a:r>
            <a:endParaRPr lang="en-US" sz="1700">
              <a:effectLst/>
              <a:latin typeface="Calibri"/>
              <a:ea typeface="Calibri"/>
              <a:cs typeface="Calibri"/>
            </a:endParaRPr>
          </a:p>
          <a:p>
            <a:pPr marL="0" marR="0">
              <a:lnSpc>
                <a:spcPct val="107000"/>
              </a:lnSpc>
              <a:spcBef>
                <a:spcPts val="0"/>
              </a:spcBef>
              <a:spcAft>
                <a:spcPts val="0"/>
              </a:spcAft>
            </a:pPr>
            <a:endParaRPr lang="en-US" sz="17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285750" marR="0" indent="-285750">
              <a:lnSpc>
                <a:spcPct val="107000"/>
              </a:lnSpc>
              <a:spcBef>
                <a:spcPts val="0"/>
              </a:spcBef>
              <a:spcAft>
                <a:spcPts val="0"/>
              </a:spcAft>
              <a:buFont typeface="Arial" panose="020B0604020202020204" pitchFamily="34" charset="0"/>
              <a:buChar char="•"/>
            </a:pPr>
            <a:r>
              <a:rPr lang="en-US" sz="1700" b="1">
                <a:latin typeface="Calibri"/>
                <a:ea typeface="Calibri"/>
                <a:cs typeface="Calibri"/>
              </a:rPr>
              <a:t>Data Preparation:</a:t>
            </a:r>
          </a:p>
          <a:p>
            <a:pPr marL="742950" lvl="1" indent="-285750">
              <a:lnSpc>
                <a:spcPct val="107000"/>
              </a:lnSpc>
              <a:buFont typeface="Calibri" panose="020F0502020204030204" pitchFamily="34" charset="0"/>
              <a:buChar char="-"/>
            </a:pPr>
            <a:r>
              <a:rPr lang="en-US" sz="1700">
                <a:effectLst/>
                <a:latin typeface="Calibri"/>
                <a:ea typeface="Calibri"/>
                <a:cs typeface="Calibri"/>
              </a:rPr>
              <a:t>For feature selection, we have filtered some features based on a few statistical techniques like step function, removing correlated features.</a:t>
            </a:r>
          </a:p>
          <a:p>
            <a:pPr marL="742950" lvl="1" indent="-285750">
              <a:lnSpc>
                <a:spcPct val="107000"/>
              </a:lnSpc>
              <a:buFont typeface="Calibri" panose="020F0502020204030204" pitchFamily="34" charset="0"/>
              <a:buChar char="-"/>
            </a:pPr>
            <a:r>
              <a:rPr lang="en-US" sz="1700">
                <a:effectLst/>
                <a:latin typeface="Calibri"/>
                <a:ea typeface="Calibri"/>
                <a:cs typeface="Calibri"/>
              </a:rPr>
              <a:t>For null values, if any, we replaced them with the mean value of that column for numerical columns and “new” value for categorical columns.</a:t>
            </a:r>
          </a:p>
          <a:p>
            <a:pPr marL="742950" lvl="1" indent="-285750">
              <a:lnSpc>
                <a:spcPct val="107000"/>
              </a:lnSpc>
              <a:buFont typeface="Calibri" panose="020F0502020204030204" pitchFamily="34" charset="0"/>
              <a:buChar char="-"/>
            </a:pPr>
            <a:r>
              <a:rPr lang="en-US" sz="1700">
                <a:effectLst/>
                <a:latin typeface="Calibri"/>
                <a:ea typeface="Calibri"/>
                <a:cs typeface="Calibri"/>
              </a:rPr>
              <a:t>For outliers if any, we clipped them with lower capping of 0.1 and upper capping of 0.99.</a:t>
            </a:r>
          </a:p>
          <a:p>
            <a:pPr marL="742950" lvl="1" indent="-285750">
              <a:lnSpc>
                <a:spcPct val="107000"/>
              </a:lnSpc>
              <a:buFont typeface="Calibri" panose="020F0502020204030204" pitchFamily="34" charset="0"/>
              <a:buChar char="-"/>
            </a:pPr>
            <a:r>
              <a:rPr lang="en-US" sz="1700">
                <a:effectLst/>
                <a:latin typeface="Calibri"/>
                <a:ea typeface="Calibri"/>
                <a:cs typeface="Calibri"/>
              </a:rPr>
              <a:t>We also transformed all the categorical columns into dummy columns i.e., converted them to numerical columns to get better results.</a:t>
            </a:r>
            <a:endParaRPr lang="en-US" sz="1700">
              <a:latin typeface="Calibri"/>
              <a:ea typeface="Calibri"/>
              <a:cs typeface="Calibri"/>
            </a:endParaRPr>
          </a:p>
        </p:txBody>
      </p:sp>
      <p:sp>
        <p:nvSpPr>
          <p:cNvPr id="3" name="TextBox 2">
            <a:extLst>
              <a:ext uri="{FF2B5EF4-FFF2-40B4-BE49-F238E27FC236}">
                <a16:creationId xmlns:a16="http://schemas.microsoft.com/office/drawing/2014/main" id="{8BE1AAED-E4F1-044B-93A1-8A93BB71C362}"/>
              </a:ext>
            </a:extLst>
          </p:cNvPr>
          <p:cNvSpPr txBox="1"/>
          <p:nvPr/>
        </p:nvSpPr>
        <p:spPr>
          <a:xfrm>
            <a:off x="443203" y="345233"/>
            <a:ext cx="7375850" cy="584775"/>
          </a:xfrm>
          <a:prstGeom prst="rect">
            <a:avLst/>
          </a:prstGeom>
          <a:noFill/>
        </p:spPr>
        <p:txBody>
          <a:bodyPr wrap="square" rtlCol="0">
            <a:spAutoFit/>
          </a:bodyPr>
          <a:lstStyle/>
          <a:p>
            <a:r>
              <a:rPr lang="en-US" sz="3200">
                <a:solidFill>
                  <a:schemeClr val="accent5">
                    <a:lumMod val="75000"/>
                  </a:schemeClr>
                </a:solidFill>
                <a:latin typeface="Aptos Black" panose="020F0502020204030204" pitchFamily="34" charset="0"/>
              </a:rPr>
              <a:t>Source, Objective &amp; Data Prep</a:t>
            </a:r>
          </a:p>
        </p:txBody>
      </p:sp>
      <p:cxnSp>
        <p:nvCxnSpPr>
          <p:cNvPr id="4" name="Straight Connector 3">
            <a:extLst>
              <a:ext uri="{FF2B5EF4-FFF2-40B4-BE49-F238E27FC236}">
                <a16:creationId xmlns:a16="http://schemas.microsoft.com/office/drawing/2014/main" id="{6BA87AEE-E3BE-D127-FCF9-841E8539B034}"/>
              </a:ext>
            </a:extLst>
          </p:cNvPr>
          <p:cNvCxnSpPr>
            <a:cxnSpLocks/>
          </p:cNvCxnSpPr>
          <p:nvPr/>
        </p:nvCxnSpPr>
        <p:spPr>
          <a:xfrm>
            <a:off x="550506" y="864694"/>
            <a:ext cx="10002416"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372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121A2B-F765-3EE7-9DA8-4B113BA1AF73}"/>
              </a:ext>
            </a:extLst>
          </p:cNvPr>
          <p:cNvSpPr txBox="1"/>
          <p:nvPr/>
        </p:nvSpPr>
        <p:spPr>
          <a:xfrm>
            <a:off x="443203" y="345233"/>
            <a:ext cx="5724331" cy="584775"/>
          </a:xfrm>
          <a:prstGeom prst="rect">
            <a:avLst/>
          </a:prstGeom>
          <a:noFill/>
        </p:spPr>
        <p:txBody>
          <a:bodyPr wrap="square" rtlCol="0">
            <a:spAutoFit/>
          </a:bodyPr>
          <a:lstStyle/>
          <a:p>
            <a:r>
              <a:rPr lang="en-US" sz="3200">
                <a:solidFill>
                  <a:schemeClr val="accent5">
                    <a:lumMod val="75000"/>
                  </a:schemeClr>
                </a:solidFill>
                <a:latin typeface="Aptos Black" panose="020F0502020204030204" pitchFamily="34" charset="0"/>
              </a:rPr>
              <a:t>Understanding the variables</a:t>
            </a:r>
          </a:p>
        </p:txBody>
      </p:sp>
      <p:cxnSp>
        <p:nvCxnSpPr>
          <p:cNvPr id="4" name="Straight Connector 3">
            <a:extLst>
              <a:ext uri="{FF2B5EF4-FFF2-40B4-BE49-F238E27FC236}">
                <a16:creationId xmlns:a16="http://schemas.microsoft.com/office/drawing/2014/main" id="{154EA9DE-727D-0931-2CCC-9F6C54574D1D}"/>
              </a:ext>
            </a:extLst>
          </p:cNvPr>
          <p:cNvCxnSpPr>
            <a:cxnSpLocks/>
          </p:cNvCxnSpPr>
          <p:nvPr/>
        </p:nvCxnSpPr>
        <p:spPr>
          <a:xfrm>
            <a:off x="550506" y="864694"/>
            <a:ext cx="10002416"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6" name="Table 5">
            <a:extLst>
              <a:ext uri="{FF2B5EF4-FFF2-40B4-BE49-F238E27FC236}">
                <a16:creationId xmlns:a16="http://schemas.microsoft.com/office/drawing/2014/main" id="{0F08001F-132E-2611-58B0-4FF7D6ADDECA}"/>
              </a:ext>
            </a:extLst>
          </p:cNvPr>
          <p:cNvGraphicFramePr>
            <a:graphicFrameLocks noGrp="1"/>
          </p:cNvGraphicFramePr>
          <p:nvPr>
            <p:extLst>
              <p:ext uri="{D42A27DB-BD31-4B8C-83A1-F6EECF244321}">
                <p14:modId xmlns:p14="http://schemas.microsoft.com/office/powerpoint/2010/main" val="1497958913"/>
              </p:ext>
            </p:extLst>
          </p:nvPr>
        </p:nvGraphicFramePr>
        <p:xfrm>
          <a:off x="550506" y="1076045"/>
          <a:ext cx="9815804" cy="5250125"/>
        </p:xfrm>
        <a:graphic>
          <a:graphicData uri="http://schemas.openxmlformats.org/drawingml/2006/table">
            <a:tbl>
              <a:tblPr>
                <a:tableStyleId>{9DCAF9ED-07DC-4A11-8D7F-57B35C25682E}</a:tableStyleId>
              </a:tblPr>
              <a:tblGrid>
                <a:gridCol w="2342627">
                  <a:extLst>
                    <a:ext uri="{9D8B030D-6E8A-4147-A177-3AD203B41FA5}">
                      <a16:colId xmlns:a16="http://schemas.microsoft.com/office/drawing/2014/main" val="1052063704"/>
                    </a:ext>
                  </a:extLst>
                </a:gridCol>
                <a:gridCol w="7473177">
                  <a:extLst>
                    <a:ext uri="{9D8B030D-6E8A-4147-A177-3AD203B41FA5}">
                      <a16:colId xmlns:a16="http://schemas.microsoft.com/office/drawing/2014/main" val="3966197765"/>
                    </a:ext>
                  </a:extLst>
                </a:gridCol>
              </a:tblGrid>
              <a:tr h="164155">
                <a:tc>
                  <a:txBody>
                    <a:bodyPr/>
                    <a:lstStyle/>
                    <a:p>
                      <a:pPr algn="l" fontAlgn="b"/>
                      <a:r>
                        <a:rPr lang="en-US" sz="1400" b="1" u="none" strike="noStrike">
                          <a:solidFill>
                            <a:srgbClr val="FFFFFF"/>
                          </a:solidFill>
                          <a:effectLst/>
                          <a:latin typeface="Calibri" panose="020F0502020204030204" pitchFamily="34" charset="0"/>
                          <a:ea typeface="Calibri" panose="020F0502020204030204" pitchFamily="34" charset="0"/>
                          <a:cs typeface="Calibri" panose="020F0502020204030204" pitchFamily="34" charset="0"/>
                        </a:rPr>
                        <a:t>Variable</a:t>
                      </a:r>
                      <a:endParaRPr lang="en-US" sz="1400" b="1" i="0" u="none" strike="noStrike">
                        <a:solidFill>
                          <a:srgbClr val="FFFFFF"/>
                        </a:solidFill>
                        <a:effectLst/>
                        <a:latin typeface="Calibri" panose="020F0502020204030204" pitchFamily="34" charset="0"/>
                        <a:ea typeface="Calibri" panose="020F0502020204030204" pitchFamily="34" charset="0"/>
                        <a:cs typeface="Calibri" panose="020F0502020204030204" pitchFamily="34" charset="0"/>
                      </a:endParaRPr>
                    </a:p>
                  </a:txBody>
                  <a:tcPr marL="6279" marR="6279" marT="6279" marB="0" anchor="b">
                    <a:solidFill>
                      <a:schemeClr val="accent5">
                        <a:lumMod val="60000"/>
                        <a:lumOff val="40000"/>
                      </a:schemeClr>
                    </a:solidFill>
                  </a:tcPr>
                </a:tc>
                <a:tc>
                  <a:txBody>
                    <a:bodyPr/>
                    <a:lstStyle/>
                    <a:p>
                      <a:pPr algn="l" fontAlgn="b"/>
                      <a:r>
                        <a:rPr lang="en-US" sz="1400" b="1" u="none" strike="noStrike">
                          <a:solidFill>
                            <a:srgbClr val="FFFFFF"/>
                          </a:solidFill>
                          <a:effectLst/>
                          <a:latin typeface="Calibri" panose="020F0502020204030204" pitchFamily="34" charset="0"/>
                          <a:ea typeface="Calibri" panose="020F0502020204030204" pitchFamily="34" charset="0"/>
                          <a:cs typeface="Calibri" panose="020F0502020204030204" pitchFamily="34" charset="0"/>
                        </a:rPr>
                        <a:t>Definition</a:t>
                      </a:r>
                      <a:endParaRPr lang="en-US" sz="1400" b="1" i="0" u="none" strike="noStrike">
                        <a:solidFill>
                          <a:srgbClr val="FFFFFF"/>
                        </a:solidFill>
                        <a:effectLst/>
                        <a:latin typeface="Calibri" panose="020F0502020204030204" pitchFamily="34" charset="0"/>
                        <a:ea typeface="Calibri" panose="020F0502020204030204" pitchFamily="34" charset="0"/>
                        <a:cs typeface="Calibri" panose="020F0502020204030204" pitchFamily="34" charset="0"/>
                      </a:endParaRPr>
                    </a:p>
                  </a:txBody>
                  <a:tcPr marL="6279" marR="6279" marT="6279" marB="0" anchor="b">
                    <a:solidFill>
                      <a:schemeClr val="accent5">
                        <a:lumMod val="60000"/>
                        <a:lumOff val="40000"/>
                      </a:schemeClr>
                    </a:solidFill>
                  </a:tcPr>
                </a:tc>
                <a:extLst>
                  <a:ext uri="{0D108BD9-81ED-4DB2-BD59-A6C34878D82A}">
                    <a16:rowId xmlns:a16="http://schemas.microsoft.com/office/drawing/2014/main" val="2620020358"/>
                  </a:ext>
                </a:extLst>
              </a:tr>
              <a:tr h="164155">
                <a:tc>
                  <a:txBody>
                    <a:bodyPr/>
                    <a:lstStyle/>
                    <a:p>
                      <a:pPr algn="l" fontAlgn="ctr"/>
                      <a:r>
                        <a:rPr lang="en-US" sz="1200" b="1" u="none" strike="noStrike">
                          <a:solidFill>
                            <a:srgbClr val="3C4043"/>
                          </a:solidFill>
                          <a:effectLst/>
                          <a:latin typeface="Calibri" panose="020F0502020204030204" pitchFamily="34" charset="0"/>
                          <a:ea typeface="Calibri" panose="020F0502020204030204" pitchFamily="34" charset="0"/>
                          <a:cs typeface="Calibri" panose="020F0502020204030204" pitchFamily="34" charset="0"/>
                        </a:rPr>
                        <a:t>ID</a:t>
                      </a:r>
                      <a:endParaRPr lang="en-US" sz="1200" b="1" i="0" u="none" strike="noStrike">
                        <a:solidFill>
                          <a:srgbClr val="3C4043"/>
                        </a:solidFill>
                        <a:effectLst/>
                        <a:latin typeface="Calibri" panose="020F0502020204030204" pitchFamily="34" charset="0"/>
                        <a:ea typeface="Calibri" panose="020F0502020204030204" pitchFamily="34" charset="0"/>
                        <a:cs typeface="Calibri" panose="020F0502020204030204" pitchFamily="34" charset="0"/>
                      </a:endParaRPr>
                    </a:p>
                  </a:txBody>
                  <a:tcPr marL="6279" marR="6279" marT="6279" marB="0" anchor="ctr"/>
                </a:tc>
                <a:tc>
                  <a:txBody>
                    <a:bodyPr/>
                    <a:lstStyle/>
                    <a:p>
                      <a:pPr algn="l" fontAlgn="b"/>
                      <a:r>
                        <a:rPr lang="en-US" sz="12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 ID of each client</a:t>
                      </a:r>
                      <a:endParaRPr lang="en-US" sz="12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279" marR="6279" marT="6279" marB="0" anchor="b"/>
                </a:tc>
                <a:extLst>
                  <a:ext uri="{0D108BD9-81ED-4DB2-BD59-A6C34878D82A}">
                    <a16:rowId xmlns:a16="http://schemas.microsoft.com/office/drawing/2014/main" val="3402557964"/>
                  </a:ext>
                </a:extLst>
              </a:tr>
              <a:tr h="307790">
                <a:tc>
                  <a:txBody>
                    <a:bodyPr/>
                    <a:lstStyle/>
                    <a:p>
                      <a:pPr algn="l" fontAlgn="ctr"/>
                      <a:r>
                        <a:rPr lang="en-US" sz="1200" b="1" u="none" strike="noStrike">
                          <a:solidFill>
                            <a:srgbClr val="3C4043"/>
                          </a:solidFill>
                          <a:effectLst/>
                          <a:latin typeface="Calibri" panose="020F0502020204030204" pitchFamily="34" charset="0"/>
                          <a:ea typeface="Calibri" panose="020F0502020204030204" pitchFamily="34" charset="0"/>
                          <a:cs typeface="Calibri" panose="020F0502020204030204" pitchFamily="34" charset="0"/>
                        </a:rPr>
                        <a:t>LIMIT_BAL</a:t>
                      </a:r>
                      <a:endParaRPr lang="en-US" sz="1200" b="1" i="0" u="none" strike="noStrike">
                        <a:solidFill>
                          <a:srgbClr val="3C4043"/>
                        </a:solidFill>
                        <a:effectLst/>
                        <a:latin typeface="Calibri" panose="020F0502020204030204" pitchFamily="34" charset="0"/>
                        <a:ea typeface="Calibri" panose="020F0502020204030204" pitchFamily="34" charset="0"/>
                        <a:cs typeface="Calibri" panose="020F0502020204030204" pitchFamily="34" charset="0"/>
                      </a:endParaRPr>
                    </a:p>
                  </a:txBody>
                  <a:tcPr marL="6279" marR="6279" marT="6279" marB="0" anchor="ctr"/>
                </a:tc>
                <a:tc>
                  <a:txBody>
                    <a:bodyPr/>
                    <a:lstStyle/>
                    <a:p>
                      <a:pPr algn="l" fontAlgn="b"/>
                      <a:r>
                        <a:rPr lang="en-US" sz="12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 Amount of given credit in NT dollars (includes individual and family/supplementary credit</a:t>
                      </a:r>
                      <a:endParaRPr lang="en-US" sz="12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279" marR="6279" marT="6279" marB="0" anchor="b"/>
                </a:tc>
                <a:extLst>
                  <a:ext uri="{0D108BD9-81ED-4DB2-BD59-A6C34878D82A}">
                    <a16:rowId xmlns:a16="http://schemas.microsoft.com/office/drawing/2014/main" val="2500635245"/>
                  </a:ext>
                </a:extLst>
              </a:tr>
              <a:tr h="164155">
                <a:tc>
                  <a:txBody>
                    <a:bodyPr/>
                    <a:lstStyle/>
                    <a:p>
                      <a:pPr algn="l" fontAlgn="ctr"/>
                      <a:r>
                        <a:rPr lang="en-US" sz="1200" b="1" u="none" strike="noStrike">
                          <a:solidFill>
                            <a:srgbClr val="3C4043"/>
                          </a:solidFill>
                          <a:effectLst/>
                          <a:latin typeface="Calibri" panose="020F0502020204030204" pitchFamily="34" charset="0"/>
                          <a:ea typeface="Calibri" panose="020F0502020204030204" pitchFamily="34" charset="0"/>
                          <a:cs typeface="Calibri" panose="020F0502020204030204" pitchFamily="34" charset="0"/>
                        </a:rPr>
                        <a:t>SEX</a:t>
                      </a:r>
                      <a:endParaRPr lang="en-US" sz="1200" b="1" i="0" u="none" strike="noStrike">
                        <a:solidFill>
                          <a:srgbClr val="3C4043"/>
                        </a:solidFill>
                        <a:effectLst/>
                        <a:latin typeface="Calibri" panose="020F0502020204030204" pitchFamily="34" charset="0"/>
                        <a:ea typeface="Calibri" panose="020F0502020204030204" pitchFamily="34" charset="0"/>
                        <a:cs typeface="Calibri" panose="020F0502020204030204" pitchFamily="34" charset="0"/>
                      </a:endParaRPr>
                    </a:p>
                  </a:txBody>
                  <a:tcPr marL="6279" marR="6279" marT="6279" marB="0" anchor="ctr"/>
                </a:tc>
                <a:tc>
                  <a:txBody>
                    <a:bodyPr/>
                    <a:lstStyle/>
                    <a:p>
                      <a:pPr algn="l" fontAlgn="b"/>
                      <a:r>
                        <a:rPr lang="en-US" sz="12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 Gender (1=male, 2=female)</a:t>
                      </a:r>
                      <a:endParaRPr lang="en-US" sz="12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279" marR="6279" marT="6279" marB="0" anchor="b"/>
                </a:tc>
                <a:extLst>
                  <a:ext uri="{0D108BD9-81ED-4DB2-BD59-A6C34878D82A}">
                    <a16:rowId xmlns:a16="http://schemas.microsoft.com/office/drawing/2014/main" val="2601964591"/>
                  </a:ext>
                </a:extLst>
              </a:tr>
              <a:tr h="164155">
                <a:tc>
                  <a:txBody>
                    <a:bodyPr/>
                    <a:lstStyle/>
                    <a:p>
                      <a:pPr algn="l" fontAlgn="ctr"/>
                      <a:r>
                        <a:rPr lang="en-US" sz="1200" b="1" u="none" strike="noStrike">
                          <a:solidFill>
                            <a:srgbClr val="3C4043"/>
                          </a:solidFill>
                          <a:effectLst/>
                          <a:latin typeface="Calibri" panose="020F0502020204030204" pitchFamily="34" charset="0"/>
                          <a:ea typeface="Calibri" panose="020F0502020204030204" pitchFamily="34" charset="0"/>
                          <a:cs typeface="Calibri" panose="020F0502020204030204" pitchFamily="34" charset="0"/>
                        </a:rPr>
                        <a:t>EDUCATION</a:t>
                      </a:r>
                      <a:endParaRPr lang="en-US" sz="1200" b="1" i="0" u="none" strike="noStrike">
                        <a:solidFill>
                          <a:srgbClr val="3C4043"/>
                        </a:solidFill>
                        <a:effectLst/>
                        <a:latin typeface="Calibri" panose="020F0502020204030204" pitchFamily="34" charset="0"/>
                        <a:ea typeface="Calibri" panose="020F0502020204030204" pitchFamily="34" charset="0"/>
                        <a:cs typeface="Calibri" panose="020F0502020204030204" pitchFamily="34" charset="0"/>
                      </a:endParaRPr>
                    </a:p>
                  </a:txBody>
                  <a:tcPr marL="6279" marR="6279" marT="6279" marB="0" anchor="ctr"/>
                </a:tc>
                <a:tc>
                  <a:txBody>
                    <a:bodyPr/>
                    <a:lstStyle/>
                    <a:p>
                      <a:pPr algn="l" fontAlgn="b"/>
                      <a:r>
                        <a:rPr lang="en-US" sz="12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 (1=graduate school, 2=university, 3=high school, 4=others, 5=unknown, 6=unknown)</a:t>
                      </a:r>
                      <a:endParaRPr lang="en-US" sz="12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279" marR="6279" marT="6279" marB="0" anchor="b"/>
                </a:tc>
                <a:extLst>
                  <a:ext uri="{0D108BD9-81ED-4DB2-BD59-A6C34878D82A}">
                    <a16:rowId xmlns:a16="http://schemas.microsoft.com/office/drawing/2014/main" val="2739778644"/>
                  </a:ext>
                </a:extLst>
              </a:tr>
              <a:tr h="164155">
                <a:tc>
                  <a:txBody>
                    <a:bodyPr/>
                    <a:lstStyle/>
                    <a:p>
                      <a:pPr algn="l" fontAlgn="ctr"/>
                      <a:r>
                        <a:rPr lang="en-US" sz="1200" b="1" u="none" strike="noStrike">
                          <a:solidFill>
                            <a:srgbClr val="3C4043"/>
                          </a:solidFill>
                          <a:effectLst/>
                          <a:latin typeface="Calibri" panose="020F0502020204030204" pitchFamily="34" charset="0"/>
                          <a:ea typeface="Calibri" panose="020F0502020204030204" pitchFamily="34" charset="0"/>
                          <a:cs typeface="Calibri" panose="020F0502020204030204" pitchFamily="34" charset="0"/>
                        </a:rPr>
                        <a:t>MARRIAGE</a:t>
                      </a:r>
                      <a:endParaRPr lang="en-US" sz="1200" b="1" i="0" u="none" strike="noStrike">
                        <a:solidFill>
                          <a:srgbClr val="3C4043"/>
                        </a:solidFill>
                        <a:effectLst/>
                        <a:latin typeface="Calibri" panose="020F0502020204030204" pitchFamily="34" charset="0"/>
                        <a:ea typeface="Calibri" panose="020F0502020204030204" pitchFamily="34" charset="0"/>
                        <a:cs typeface="Calibri" panose="020F0502020204030204" pitchFamily="34" charset="0"/>
                      </a:endParaRPr>
                    </a:p>
                  </a:txBody>
                  <a:tcPr marL="6279" marR="6279" marT="6279" marB="0" anchor="ctr"/>
                </a:tc>
                <a:tc>
                  <a:txBody>
                    <a:bodyPr/>
                    <a:lstStyle/>
                    <a:p>
                      <a:pPr algn="l" fontAlgn="b"/>
                      <a:r>
                        <a:rPr lang="en-US" sz="12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 Marital status (1=married, 2=single, 3=others)</a:t>
                      </a:r>
                      <a:endParaRPr lang="en-US" sz="12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279" marR="6279" marT="6279" marB="0" anchor="b"/>
                </a:tc>
                <a:extLst>
                  <a:ext uri="{0D108BD9-81ED-4DB2-BD59-A6C34878D82A}">
                    <a16:rowId xmlns:a16="http://schemas.microsoft.com/office/drawing/2014/main" val="3824712223"/>
                  </a:ext>
                </a:extLst>
              </a:tr>
              <a:tr h="164155">
                <a:tc>
                  <a:txBody>
                    <a:bodyPr/>
                    <a:lstStyle/>
                    <a:p>
                      <a:pPr algn="l" fontAlgn="ctr"/>
                      <a:r>
                        <a:rPr lang="en-US" sz="1200" b="1" u="none" strike="noStrike">
                          <a:solidFill>
                            <a:srgbClr val="3C4043"/>
                          </a:solidFill>
                          <a:effectLst/>
                          <a:latin typeface="Calibri" panose="020F0502020204030204" pitchFamily="34" charset="0"/>
                          <a:ea typeface="Calibri" panose="020F0502020204030204" pitchFamily="34" charset="0"/>
                          <a:cs typeface="Calibri" panose="020F0502020204030204" pitchFamily="34" charset="0"/>
                        </a:rPr>
                        <a:t>AGE</a:t>
                      </a:r>
                      <a:endParaRPr lang="en-US" sz="1200" b="1" i="0" u="none" strike="noStrike">
                        <a:solidFill>
                          <a:srgbClr val="3C4043"/>
                        </a:solidFill>
                        <a:effectLst/>
                        <a:latin typeface="Calibri" panose="020F0502020204030204" pitchFamily="34" charset="0"/>
                        <a:ea typeface="Calibri" panose="020F0502020204030204" pitchFamily="34" charset="0"/>
                        <a:cs typeface="Calibri" panose="020F0502020204030204" pitchFamily="34" charset="0"/>
                      </a:endParaRPr>
                    </a:p>
                  </a:txBody>
                  <a:tcPr marL="6279" marR="6279" marT="6279" marB="0" anchor="ctr"/>
                </a:tc>
                <a:tc>
                  <a:txBody>
                    <a:bodyPr/>
                    <a:lstStyle/>
                    <a:p>
                      <a:pPr algn="l" fontAlgn="b"/>
                      <a:r>
                        <a:rPr lang="en-US" sz="12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 Age in years</a:t>
                      </a:r>
                      <a:endParaRPr lang="en-US" sz="12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279" marR="6279" marT="6279" marB="0" anchor="b"/>
                </a:tc>
                <a:extLst>
                  <a:ext uri="{0D108BD9-81ED-4DB2-BD59-A6C34878D82A}">
                    <a16:rowId xmlns:a16="http://schemas.microsoft.com/office/drawing/2014/main" val="374483963"/>
                  </a:ext>
                </a:extLst>
              </a:tr>
              <a:tr h="333890">
                <a:tc>
                  <a:txBody>
                    <a:bodyPr/>
                    <a:lstStyle/>
                    <a:p>
                      <a:pPr algn="l" fontAlgn="ctr"/>
                      <a:r>
                        <a:rPr lang="en-US" sz="1200" b="1" u="none" strike="noStrike">
                          <a:solidFill>
                            <a:srgbClr val="3C4043"/>
                          </a:solidFill>
                          <a:effectLst/>
                          <a:latin typeface="Calibri" panose="020F0502020204030204" pitchFamily="34" charset="0"/>
                          <a:ea typeface="Calibri" panose="020F0502020204030204" pitchFamily="34" charset="0"/>
                          <a:cs typeface="Calibri" panose="020F0502020204030204" pitchFamily="34" charset="0"/>
                        </a:rPr>
                        <a:t>PAY_0</a:t>
                      </a:r>
                      <a:endParaRPr lang="en-US" sz="1200" b="1" i="0" u="none" strike="noStrike">
                        <a:solidFill>
                          <a:srgbClr val="3C4043"/>
                        </a:solidFill>
                        <a:effectLst/>
                        <a:latin typeface="Calibri" panose="020F0502020204030204" pitchFamily="34" charset="0"/>
                        <a:ea typeface="Calibri" panose="020F0502020204030204" pitchFamily="34" charset="0"/>
                        <a:cs typeface="Calibri" panose="020F0502020204030204" pitchFamily="34" charset="0"/>
                      </a:endParaRPr>
                    </a:p>
                  </a:txBody>
                  <a:tcPr marL="6279" marR="6279" marT="6279" marB="0" anchor="ctr"/>
                </a:tc>
                <a:tc>
                  <a:txBody>
                    <a:bodyPr/>
                    <a:lstStyle/>
                    <a:p>
                      <a:pPr algn="l" fontAlgn="b"/>
                      <a:r>
                        <a:rPr lang="en-US" sz="12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Repayment status in September, 2005 (-1=pay duly, 1=payment delay for one month, 2=payment delay for two months, … 8=payment delay for eight months, 9=payment delay for nine months and above)</a:t>
                      </a:r>
                      <a:endParaRPr lang="en-US" sz="12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279" marR="6279" marT="6279" marB="0" anchor="b"/>
                </a:tc>
                <a:extLst>
                  <a:ext uri="{0D108BD9-81ED-4DB2-BD59-A6C34878D82A}">
                    <a16:rowId xmlns:a16="http://schemas.microsoft.com/office/drawing/2014/main" val="2980545595"/>
                  </a:ext>
                </a:extLst>
              </a:tr>
              <a:tr h="164155">
                <a:tc>
                  <a:txBody>
                    <a:bodyPr/>
                    <a:lstStyle/>
                    <a:p>
                      <a:pPr algn="l" fontAlgn="ctr"/>
                      <a:r>
                        <a:rPr lang="en-US" sz="1200" b="1" u="none" strike="noStrike">
                          <a:solidFill>
                            <a:srgbClr val="3C4043"/>
                          </a:solidFill>
                          <a:effectLst/>
                          <a:latin typeface="Calibri" panose="020F0502020204030204" pitchFamily="34" charset="0"/>
                          <a:ea typeface="Calibri" panose="020F0502020204030204" pitchFamily="34" charset="0"/>
                          <a:cs typeface="Calibri" panose="020F0502020204030204" pitchFamily="34" charset="0"/>
                        </a:rPr>
                        <a:t>PAY_2</a:t>
                      </a:r>
                      <a:endParaRPr lang="en-US" sz="1200" b="1" i="0" u="none" strike="noStrike">
                        <a:solidFill>
                          <a:srgbClr val="3C4043"/>
                        </a:solidFill>
                        <a:effectLst/>
                        <a:latin typeface="Calibri" panose="020F0502020204030204" pitchFamily="34" charset="0"/>
                        <a:ea typeface="Calibri" panose="020F0502020204030204" pitchFamily="34" charset="0"/>
                        <a:cs typeface="Calibri" panose="020F0502020204030204" pitchFamily="34" charset="0"/>
                      </a:endParaRPr>
                    </a:p>
                  </a:txBody>
                  <a:tcPr marL="6279" marR="6279" marT="6279" marB="0" anchor="ctr"/>
                </a:tc>
                <a:tc>
                  <a:txBody>
                    <a:bodyPr/>
                    <a:lstStyle/>
                    <a:p>
                      <a:pPr algn="l" fontAlgn="b"/>
                      <a:r>
                        <a:rPr lang="en-US" sz="12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 Repayment status in August, 2005 (scale same as above)</a:t>
                      </a:r>
                      <a:endParaRPr lang="en-US" sz="12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279" marR="6279" marT="6279" marB="0" anchor="b"/>
                </a:tc>
                <a:extLst>
                  <a:ext uri="{0D108BD9-81ED-4DB2-BD59-A6C34878D82A}">
                    <a16:rowId xmlns:a16="http://schemas.microsoft.com/office/drawing/2014/main" val="753214132"/>
                  </a:ext>
                </a:extLst>
              </a:tr>
              <a:tr h="164155">
                <a:tc>
                  <a:txBody>
                    <a:bodyPr/>
                    <a:lstStyle/>
                    <a:p>
                      <a:pPr algn="l" fontAlgn="ctr"/>
                      <a:r>
                        <a:rPr lang="en-US" sz="1200" b="1" u="none" strike="noStrike">
                          <a:solidFill>
                            <a:srgbClr val="3C4043"/>
                          </a:solidFill>
                          <a:effectLst/>
                          <a:latin typeface="Calibri" panose="020F0502020204030204" pitchFamily="34" charset="0"/>
                          <a:ea typeface="Calibri" panose="020F0502020204030204" pitchFamily="34" charset="0"/>
                          <a:cs typeface="Calibri" panose="020F0502020204030204" pitchFamily="34" charset="0"/>
                        </a:rPr>
                        <a:t>PAY_3</a:t>
                      </a:r>
                      <a:endParaRPr lang="en-US" sz="1200" b="1" i="0" u="none" strike="noStrike">
                        <a:solidFill>
                          <a:srgbClr val="3C4043"/>
                        </a:solidFill>
                        <a:effectLst/>
                        <a:latin typeface="Calibri" panose="020F0502020204030204" pitchFamily="34" charset="0"/>
                        <a:ea typeface="Calibri" panose="020F0502020204030204" pitchFamily="34" charset="0"/>
                        <a:cs typeface="Calibri" panose="020F0502020204030204" pitchFamily="34" charset="0"/>
                      </a:endParaRPr>
                    </a:p>
                  </a:txBody>
                  <a:tcPr marL="6279" marR="6279" marT="6279" marB="0" anchor="ctr"/>
                </a:tc>
                <a:tc>
                  <a:txBody>
                    <a:bodyPr/>
                    <a:lstStyle/>
                    <a:p>
                      <a:pPr algn="l" fontAlgn="b"/>
                      <a:r>
                        <a:rPr lang="en-US" sz="12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 Repayment status in July, 2005 (scale same as above)</a:t>
                      </a:r>
                      <a:endParaRPr lang="en-US" sz="12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279" marR="6279" marT="6279" marB="0" anchor="b"/>
                </a:tc>
                <a:extLst>
                  <a:ext uri="{0D108BD9-81ED-4DB2-BD59-A6C34878D82A}">
                    <a16:rowId xmlns:a16="http://schemas.microsoft.com/office/drawing/2014/main" val="2396366775"/>
                  </a:ext>
                </a:extLst>
              </a:tr>
              <a:tr h="164155">
                <a:tc>
                  <a:txBody>
                    <a:bodyPr/>
                    <a:lstStyle/>
                    <a:p>
                      <a:pPr algn="l" fontAlgn="ctr"/>
                      <a:r>
                        <a:rPr lang="en-US" sz="1200" b="1" u="none" strike="noStrike">
                          <a:solidFill>
                            <a:srgbClr val="3C4043"/>
                          </a:solidFill>
                          <a:effectLst/>
                          <a:latin typeface="Calibri" panose="020F0502020204030204" pitchFamily="34" charset="0"/>
                          <a:ea typeface="Calibri" panose="020F0502020204030204" pitchFamily="34" charset="0"/>
                          <a:cs typeface="Calibri" panose="020F0502020204030204" pitchFamily="34" charset="0"/>
                        </a:rPr>
                        <a:t>PAY_4</a:t>
                      </a:r>
                      <a:endParaRPr lang="en-US" sz="1200" b="1" i="0" u="none" strike="noStrike">
                        <a:solidFill>
                          <a:srgbClr val="3C4043"/>
                        </a:solidFill>
                        <a:effectLst/>
                        <a:latin typeface="Calibri" panose="020F0502020204030204" pitchFamily="34" charset="0"/>
                        <a:ea typeface="Calibri" panose="020F0502020204030204" pitchFamily="34" charset="0"/>
                        <a:cs typeface="Calibri" panose="020F0502020204030204" pitchFamily="34" charset="0"/>
                      </a:endParaRPr>
                    </a:p>
                  </a:txBody>
                  <a:tcPr marL="6279" marR="6279" marT="6279" marB="0" anchor="ctr"/>
                </a:tc>
                <a:tc>
                  <a:txBody>
                    <a:bodyPr/>
                    <a:lstStyle/>
                    <a:p>
                      <a:pPr algn="l" fontAlgn="b"/>
                      <a:r>
                        <a:rPr lang="en-US" sz="12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 Repayment status in June, 2005 (scale same as above)</a:t>
                      </a:r>
                      <a:endParaRPr lang="en-US" sz="12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279" marR="6279" marT="6279" marB="0" anchor="b"/>
                </a:tc>
                <a:extLst>
                  <a:ext uri="{0D108BD9-81ED-4DB2-BD59-A6C34878D82A}">
                    <a16:rowId xmlns:a16="http://schemas.microsoft.com/office/drawing/2014/main" val="1316794396"/>
                  </a:ext>
                </a:extLst>
              </a:tr>
              <a:tr h="164155">
                <a:tc>
                  <a:txBody>
                    <a:bodyPr/>
                    <a:lstStyle/>
                    <a:p>
                      <a:pPr algn="l" fontAlgn="ctr"/>
                      <a:r>
                        <a:rPr lang="en-US" sz="1200" b="1" u="none" strike="noStrike">
                          <a:solidFill>
                            <a:srgbClr val="3C4043"/>
                          </a:solidFill>
                          <a:effectLst/>
                          <a:latin typeface="Calibri" panose="020F0502020204030204" pitchFamily="34" charset="0"/>
                          <a:ea typeface="Calibri" panose="020F0502020204030204" pitchFamily="34" charset="0"/>
                          <a:cs typeface="Calibri" panose="020F0502020204030204" pitchFamily="34" charset="0"/>
                        </a:rPr>
                        <a:t>PAY_5</a:t>
                      </a:r>
                      <a:endParaRPr lang="en-US" sz="1200" b="1" i="0" u="none" strike="noStrike">
                        <a:solidFill>
                          <a:srgbClr val="3C4043"/>
                        </a:solidFill>
                        <a:effectLst/>
                        <a:latin typeface="Calibri" panose="020F0502020204030204" pitchFamily="34" charset="0"/>
                        <a:ea typeface="Calibri" panose="020F0502020204030204" pitchFamily="34" charset="0"/>
                        <a:cs typeface="Calibri" panose="020F0502020204030204" pitchFamily="34" charset="0"/>
                      </a:endParaRPr>
                    </a:p>
                  </a:txBody>
                  <a:tcPr marL="6279" marR="6279" marT="6279" marB="0" anchor="ctr"/>
                </a:tc>
                <a:tc>
                  <a:txBody>
                    <a:bodyPr/>
                    <a:lstStyle/>
                    <a:p>
                      <a:pPr algn="l" fontAlgn="b"/>
                      <a:r>
                        <a:rPr lang="en-US" sz="12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 Repayment status in May, 2005 (scale same as above)</a:t>
                      </a:r>
                      <a:endParaRPr lang="en-US" sz="12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279" marR="6279" marT="6279" marB="0" anchor="b"/>
                </a:tc>
                <a:extLst>
                  <a:ext uri="{0D108BD9-81ED-4DB2-BD59-A6C34878D82A}">
                    <a16:rowId xmlns:a16="http://schemas.microsoft.com/office/drawing/2014/main" val="3125834102"/>
                  </a:ext>
                </a:extLst>
              </a:tr>
              <a:tr h="164155">
                <a:tc>
                  <a:txBody>
                    <a:bodyPr/>
                    <a:lstStyle/>
                    <a:p>
                      <a:pPr algn="l" fontAlgn="ctr"/>
                      <a:r>
                        <a:rPr lang="en-US" sz="1200" b="1" u="none" strike="noStrike">
                          <a:solidFill>
                            <a:srgbClr val="3C4043"/>
                          </a:solidFill>
                          <a:effectLst/>
                          <a:latin typeface="Calibri" panose="020F0502020204030204" pitchFamily="34" charset="0"/>
                          <a:ea typeface="Calibri" panose="020F0502020204030204" pitchFamily="34" charset="0"/>
                          <a:cs typeface="Calibri" panose="020F0502020204030204" pitchFamily="34" charset="0"/>
                        </a:rPr>
                        <a:t>PAY_6</a:t>
                      </a:r>
                      <a:endParaRPr lang="en-US" sz="1200" b="1" i="0" u="none" strike="noStrike">
                        <a:solidFill>
                          <a:srgbClr val="3C4043"/>
                        </a:solidFill>
                        <a:effectLst/>
                        <a:latin typeface="Calibri" panose="020F0502020204030204" pitchFamily="34" charset="0"/>
                        <a:ea typeface="Calibri" panose="020F0502020204030204" pitchFamily="34" charset="0"/>
                        <a:cs typeface="Calibri" panose="020F0502020204030204" pitchFamily="34" charset="0"/>
                      </a:endParaRPr>
                    </a:p>
                  </a:txBody>
                  <a:tcPr marL="6279" marR="6279" marT="6279" marB="0" anchor="ctr"/>
                </a:tc>
                <a:tc>
                  <a:txBody>
                    <a:bodyPr/>
                    <a:lstStyle/>
                    <a:p>
                      <a:pPr algn="l" fontAlgn="b"/>
                      <a:r>
                        <a:rPr lang="en-US" sz="12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 Repayment status in April, 2005 (scale same as above)</a:t>
                      </a:r>
                      <a:endParaRPr lang="en-US" sz="12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279" marR="6279" marT="6279" marB="0" anchor="b"/>
                </a:tc>
                <a:extLst>
                  <a:ext uri="{0D108BD9-81ED-4DB2-BD59-A6C34878D82A}">
                    <a16:rowId xmlns:a16="http://schemas.microsoft.com/office/drawing/2014/main" val="1911240053"/>
                  </a:ext>
                </a:extLst>
              </a:tr>
              <a:tr h="164155">
                <a:tc>
                  <a:txBody>
                    <a:bodyPr/>
                    <a:lstStyle/>
                    <a:p>
                      <a:pPr algn="l" fontAlgn="ctr"/>
                      <a:r>
                        <a:rPr lang="en-US" sz="1200" b="1" u="none" strike="noStrike">
                          <a:solidFill>
                            <a:srgbClr val="3C4043"/>
                          </a:solidFill>
                          <a:effectLst/>
                          <a:latin typeface="Calibri" panose="020F0502020204030204" pitchFamily="34" charset="0"/>
                          <a:ea typeface="Calibri" panose="020F0502020204030204" pitchFamily="34" charset="0"/>
                          <a:cs typeface="Calibri" panose="020F0502020204030204" pitchFamily="34" charset="0"/>
                        </a:rPr>
                        <a:t>BILL_AMT1</a:t>
                      </a:r>
                      <a:endParaRPr lang="en-US" sz="1200" b="1" i="0" u="none" strike="noStrike">
                        <a:solidFill>
                          <a:srgbClr val="3C4043"/>
                        </a:solidFill>
                        <a:effectLst/>
                        <a:latin typeface="Calibri" panose="020F0502020204030204" pitchFamily="34" charset="0"/>
                        <a:ea typeface="Calibri" panose="020F0502020204030204" pitchFamily="34" charset="0"/>
                        <a:cs typeface="Calibri" panose="020F0502020204030204" pitchFamily="34" charset="0"/>
                      </a:endParaRPr>
                    </a:p>
                  </a:txBody>
                  <a:tcPr marL="6279" marR="6279" marT="6279" marB="0" anchor="ctr"/>
                </a:tc>
                <a:tc>
                  <a:txBody>
                    <a:bodyPr/>
                    <a:lstStyle/>
                    <a:p>
                      <a:pPr algn="l" fontAlgn="b"/>
                      <a:r>
                        <a:rPr lang="en-US" sz="12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 Amount of bill statement in September, 2005 (NT dollar)</a:t>
                      </a:r>
                      <a:endParaRPr lang="en-US" sz="12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279" marR="6279" marT="6279" marB="0" anchor="b"/>
                </a:tc>
                <a:extLst>
                  <a:ext uri="{0D108BD9-81ED-4DB2-BD59-A6C34878D82A}">
                    <a16:rowId xmlns:a16="http://schemas.microsoft.com/office/drawing/2014/main" val="3986449447"/>
                  </a:ext>
                </a:extLst>
              </a:tr>
              <a:tr h="164155">
                <a:tc>
                  <a:txBody>
                    <a:bodyPr/>
                    <a:lstStyle/>
                    <a:p>
                      <a:pPr algn="l" fontAlgn="ctr"/>
                      <a:r>
                        <a:rPr lang="en-US" sz="1200" b="1" u="none" strike="noStrike">
                          <a:solidFill>
                            <a:srgbClr val="3C4043"/>
                          </a:solidFill>
                          <a:effectLst/>
                          <a:latin typeface="Calibri" panose="020F0502020204030204" pitchFamily="34" charset="0"/>
                          <a:ea typeface="Calibri" panose="020F0502020204030204" pitchFamily="34" charset="0"/>
                          <a:cs typeface="Calibri" panose="020F0502020204030204" pitchFamily="34" charset="0"/>
                        </a:rPr>
                        <a:t>BILL_AMT2</a:t>
                      </a:r>
                      <a:endParaRPr lang="en-US" sz="1200" b="1" i="0" u="none" strike="noStrike">
                        <a:solidFill>
                          <a:srgbClr val="3C4043"/>
                        </a:solidFill>
                        <a:effectLst/>
                        <a:latin typeface="Calibri" panose="020F0502020204030204" pitchFamily="34" charset="0"/>
                        <a:ea typeface="Calibri" panose="020F0502020204030204" pitchFamily="34" charset="0"/>
                        <a:cs typeface="Calibri" panose="020F0502020204030204" pitchFamily="34" charset="0"/>
                      </a:endParaRPr>
                    </a:p>
                  </a:txBody>
                  <a:tcPr marL="6279" marR="6279" marT="6279" marB="0" anchor="ctr"/>
                </a:tc>
                <a:tc>
                  <a:txBody>
                    <a:bodyPr/>
                    <a:lstStyle/>
                    <a:p>
                      <a:pPr algn="l" fontAlgn="b"/>
                      <a:r>
                        <a:rPr lang="en-US" sz="12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 Amount of bill statement in August, 2005 (NT dollar)</a:t>
                      </a:r>
                      <a:endParaRPr lang="en-US" sz="12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279" marR="6279" marT="6279" marB="0" anchor="b"/>
                </a:tc>
                <a:extLst>
                  <a:ext uri="{0D108BD9-81ED-4DB2-BD59-A6C34878D82A}">
                    <a16:rowId xmlns:a16="http://schemas.microsoft.com/office/drawing/2014/main" val="34494664"/>
                  </a:ext>
                </a:extLst>
              </a:tr>
              <a:tr h="164155">
                <a:tc>
                  <a:txBody>
                    <a:bodyPr/>
                    <a:lstStyle/>
                    <a:p>
                      <a:pPr algn="l" fontAlgn="ctr"/>
                      <a:r>
                        <a:rPr lang="en-US" sz="1200" b="1" u="none" strike="noStrike">
                          <a:solidFill>
                            <a:srgbClr val="3C4043"/>
                          </a:solidFill>
                          <a:effectLst/>
                          <a:latin typeface="Calibri" panose="020F0502020204030204" pitchFamily="34" charset="0"/>
                          <a:ea typeface="Calibri" panose="020F0502020204030204" pitchFamily="34" charset="0"/>
                          <a:cs typeface="Calibri" panose="020F0502020204030204" pitchFamily="34" charset="0"/>
                        </a:rPr>
                        <a:t>BILL_AMT3</a:t>
                      </a:r>
                      <a:endParaRPr lang="en-US" sz="1200" b="1" i="0" u="none" strike="noStrike">
                        <a:solidFill>
                          <a:srgbClr val="3C4043"/>
                        </a:solidFill>
                        <a:effectLst/>
                        <a:latin typeface="Calibri" panose="020F0502020204030204" pitchFamily="34" charset="0"/>
                        <a:ea typeface="Calibri" panose="020F0502020204030204" pitchFamily="34" charset="0"/>
                        <a:cs typeface="Calibri" panose="020F0502020204030204" pitchFamily="34" charset="0"/>
                      </a:endParaRPr>
                    </a:p>
                  </a:txBody>
                  <a:tcPr marL="6279" marR="6279" marT="6279" marB="0" anchor="ctr"/>
                </a:tc>
                <a:tc>
                  <a:txBody>
                    <a:bodyPr/>
                    <a:lstStyle/>
                    <a:p>
                      <a:pPr algn="l" fontAlgn="b"/>
                      <a:r>
                        <a:rPr lang="en-US" sz="12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 Amount of bill statement in July, 2005 (NT dollar)</a:t>
                      </a:r>
                      <a:endParaRPr lang="en-US" sz="12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279" marR="6279" marT="6279" marB="0" anchor="b"/>
                </a:tc>
                <a:extLst>
                  <a:ext uri="{0D108BD9-81ED-4DB2-BD59-A6C34878D82A}">
                    <a16:rowId xmlns:a16="http://schemas.microsoft.com/office/drawing/2014/main" val="163319030"/>
                  </a:ext>
                </a:extLst>
              </a:tr>
              <a:tr h="164155">
                <a:tc>
                  <a:txBody>
                    <a:bodyPr/>
                    <a:lstStyle/>
                    <a:p>
                      <a:pPr algn="l" fontAlgn="ctr"/>
                      <a:r>
                        <a:rPr lang="en-US" sz="1200" b="1" u="none" strike="noStrike">
                          <a:solidFill>
                            <a:srgbClr val="3C4043"/>
                          </a:solidFill>
                          <a:effectLst/>
                          <a:latin typeface="Calibri" panose="020F0502020204030204" pitchFamily="34" charset="0"/>
                          <a:ea typeface="Calibri" panose="020F0502020204030204" pitchFamily="34" charset="0"/>
                          <a:cs typeface="Calibri" panose="020F0502020204030204" pitchFamily="34" charset="0"/>
                        </a:rPr>
                        <a:t>BILL_AMT4</a:t>
                      </a:r>
                      <a:endParaRPr lang="en-US" sz="1200" b="1" i="0" u="none" strike="noStrike">
                        <a:solidFill>
                          <a:srgbClr val="3C4043"/>
                        </a:solidFill>
                        <a:effectLst/>
                        <a:latin typeface="Calibri" panose="020F0502020204030204" pitchFamily="34" charset="0"/>
                        <a:ea typeface="Calibri" panose="020F0502020204030204" pitchFamily="34" charset="0"/>
                        <a:cs typeface="Calibri" panose="020F0502020204030204" pitchFamily="34" charset="0"/>
                      </a:endParaRPr>
                    </a:p>
                  </a:txBody>
                  <a:tcPr marL="6279" marR="6279" marT="6279" marB="0" anchor="ctr"/>
                </a:tc>
                <a:tc>
                  <a:txBody>
                    <a:bodyPr/>
                    <a:lstStyle/>
                    <a:p>
                      <a:pPr algn="l" fontAlgn="b"/>
                      <a:r>
                        <a:rPr lang="en-US" sz="12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 Amount of bill statement in June, 2005 (NT dollar)</a:t>
                      </a:r>
                      <a:endParaRPr lang="en-US" sz="12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279" marR="6279" marT="6279" marB="0" anchor="b"/>
                </a:tc>
                <a:extLst>
                  <a:ext uri="{0D108BD9-81ED-4DB2-BD59-A6C34878D82A}">
                    <a16:rowId xmlns:a16="http://schemas.microsoft.com/office/drawing/2014/main" val="1427057377"/>
                  </a:ext>
                </a:extLst>
              </a:tr>
              <a:tr h="164155">
                <a:tc>
                  <a:txBody>
                    <a:bodyPr/>
                    <a:lstStyle/>
                    <a:p>
                      <a:pPr algn="l" fontAlgn="ctr"/>
                      <a:r>
                        <a:rPr lang="en-US" sz="1200" b="1" u="none" strike="noStrike">
                          <a:solidFill>
                            <a:srgbClr val="3C4043"/>
                          </a:solidFill>
                          <a:effectLst/>
                          <a:latin typeface="Calibri" panose="020F0502020204030204" pitchFamily="34" charset="0"/>
                          <a:ea typeface="Calibri" panose="020F0502020204030204" pitchFamily="34" charset="0"/>
                          <a:cs typeface="Calibri" panose="020F0502020204030204" pitchFamily="34" charset="0"/>
                        </a:rPr>
                        <a:t>BILL_AMT5</a:t>
                      </a:r>
                      <a:endParaRPr lang="en-US" sz="1200" b="1" i="0" u="none" strike="noStrike">
                        <a:solidFill>
                          <a:srgbClr val="3C4043"/>
                        </a:solidFill>
                        <a:effectLst/>
                        <a:latin typeface="Calibri" panose="020F0502020204030204" pitchFamily="34" charset="0"/>
                        <a:ea typeface="Calibri" panose="020F0502020204030204" pitchFamily="34" charset="0"/>
                        <a:cs typeface="Calibri" panose="020F0502020204030204" pitchFamily="34" charset="0"/>
                      </a:endParaRPr>
                    </a:p>
                  </a:txBody>
                  <a:tcPr marL="6279" marR="6279" marT="6279" marB="0" anchor="ctr"/>
                </a:tc>
                <a:tc>
                  <a:txBody>
                    <a:bodyPr/>
                    <a:lstStyle/>
                    <a:p>
                      <a:pPr algn="l" fontAlgn="b"/>
                      <a:r>
                        <a:rPr lang="en-US" sz="12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 Amount of bill statement in May, 2005 (NT dollar)</a:t>
                      </a:r>
                      <a:endParaRPr lang="en-US" sz="12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279" marR="6279" marT="6279" marB="0" anchor="b"/>
                </a:tc>
                <a:extLst>
                  <a:ext uri="{0D108BD9-81ED-4DB2-BD59-A6C34878D82A}">
                    <a16:rowId xmlns:a16="http://schemas.microsoft.com/office/drawing/2014/main" val="3521732509"/>
                  </a:ext>
                </a:extLst>
              </a:tr>
              <a:tr h="164155">
                <a:tc>
                  <a:txBody>
                    <a:bodyPr/>
                    <a:lstStyle/>
                    <a:p>
                      <a:pPr algn="l" fontAlgn="ctr"/>
                      <a:r>
                        <a:rPr lang="en-US" sz="1200" b="1" u="none" strike="noStrike">
                          <a:solidFill>
                            <a:srgbClr val="3C4043"/>
                          </a:solidFill>
                          <a:effectLst/>
                          <a:latin typeface="Calibri" panose="020F0502020204030204" pitchFamily="34" charset="0"/>
                          <a:ea typeface="Calibri" panose="020F0502020204030204" pitchFamily="34" charset="0"/>
                          <a:cs typeface="Calibri" panose="020F0502020204030204" pitchFamily="34" charset="0"/>
                        </a:rPr>
                        <a:t>BILL_AMT6</a:t>
                      </a:r>
                      <a:endParaRPr lang="en-US" sz="1200" b="1" i="0" u="none" strike="noStrike">
                        <a:solidFill>
                          <a:srgbClr val="3C4043"/>
                        </a:solidFill>
                        <a:effectLst/>
                        <a:latin typeface="Calibri" panose="020F0502020204030204" pitchFamily="34" charset="0"/>
                        <a:ea typeface="Calibri" panose="020F0502020204030204" pitchFamily="34" charset="0"/>
                        <a:cs typeface="Calibri" panose="020F0502020204030204" pitchFamily="34" charset="0"/>
                      </a:endParaRPr>
                    </a:p>
                  </a:txBody>
                  <a:tcPr marL="6279" marR="6279" marT="6279" marB="0" anchor="ctr"/>
                </a:tc>
                <a:tc>
                  <a:txBody>
                    <a:bodyPr/>
                    <a:lstStyle/>
                    <a:p>
                      <a:pPr algn="l" fontAlgn="b"/>
                      <a:r>
                        <a:rPr lang="en-US" sz="12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 Amount of bill statement in April, 2005 (NT dollar)</a:t>
                      </a:r>
                      <a:endParaRPr lang="en-US" sz="12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279" marR="6279" marT="6279" marB="0" anchor="b"/>
                </a:tc>
                <a:extLst>
                  <a:ext uri="{0D108BD9-81ED-4DB2-BD59-A6C34878D82A}">
                    <a16:rowId xmlns:a16="http://schemas.microsoft.com/office/drawing/2014/main" val="225097255"/>
                  </a:ext>
                </a:extLst>
              </a:tr>
              <a:tr h="164155">
                <a:tc>
                  <a:txBody>
                    <a:bodyPr/>
                    <a:lstStyle/>
                    <a:p>
                      <a:pPr algn="l" fontAlgn="ctr"/>
                      <a:r>
                        <a:rPr lang="en-US" sz="1200" b="1" u="none" strike="noStrike">
                          <a:solidFill>
                            <a:srgbClr val="3C4043"/>
                          </a:solidFill>
                          <a:effectLst/>
                          <a:latin typeface="Calibri" panose="020F0502020204030204" pitchFamily="34" charset="0"/>
                          <a:ea typeface="Calibri" panose="020F0502020204030204" pitchFamily="34" charset="0"/>
                          <a:cs typeface="Calibri" panose="020F0502020204030204" pitchFamily="34" charset="0"/>
                        </a:rPr>
                        <a:t>PAY_AMT1</a:t>
                      </a:r>
                      <a:endParaRPr lang="en-US" sz="1200" b="1" i="0" u="none" strike="noStrike">
                        <a:solidFill>
                          <a:srgbClr val="3C4043"/>
                        </a:solidFill>
                        <a:effectLst/>
                        <a:latin typeface="Calibri" panose="020F0502020204030204" pitchFamily="34" charset="0"/>
                        <a:ea typeface="Calibri" panose="020F0502020204030204" pitchFamily="34" charset="0"/>
                        <a:cs typeface="Calibri" panose="020F0502020204030204" pitchFamily="34" charset="0"/>
                      </a:endParaRPr>
                    </a:p>
                  </a:txBody>
                  <a:tcPr marL="6279" marR="6279" marT="6279" marB="0" anchor="ctr"/>
                </a:tc>
                <a:tc>
                  <a:txBody>
                    <a:bodyPr/>
                    <a:lstStyle/>
                    <a:p>
                      <a:pPr algn="l" fontAlgn="b"/>
                      <a:r>
                        <a:rPr lang="en-US" sz="12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 Amount of previous payment in September, 2005 (NT dollar)</a:t>
                      </a:r>
                      <a:endParaRPr lang="en-US" sz="12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279" marR="6279" marT="6279" marB="0" anchor="b"/>
                </a:tc>
                <a:extLst>
                  <a:ext uri="{0D108BD9-81ED-4DB2-BD59-A6C34878D82A}">
                    <a16:rowId xmlns:a16="http://schemas.microsoft.com/office/drawing/2014/main" val="167927721"/>
                  </a:ext>
                </a:extLst>
              </a:tr>
              <a:tr h="164155">
                <a:tc>
                  <a:txBody>
                    <a:bodyPr/>
                    <a:lstStyle/>
                    <a:p>
                      <a:pPr algn="l" fontAlgn="ctr"/>
                      <a:r>
                        <a:rPr lang="en-US" sz="1200" b="1" u="none" strike="noStrike">
                          <a:solidFill>
                            <a:srgbClr val="3C4043"/>
                          </a:solidFill>
                          <a:effectLst/>
                          <a:latin typeface="Calibri" panose="020F0502020204030204" pitchFamily="34" charset="0"/>
                          <a:ea typeface="Calibri" panose="020F0502020204030204" pitchFamily="34" charset="0"/>
                          <a:cs typeface="Calibri" panose="020F0502020204030204" pitchFamily="34" charset="0"/>
                        </a:rPr>
                        <a:t>PAY_AMT2</a:t>
                      </a:r>
                      <a:endParaRPr lang="en-US" sz="1200" b="1" i="0" u="none" strike="noStrike">
                        <a:solidFill>
                          <a:srgbClr val="3C4043"/>
                        </a:solidFill>
                        <a:effectLst/>
                        <a:latin typeface="Calibri" panose="020F0502020204030204" pitchFamily="34" charset="0"/>
                        <a:ea typeface="Calibri" panose="020F0502020204030204" pitchFamily="34" charset="0"/>
                        <a:cs typeface="Calibri" panose="020F0502020204030204" pitchFamily="34" charset="0"/>
                      </a:endParaRPr>
                    </a:p>
                  </a:txBody>
                  <a:tcPr marL="6279" marR="6279" marT="6279" marB="0" anchor="ctr"/>
                </a:tc>
                <a:tc>
                  <a:txBody>
                    <a:bodyPr/>
                    <a:lstStyle/>
                    <a:p>
                      <a:pPr algn="l" fontAlgn="b"/>
                      <a:r>
                        <a:rPr lang="en-US" sz="12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 Amount of previous payment in August, 2005 (NT dollar)</a:t>
                      </a:r>
                      <a:endParaRPr lang="en-US" sz="12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279" marR="6279" marT="6279" marB="0" anchor="b"/>
                </a:tc>
                <a:extLst>
                  <a:ext uri="{0D108BD9-81ED-4DB2-BD59-A6C34878D82A}">
                    <a16:rowId xmlns:a16="http://schemas.microsoft.com/office/drawing/2014/main" val="166773929"/>
                  </a:ext>
                </a:extLst>
              </a:tr>
              <a:tr h="164155">
                <a:tc>
                  <a:txBody>
                    <a:bodyPr/>
                    <a:lstStyle/>
                    <a:p>
                      <a:pPr algn="l" fontAlgn="ctr"/>
                      <a:r>
                        <a:rPr lang="en-US" sz="1200" b="1" u="none" strike="noStrike">
                          <a:solidFill>
                            <a:srgbClr val="3C4043"/>
                          </a:solidFill>
                          <a:effectLst/>
                          <a:latin typeface="Calibri" panose="020F0502020204030204" pitchFamily="34" charset="0"/>
                          <a:ea typeface="Calibri" panose="020F0502020204030204" pitchFamily="34" charset="0"/>
                          <a:cs typeface="Calibri" panose="020F0502020204030204" pitchFamily="34" charset="0"/>
                        </a:rPr>
                        <a:t>PAY_AMT3</a:t>
                      </a:r>
                      <a:endParaRPr lang="en-US" sz="1200" b="1" i="0" u="none" strike="noStrike">
                        <a:solidFill>
                          <a:srgbClr val="3C4043"/>
                        </a:solidFill>
                        <a:effectLst/>
                        <a:latin typeface="Calibri" panose="020F0502020204030204" pitchFamily="34" charset="0"/>
                        <a:ea typeface="Calibri" panose="020F0502020204030204" pitchFamily="34" charset="0"/>
                        <a:cs typeface="Calibri" panose="020F0502020204030204" pitchFamily="34" charset="0"/>
                      </a:endParaRPr>
                    </a:p>
                  </a:txBody>
                  <a:tcPr marL="6279" marR="6279" marT="6279" marB="0" anchor="ctr"/>
                </a:tc>
                <a:tc>
                  <a:txBody>
                    <a:bodyPr/>
                    <a:lstStyle/>
                    <a:p>
                      <a:pPr algn="l" fontAlgn="b"/>
                      <a:r>
                        <a:rPr lang="en-US" sz="12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 Amount of previous payment in July, 2005 (NT dollar)</a:t>
                      </a:r>
                      <a:endParaRPr lang="en-US" sz="12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279" marR="6279" marT="6279" marB="0" anchor="b"/>
                </a:tc>
                <a:extLst>
                  <a:ext uri="{0D108BD9-81ED-4DB2-BD59-A6C34878D82A}">
                    <a16:rowId xmlns:a16="http://schemas.microsoft.com/office/drawing/2014/main" val="2987263211"/>
                  </a:ext>
                </a:extLst>
              </a:tr>
              <a:tr h="164155">
                <a:tc>
                  <a:txBody>
                    <a:bodyPr/>
                    <a:lstStyle/>
                    <a:p>
                      <a:pPr algn="l" fontAlgn="ctr"/>
                      <a:r>
                        <a:rPr lang="en-US" sz="1200" b="1" u="none" strike="noStrike">
                          <a:solidFill>
                            <a:srgbClr val="3C4043"/>
                          </a:solidFill>
                          <a:effectLst/>
                          <a:latin typeface="Calibri" panose="020F0502020204030204" pitchFamily="34" charset="0"/>
                          <a:ea typeface="Calibri" panose="020F0502020204030204" pitchFamily="34" charset="0"/>
                          <a:cs typeface="Calibri" panose="020F0502020204030204" pitchFamily="34" charset="0"/>
                        </a:rPr>
                        <a:t>PAY_AMT4</a:t>
                      </a:r>
                      <a:endParaRPr lang="en-US" sz="1200" b="1" i="0" u="none" strike="noStrike">
                        <a:solidFill>
                          <a:srgbClr val="3C4043"/>
                        </a:solidFill>
                        <a:effectLst/>
                        <a:latin typeface="Calibri" panose="020F0502020204030204" pitchFamily="34" charset="0"/>
                        <a:ea typeface="Calibri" panose="020F0502020204030204" pitchFamily="34" charset="0"/>
                        <a:cs typeface="Calibri" panose="020F0502020204030204" pitchFamily="34" charset="0"/>
                      </a:endParaRPr>
                    </a:p>
                  </a:txBody>
                  <a:tcPr marL="6279" marR="6279" marT="6279" marB="0" anchor="ctr"/>
                </a:tc>
                <a:tc>
                  <a:txBody>
                    <a:bodyPr/>
                    <a:lstStyle/>
                    <a:p>
                      <a:pPr algn="l" fontAlgn="b"/>
                      <a:r>
                        <a:rPr lang="en-US" sz="12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 Amount of previous payment in June, 2005 (NT dollar)</a:t>
                      </a:r>
                      <a:endParaRPr lang="en-US" sz="12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279" marR="6279" marT="6279" marB="0" anchor="b"/>
                </a:tc>
                <a:extLst>
                  <a:ext uri="{0D108BD9-81ED-4DB2-BD59-A6C34878D82A}">
                    <a16:rowId xmlns:a16="http://schemas.microsoft.com/office/drawing/2014/main" val="1503485286"/>
                  </a:ext>
                </a:extLst>
              </a:tr>
              <a:tr h="164155">
                <a:tc>
                  <a:txBody>
                    <a:bodyPr/>
                    <a:lstStyle/>
                    <a:p>
                      <a:pPr algn="l" fontAlgn="ctr"/>
                      <a:r>
                        <a:rPr lang="en-US" sz="1200" b="1" u="none" strike="noStrike">
                          <a:solidFill>
                            <a:srgbClr val="3C4043"/>
                          </a:solidFill>
                          <a:effectLst/>
                          <a:latin typeface="Calibri" panose="020F0502020204030204" pitchFamily="34" charset="0"/>
                          <a:ea typeface="Calibri" panose="020F0502020204030204" pitchFamily="34" charset="0"/>
                          <a:cs typeface="Calibri" panose="020F0502020204030204" pitchFamily="34" charset="0"/>
                        </a:rPr>
                        <a:t>PAY_AMT5</a:t>
                      </a:r>
                      <a:endParaRPr lang="en-US" sz="1200" b="1" i="0" u="none" strike="noStrike">
                        <a:solidFill>
                          <a:srgbClr val="3C4043"/>
                        </a:solidFill>
                        <a:effectLst/>
                        <a:latin typeface="Calibri" panose="020F0502020204030204" pitchFamily="34" charset="0"/>
                        <a:ea typeface="Calibri" panose="020F0502020204030204" pitchFamily="34" charset="0"/>
                        <a:cs typeface="Calibri" panose="020F0502020204030204" pitchFamily="34" charset="0"/>
                      </a:endParaRPr>
                    </a:p>
                  </a:txBody>
                  <a:tcPr marL="6279" marR="6279" marT="6279" marB="0" anchor="ctr"/>
                </a:tc>
                <a:tc>
                  <a:txBody>
                    <a:bodyPr/>
                    <a:lstStyle/>
                    <a:p>
                      <a:pPr algn="l" fontAlgn="b"/>
                      <a:r>
                        <a:rPr lang="en-US" sz="12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 Amount of previous payment in May, 2005 (NT dollar)</a:t>
                      </a:r>
                      <a:endParaRPr lang="en-US" sz="12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279" marR="6279" marT="6279" marB="0" anchor="b"/>
                </a:tc>
                <a:extLst>
                  <a:ext uri="{0D108BD9-81ED-4DB2-BD59-A6C34878D82A}">
                    <a16:rowId xmlns:a16="http://schemas.microsoft.com/office/drawing/2014/main" val="3324638912"/>
                  </a:ext>
                </a:extLst>
              </a:tr>
              <a:tr h="164155">
                <a:tc>
                  <a:txBody>
                    <a:bodyPr/>
                    <a:lstStyle/>
                    <a:p>
                      <a:pPr algn="l" fontAlgn="ctr"/>
                      <a:r>
                        <a:rPr lang="en-US" sz="1200" b="1" u="none" strike="noStrike">
                          <a:solidFill>
                            <a:srgbClr val="3C4043"/>
                          </a:solidFill>
                          <a:effectLst/>
                          <a:latin typeface="Calibri" panose="020F0502020204030204" pitchFamily="34" charset="0"/>
                          <a:ea typeface="Calibri" panose="020F0502020204030204" pitchFamily="34" charset="0"/>
                          <a:cs typeface="Calibri" panose="020F0502020204030204" pitchFamily="34" charset="0"/>
                        </a:rPr>
                        <a:t>PAY_AMT6</a:t>
                      </a:r>
                      <a:endParaRPr lang="en-US" sz="1200" b="1" i="0" u="none" strike="noStrike">
                        <a:solidFill>
                          <a:srgbClr val="3C4043"/>
                        </a:solidFill>
                        <a:effectLst/>
                        <a:latin typeface="Calibri" panose="020F0502020204030204" pitchFamily="34" charset="0"/>
                        <a:ea typeface="Calibri" panose="020F0502020204030204" pitchFamily="34" charset="0"/>
                        <a:cs typeface="Calibri" panose="020F0502020204030204" pitchFamily="34" charset="0"/>
                      </a:endParaRPr>
                    </a:p>
                  </a:txBody>
                  <a:tcPr marL="6279" marR="6279" marT="6279" marB="0" anchor="ctr"/>
                </a:tc>
                <a:tc>
                  <a:txBody>
                    <a:bodyPr/>
                    <a:lstStyle/>
                    <a:p>
                      <a:pPr algn="l" fontAlgn="b"/>
                      <a:r>
                        <a:rPr lang="en-US" sz="12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 Amount of previous payment in April, 2005 (NT dollar)</a:t>
                      </a:r>
                      <a:endParaRPr lang="en-US" sz="12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279" marR="6279" marT="6279" marB="0" anchor="b"/>
                </a:tc>
                <a:extLst>
                  <a:ext uri="{0D108BD9-81ED-4DB2-BD59-A6C34878D82A}">
                    <a16:rowId xmlns:a16="http://schemas.microsoft.com/office/drawing/2014/main" val="3973875656"/>
                  </a:ext>
                </a:extLst>
              </a:tr>
              <a:tr h="164155">
                <a:tc>
                  <a:txBody>
                    <a:bodyPr/>
                    <a:lstStyle/>
                    <a:p>
                      <a:pPr algn="l" fontAlgn="ctr"/>
                      <a:r>
                        <a:rPr lang="en-US" sz="1200" b="1" u="none" strike="noStrike">
                          <a:solidFill>
                            <a:srgbClr val="3C4043"/>
                          </a:solidFill>
                          <a:effectLst/>
                          <a:latin typeface="Calibri" panose="020F0502020204030204" pitchFamily="34" charset="0"/>
                          <a:ea typeface="Calibri" panose="020F0502020204030204" pitchFamily="34" charset="0"/>
                          <a:cs typeface="Calibri" panose="020F0502020204030204" pitchFamily="34" charset="0"/>
                        </a:rPr>
                        <a:t>default.payment.next.month</a:t>
                      </a:r>
                      <a:endParaRPr lang="en-US" sz="1200" b="1" i="0" u="none" strike="noStrike">
                        <a:solidFill>
                          <a:srgbClr val="3C4043"/>
                        </a:solidFill>
                        <a:effectLst/>
                        <a:latin typeface="Calibri" panose="020F0502020204030204" pitchFamily="34" charset="0"/>
                        <a:ea typeface="Calibri" panose="020F0502020204030204" pitchFamily="34" charset="0"/>
                        <a:cs typeface="Calibri" panose="020F0502020204030204" pitchFamily="34" charset="0"/>
                      </a:endParaRPr>
                    </a:p>
                  </a:txBody>
                  <a:tcPr marL="6279" marR="6279" marT="6279" marB="0" anchor="ctr"/>
                </a:tc>
                <a:tc>
                  <a:txBody>
                    <a:bodyPr/>
                    <a:lstStyle/>
                    <a:p>
                      <a:pPr algn="l" fontAlgn="b"/>
                      <a:r>
                        <a:rPr lang="en-US" sz="12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 Default payment (1=yes, 0=no)</a:t>
                      </a:r>
                      <a:endParaRPr lang="en-US" sz="12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279" marR="6279" marT="6279" marB="0" anchor="b"/>
                </a:tc>
                <a:extLst>
                  <a:ext uri="{0D108BD9-81ED-4DB2-BD59-A6C34878D82A}">
                    <a16:rowId xmlns:a16="http://schemas.microsoft.com/office/drawing/2014/main" val="4247756896"/>
                  </a:ext>
                </a:extLst>
              </a:tr>
            </a:tbl>
          </a:graphicData>
        </a:graphic>
      </p:graphicFrame>
    </p:spTree>
    <p:extLst>
      <p:ext uri="{BB962C8B-B14F-4D97-AF65-F5344CB8AC3E}">
        <p14:creationId xmlns:p14="http://schemas.microsoft.com/office/powerpoint/2010/main" val="1274546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BF419CA-61BE-55E6-ACE7-04D895A9A031}"/>
              </a:ext>
            </a:extLst>
          </p:cNvPr>
          <p:cNvSpPr txBox="1"/>
          <p:nvPr/>
        </p:nvSpPr>
        <p:spPr>
          <a:xfrm>
            <a:off x="316456" y="1060990"/>
            <a:ext cx="10164731" cy="646331"/>
          </a:xfrm>
          <a:prstGeom prst="rect">
            <a:avLst/>
          </a:prstGeom>
          <a:noFill/>
        </p:spPr>
        <p:txBody>
          <a:bodyPr wrap="square" rtlCol="0">
            <a:spAutoFit/>
          </a:bodyPr>
          <a:lstStyle/>
          <a:p>
            <a:r>
              <a:rPr lang="en-US" sz="1800">
                <a:solidFill>
                  <a:schemeClr val="accent2">
                    <a:lumMod val="75000"/>
                  </a:schemeClr>
                </a:solidFill>
                <a:effectLst/>
                <a:latin typeface="Calibri" panose="020F0502020204030204" pitchFamily="34" charset="0"/>
                <a:ea typeface="Calibri" panose="020F0502020204030204" pitchFamily="34" charset="0"/>
                <a:cs typeface="Calibri" panose="020F0502020204030204" pitchFamily="34" charset="0"/>
              </a:rPr>
              <a:t>#Checking defaulters by gender, education, marital status, and age to get an initial picture of our data.</a:t>
            </a:r>
            <a:endParaRPr lang="en-US" sz="180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r>
              <a:rPr lang="en-US">
                <a:solidFill>
                  <a:schemeClr val="accent2">
                    <a:lumMod val="75000"/>
                  </a:schemeClr>
                </a:solidFill>
              </a:rPr>
              <a:t>,</a:t>
            </a:r>
          </a:p>
        </p:txBody>
      </p:sp>
      <p:sp>
        <p:nvSpPr>
          <p:cNvPr id="3" name="TextBox 2">
            <a:extLst>
              <a:ext uri="{FF2B5EF4-FFF2-40B4-BE49-F238E27FC236}">
                <a16:creationId xmlns:a16="http://schemas.microsoft.com/office/drawing/2014/main" id="{B4F4ABE5-3EF1-F2AB-ABA5-C921C8B0C401}"/>
              </a:ext>
            </a:extLst>
          </p:cNvPr>
          <p:cNvSpPr txBox="1"/>
          <p:nvPr/>
        </p:nvSpPr>
        <p:spPr>
          <a:xfrm>
            <a:off x="443203" y="345233"/>
            <a:ext cx="5724331" cy="584775"/>
          </a:xfrm>
          <a:prstGeom prst="rect">
            <a:avLst/>
          </a:prstGeom>
          <a:noFill/>
        </p:spPr>
        <p:txBody>
          <a:bodyPr wrap="square" rtlCol="0">
            <a:spAutoFit/>
          </a:bodyPr>
          <a:lstStyle/>
          <a:p>
            <a:r>
              <a:rPr lang="en-US" sz="3200">
                <a:solidFill>
                  <a:schemeClr val="accent5">
                    <a:lumMod val="75000"/>
                  </a:schemeClr>
                </a:solidFill>
                <a:latin typeface="Aptos Black" panose="020F0502020204030204" pitchFamily="34" charset="0"/>
              </a:rPr>
              <a:t>Preliminary Data Analysis</a:t>
            </a:r>
          </a:p>
        </p:txBody>
      </p:sp>
      <p:cxnSp>
        <p:nvCxnSpPr>
          <p:cNvPr id="5" name="Straight Connector 4">
            <a:extLst>
              <a:ext uri="{FF2B5EF4-FFF2-40B4-BE49-F238E27FC236}">
                <a16:creationId xmlns:a16="http://schemas.microsoft.com/office/drawing/2014/main" id="{2BE8EFA7-FFAE-04DB-B8A4-FB3597487324}"/>
              </a:ext>
            </a:extLst>
          </p:cNvPr>
          <p:cNvCxnSpPr>
            <a:cxnSpLocks/>
          </p:cNvCxnSpPr>
          <p:nvPr/>
        </p:nvCxnSpPr>
        <p:spPr>
          <a:xfrm>
            <a:off x="550506" y="864694"/>
            <a:ext cx="10002416"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1B0F64AE-E82B-F863-CEE0-5A76DB6DB017}"/>
              </a:ext>
            </a:extLst>
          </p:cNvPr>
          <p:cNvPicPr>
            <a:picLocks noChangeAspect="1"/>
          </p:cNvPicPr>
          <p:nvPr/>
        </p:nvPicPr>
        <p:blipFill>
          <a:blip r:embed="rId2"/>
          <a:stretch>
            <a:fillRect/>
          </a:stretch>
        </p:blipFill>
        <p:spPr>
          <a:xfrm>
            <a:off x="1300927" y="1490925"/>
            <a:ext cx="3852423" cy="2504075"/>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a16="http://schemas.microsoft.com/office/drawing/2014/main" id="{9110B4D9-EE6A-AB1A-6B12-B5AACE4927B1}"/>
              </a:ext>
            </a:extLst>
          </p:cNvPr>
          <p:cNvPicPr>
            <a:picLocks noChangeAspect="1"/>
          </p:cNvPicPr>
          <p:nvPr/>
        </p:nvPicPr>
        <p:blipFill>
          <a:blip r:embed="rId3"/>
          <a:stretch>
            <a:fillRect/>
          </a:stretch>
        </p:blipFill>
        <p:spPr>
          <a:xfrm>
            <a:off x="5551714" y="1449469"/>
            <a:ext cx="3852422" cy="2504075"/>
          </a:xfrm>
          <a:prstGeom prst="rect">
            <a:avLst/>
          </a:prstGeom>
          <a:ln>
            <a:noFill/>
          </a:ln>
          <a:effectLst>
            <a:outerShdw blurRad="292100" dist="139700" dir="2700000" algn="tl" rotWithShape="0">
              <a:srgbClr val="333333">
                <a:alpha val="65000"/>
              </a:srgbClr>
            </a:outerShdw>
          </a:effectLst>
        </p:spPr>
      </p:pic>
      <p:pic>
        <p:nvPicPr>
          <p:cNvPr id="12" name="Picture 11">
            <a:extLst>
              <a:ext uri="{FF2B5EF4-FFF2-40B4-BE49-F238E27FC236}">
                <a16:creationId xmlns:a16="http://schemas.microsoft.com/office/drawing/2014/main" id="{A66445A2-6577-82E7-B851-BB81B6AAE796}"/>
              </a:ext>
            </a:extLst>
          </p:cNvPr>
          <p:cNvPicPr>
            <a:picLocks noChangeAspect="1"/>
          </p:cNvPicPr>
          <p:nvPr/>
        </p:nvPicPr>
        <p:blipFill>
          <a:blip r:embed="rId4"/>
          <a:stretch>
            <a:fillRect/>
          </a:stretch>
        </p:blipFill>
        <p:spPr>
          <a:xfrm>
            <a:off x="1300926" y="4115037"/>
            <a:ext cx="3852424" cy="2504075"/>
          </a:xfrm>
          <a:prstGeom prst="rect">
            <a:avLst/>
          </a:prstGeom>
          <a:ln>
            <a:noFill/>
          </a:ln>
          <a:effectLst>
            <a:outerShdw blurRad="292100" dist="139700" dir="2700000" algn="tl" rotWithShape="0">
              <a:srgbClr val="333333">
                <a:alpha val="65000"/>
              </a:srgbClr>
            </a:outerShdw>
          </a:effectLst>
        </p:spPr>
      </p:pic>
      <p:pic>
        <p:nvPicPr>
          <p:cNvPr id="15" name="Picture 14">
            <a:extLst>
              <a:ext uri="{FF2B5EF4-FFF2-40B4-BE49-F238E27FC236}">
                <a16:creationId xmlns:a16="http://schemas.microsoft.com/office/drawing/2014/main" id="{A8E40E94-6061-7304-7A99-533CFC6878EE}"/>
              </a:ext>
            </a:extLst>
          </p:cNvPr>
          <p:cNvPicPr>
            <a:picLocks noChangeAspect="1"/>
          </p:cNvPicPr>
          <p:nvPr/>
        </p:nvPicPr>
        <p:blipFill>
          <a:blip r:embed="rId5"/>
          <a:stretch>
            <a:fillRect/>
          </a:stretch>
        </p:blipFill>
        <p:spPr>
          <a:xfrm>
            <a:off x="5551715" y="4115037"/>
            <a:ext cx="3852422" cy="250407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04475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A55544-87DB-0AB5-25A7-2C3717A945DF}"/>
              </a:ext>
            </a:extLst>
          </p:cNvPr>
          <p:cNvSpPr txBox="1"/>
          <p:nvPr/>
        </p:nvSpPr>
        <p:spPr>
          <a:xfrm>
            <a:off x="922421" y="1235240"/>
            <a:ext cx="3687437" cy="1700466"/>
          </a:xfrm>
          <a:prstGeom prst="rect">
            <a:avLst/>
          </a:prstGeom>
        </p:spPr>
        <p:txBody>
          <a:bodyPr vert="horz" lIns="91440" tIns="45720" rIns="91440" bIns="45720" rtlCol="0">
            <a:noAutofit/>
          </a:bodyPr>
          <a:lstStyle/>
          <a:p>
            <a:pPr marL="0" marR="0" indent="-182880" defTabSz="914400">
              <a:lnSpc>
                <a:spcPct val="90000"/>
              </a:lnSpc>
              <a:spcBef>
                <a:spcPts val="0"/>
              </a:spcBef>
              <a:spcAft>
                <a:spcPts val="600"/>
              </a:spcAft>
              <a:buClr>
                <a:schemeClr val="accent1"/>
              </a:buClr>
            </a:pPr>
            <a:r>
              <a:rPr lang="en-US" sz="1400">
                <a:solidFill>
                  <a:schemeClr val="accent2">
                    <a:lumMod val="75000"/>
                  </a:schemeClr>
                </a:solidFill>
                <a:effectLst/>
                <a:latin typeface="Calibri" panose="020F0502020204030204" pitchFamily="34" charset="0"/>
                <a:ea typeface="Calibri" panose="020F0502020204030204" pitchFamily="34" charset="0"/>
                <a:cs typeface="Calibri" panose="020F0502020204030204" pitchFamily="34" charset="0"/>
              </a:rPr>
              <a:t>#Changing column name of the dependent variable and changing its data type.</a:t>
            </a:r>
          </a:p>
          <a:p>
            <a:pPr marL="0" marR="0" indent="-182880" defTabSz="914400">
              <a:lnSpc>
                <a:spcPct val="90000"/>
              </a:lnSpc>
              <a:spcBef>
                <a:spcPts val="0"/>
              </a:spcBef>
              <a:spcAft>
                <a:spcPts val="600"/>
              </a:spcAft>
              <a:buClr>
                <a:schemeClr val="accent1"/>
              </a:buClr>
            </a:pPr>
            <a:r>
              <a:rPr lang="en-US" sz="1400" err="1">
                <a:effectLst/>
                <a:latin typeface="Calibri" panose="020F0502020204030204" pitchFamily="34" charset="0"/>
                <a:ea typeface="Calibri" panose="020F0502020204030204" pitchFamily="34" charset="0"/>
                <a:cs typeface="Calibri" panose="020F0502020204030204" pitchFamily="34" charset="0"/>
              </a:rPr>
              <a:t>colnames</a:t>
            </a:r>
            <a:r>
              <a:rPr lang="en-US" sz="1400">
                <a:effectLst/>
                <a:latin typeface="Calibri" panose="020F0502020204030204" pitchFamily="34" charset="0"/>
                <a:ea typeface="Calibri" panose="020F0502020204030204" pitchFamily="34" charset="0"/>
                <a:cs typeface="Calibri" panose="020F0502020204030204" pitchFamily="34" charset="0"/>
              </a:rPr>
              <a:t>(</a:t>
            </a:r>
            <a:r>
              <a:rPr lang="en-US" sz="1400" err="1">
                <a:effectLst/>
                <a:latin typeface="Calibri" panose="020F0502020204030204" pitchFamily="34" charset="0"/>
                <a:ea typeface="Calibri" panose="020F0502020204030204" pitchFamily="34" charset="0"/>
                <a:cs typeface="Calibri" panose="020F0502020204030204" pitchFamily="34" charset="0"/>
              </a:rPr>
              <a:t>df</a:t>
            </a:r>
            <a:r>
              <a:rPr lang="en-US" sz="1400">
                <a:effectLst/>
                <a:latin typeface="Calibri" panose="020F0502020204030204" pitchFamily="34" charset="0"/>
                <a:ea typeface="Calibri" panose="020F0502020204030204" pitchFamily="34" charset="0"/>
                <a:cs typeface="Calibri" panose="020F0502020204030204" pitchFamily="34" charset="0"/>
              </a:rPr>
              <a:t>)[</a:t>
            </a:r>
            <a:r>
              <a:rPr lang="en-US" sz="1400" err="1">
                <a:effectLst/>
                <a:latin typeface="Calibri" panose="020F0502020204030204" pitchFamily="34" charset="0"/>
                <a:ea typeface="Calibri" panose="020F0502020204030204" pitchFamily="34" charset="0"/>
                <a:cs typeface="Calibri" panose="020F0502020204030204" pitchFamily="34" charset="0"/>
              </a:rPr>
              <a:t>colnames</a:t>
            </a:r>
            <a:r>
              <a:rPr lang="en-US" sz="1400">
                <a:effectLst/>
                <a:latin typeface="Calibri" panose="020F0502020204030204" pitchFamily="34" charset="0"/>
                <a:ea typeface="Calibri" panose="020F0502020204030204" pitchFamily="34" charset="0"/>
                <a:cs typeface="Calibri" panose="020F0502020204030204" pitchFamily="34" charset="0"/>
              </a:rPr>
              <a:t>((</a:t>
            </a:r>
            <a:r>
              <a:rPr lang="en-US" sz="1400" err="1">
                <a:effectLst/>
                <a:latin typeface="Calibri" panose="020F0502020204030204" pitchFamily="34" charset="0"/>
                <a:ea typeface="Calibri" panose="020F0502020204030204" pitchFamily="34" charset="0"/>
                <a:cs typeface="Calibri" panose="020F0502020204030204" pitchFamily="34" charset="0"/>
              </a:rPr>
              <a:t>df</a:t>
            </a:r>
            <a:r>
              <a:rPr lang="en-US" sz="1400">
                <a:effectLst/>
                <a:latin typeface="Calibri" panose="020F0502020204030204" pitchFamily="34" charset="0"/>
                <a:ea typeface="Calibri" panose="020F0502020204030204" pitchFamily="34" charset="0"/>
                <a:cs typeface="Calibri" panose="020F0502020204030204" pitchFamily="34" charset="0"/>
              </a:rPr>
              <a:t>)) == "</a:t>
            </a:r>
            <a:r>
              <a:rPr lang="en-US" sz="1400" err="1">
                <a:effectLst/>
                <a:latin typeface="Calibri" panose="020F0502020204030204" pitchFamily="34" charset="0"/>
                <a:ea typeface="Calibri" panose="020F0502020204030204" pitchFamily="34" charset="0"/>
                <a:cs typeface="Calibri" panose="020F0502020204030204" pitchFamily="34" charset="0"/>
              </a:rPr>
              <a:t>default.payment.next.month</a:t>
            </a:r>
            <a:r>
              <a:rPr lang="en-US" sz="1400">
                <a:effectLst/>
                <a:latin typeface="Calibri" panose="020F0502020204030204" pitchFamily="34" charset="0"/>
                <a:ea typeface="Calibri" panose="020F0502020204030204" pitchFamily="34" charset="0"/>
                <a:cs typeface="Calibri" panose="020F0502020204030204" pitchFamily="34" charset="0"/>
              </a:rPr>
              <a:t>"] = "DEFAULT"</a:t>
            </a:r>
          </a:p>
          <a:p>
            <a:pPr marL="0" marR="0" indent="-182880" defTabSz="914400">
              <a:lnSpc>
                <a:spcPct val="90000"/>
              </a:lnSpc>
              <a:spcBef>
                <a:spcPts val="0"/>
              </a:spcBef>
              <a:spcAft>
                <a:spcPts val="600"/>
              </a:spcAft>
              <a:buClr>
                <a:schemeClr val="accent1"/>
              </a:buClr>
            </a:pPr>
            <a:r>
              <a:rPr lang="en-US" sz="1400" err="1">
                <a:effectLst/>
                <a:latin typeface="Calibri" panose="020F0502020204030204" pitchFamily="34" charset="0"/>
                <a:ea typeface="Calibri" panose="020F0502020204030204" pitchFamily="34" charset="0"/>
                <a:cs typeface="Calibri" panose="020F0502020204030204" pitchFamily="34" charset="0"/>
              </a:rPr>
              <a:t>df$DEFAULT</a:t>
            </a:r>
            <a:r>
              <a:rPr lang="en-US" sz="1400">
                <a:effectLst/>
                <a:latin typeface="Calibri" panose="020F0502020204030204" pitchFamily="34" charset="0"/>
                <a:ea typeface="Calibri" panose="020F0502020204030204" pitchFamily="34" charset="0"/>
                <a:cs typeface="Calibri" panose="020F0502020204030204" pitchFamily="34" charset="0"/>
              </a:rPr>
              <a:t> = </a:t>
            </a:r>
            <a:r>
              <a:rPr lang="en-US" sz="1400" err="1">
                <a:effectLst/>
                <a:latin typeface="Calibri" panose="020F0502020204030204" pitchFamily="34" charset="0"/>
                <a:ea typeface="Calibri" panose="020F0502020204030204" pitchFamily="34" charset="0"/>
                <a:cs typeface="Calibri" panose="020F0502020204030204" pitchFamily="34" charset="0"/>
              </a:rPr>
              <a:t>as.numeric</a:t>
            </a:r>
            <a:r>
              <a:rPr lang="en-US" sz="1400">
                <a:effectLst/>
                <a:latin typeface="Calibri" panose="020F0502020204030204" pitchFamily="34" charset="0"/>
                <a:ea typeface="Calibri" panose="020F0502020204030204" pitchFamily="34" charset="0"/>
                <a:cs typeface="Calibri" panose="020F0502020204030204" pitchFamily="34" charset="0"/>
              </a:rPr>
              <a:t>(</a:t>
            </a:r>
            <a:r>
              <a:rPr lang="en-US" sz="1400" err="1">
                <a:effectLst/>
                <a:latin typeface="Calibri" panose="020F0502020204030204" pitchFamily="34" charset="0"/>
                <a:ea typeface="Calibri" panose="020F0502020204030204" pitchFamily="34" charset="0"/>
                <a:cs typeface="Calibri" panose="020F0502020204030204" pitchFamily="34" charset="0"/>
              </a:rPr>
              <a:t>df$DEFAULT</a:t>
            </a:r>
            <a:r>
              <a:rPr lang="en-US" sz="1400">
                <a:effectLst/>
                <a:latin typeface="Calibri" panose="020F0502020204030204" pitchFamily="34" charset="0"/>
                <a:ea typeface="Calibri" panose="020F0502020204030204" pitchFamily="34" charset="0"/>
                <a:cs typeface="Calibri" panose="020F0502020204030204" pitchFamily="34" charset="0"/>
              </a:rPr>
              <a:t>)</a:t>
            </a:r>
          </a:p>
          <a:p>
            <a:pPr marL="0" marR="0" indent="-182880" defTabSz="914400">
              <a:lnSpc>
                <a:spcPct val="90000"/>
              </a:lnSpc>
              <a:spcBef>
                <a:spcPts val="0"/>
              </a:spcBef>
              <a:spcAft>
                <a:spcPts val="600"/>
              </a:spcAft>
              <a:buClr>
                <a:schemeClr val="accent1"/>
              </a:buClr>
            </a:pPr>
            <a:r>
              <a:rPr lang="en-US" sz="1400" b="1">
                <a:effectLst/>
                <a:latin typeface="Calibri" panose="020F0502020204030204" pitchFamily="34" charset="0"/>
                <a:ea typeface="Calibri" panose="020F0502020204030204" pitchFamily="34" charset="0"/>
                <a:cs typeface="Calibri" panose="020F0502020204030204" pitchFamily="34" charset="0"/>
              </a:rPr>
              <a:t> </a:t>
            </a:r>
            <a:endParaRPr lang="en-US" sz="1400">
              <a:effectLst/>
              <a:latin typeface="Calibri" panose="020F0502020204030204" pitchFamily="34" charset="0"/>
              <a:ea typeface="Calibri" panose="020F0502020204030204" pitchFamily="34" charset="0"/>
              <a:cs typeface="Calibri" panose="020F0502020204030204" pitchFamily="34" charset="0"/>
            </a:endParaRPr>
          </a:p>
          <a:p>
            <a:pPr marL="0" marR="0" indent="-182880" defTabSz="914400">
              <a:lnSpc>
                <a:spcPct val="90000"/>
              </a:lnSpc>
              <a:spcBef>
                <a:spcPts val="0"/>
              </a:spcBef>
              <a:spcAft>
                <a:spcPts val="600"/>
              </a:spcAft>
              <a:buClr>
                <a:schemeClr val="accent1"/>
              </a:buClr>
            </a:pPr>
            <a:r>
              <a:rPr lang="en-US" sz="1400">
                <a:effectLst/>
                <a:latin typeface="Calibri" panose="020F0502020204030204" pitchFamily="34" charset="0"/>
                <a:ea typeface="Calibri" panose="020F0502020204030204" pitchFamily="34" charset="0"/>
                <a:cs typeface="Calibri" panose="020F0502020204030204" pitchFamily="34" charset="0"/>
              </a:rPr>
              <a:t> </a:t>
            </a:r>
          </a:p>
          <a:p>
            <a:pPr marL="0" marR="0" indent="-182880" defTabSz="914400">
              <a:lnSpc>
                <a:spcPct val="90000"/>
              </a:lnSpc>
              <a:spcBef>
                <a:spcPts val="0"/>
              </a:spcBef>
              <a:spcAft>
                <a:spcPts val="600"/>
              </a:spcAft>
              <a:buClr>
                <a:schemeClr val="accent1"/>
              </a:buClr>
            </a:pPr>
            <a:endParaRPr lang="en-US" sz="1400">
              <a:effectLst/>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descr="A picture containing timeline&#10;&#10;Description automatically generated">
            <a:extLst>
              <a:ext uri="{FF2B5EF4-FFF2-40B4-BE49-F238E27FC236}">
                <a16:creationId xmlns:a16="http://schemas.microsoft.com/office/drawing/2014/main" id="{9E35E78D-746E-D254-4933-A01707AA5E62}"/>
              </a:ext>
            </a:extLst>
          </p:cNvPr>
          <p:cNvPicPr>
            <a:picLocks noChangeAspect="1"/>
          </p:cNvPicPr>
          <p:nvPr/>
        </p:nvPicPr>
        <p:blipFill rotWithShape="1">
          <a:blip r:embed="rId2"/>
          <a:srcRect l="2257" r="-1" b="-1"/>
          <a:stretch/>
        </p:blipFill>
        <p:spPr>
          <a:xfrm>
            <a:off x="5185963" y="1064757"/>
            <a:ext cx="5803839" cy="5269822"/>
          </a:xfrm>
          <a:prstGeom prst="rect">
            <a:avLst/>
          </a:prstGeom>
        </p:spPr>
      </p:pic>
      <p:sp>
        <p:nvSpPr>
          <p:cNvPr id="5" name="TextBox 4">
            <a:extLst>
              <a:ext uri="{FF2B5EF4-FFF2-40B4-BE49-F238E27FC236}">
                <a16:creationId xmlns:a16="http://schemas.microsoft.com/office/drawing/2014/main" id="{69CEF4BD-5CF6-B2F2-E6E4-55223E6328F3}"/>
              </a:ext>
            </a:extLst>
          </p:cNvPr>
          <p:cNvSpPr txBox="1"/>
          <p:nvPr/>
        </p:nvSpPr>
        <p:spPr>
          <a:xfrm>
            <a:off x="922421" y="3246725"/>
            <a:ext cx="5670884" cy="2376035"/>
          </a:xfrm>
          <a:prstGeom prst="rect">
            <a:avLst/>
          </a:prstGeom>
          <a:noFill/>
        </p:spPr>
        <p:txBody>
          <a:bodyPr wrap="square" rtlCol="0">
            <a:spAutoFit/>
          </a:bodyPr>
          <a:lstStyle/>
          <a:p>
            <a:pPr marL="0" marR="0" indent="-182880" defTabSz="914400">
              <a:lnSpc>
                <a:spcPct val="90000"/>
              </a:lnSpc>
              <a:spcBef>
                <a:spcPts val="0"/>
              </a:spcBef>
              <a:spcAft>
                <a:spcPts val="600"/>
              </a:spcAft>
              <a:buClr>
                <a:schemeClr val="accent1"/>
              </a:buClr>
            </a:pPr>
            <a:r>
              <a:rPr lang="en-US" sz="1400">
                <a:solidFill>
                  <a:schemeClr val="accent2">
                    <a:lumMod val="75000"/>
                  </a:schemeClr>
                </a:solidFill>
                <a:effectLst/>
                <a:latin typeface="Calibri" panose="020F0502020204030204" pitchFamily="34" charset="0"/>
                <a:ea typeface="Calibri" panose="020F0502020204030204" pitchFamily="34" charset="0"/>
                <a:cs typeface="Calibri" panose="020F0502020204030204" pitchFamily="34" charset="0"/>
              </a:rPr>
              <a:t>#Plotting Correlation Matrix</a:t>
            </a:r>
          </a:p>
          <a:p>
            <a:pPr marL="0" marR="0" indent="-182880" defTabSz="914400">
              <a:lnSpc>
                <a:spcPct val="90000"/>
              </a:lnSpc>
              <a:spcBef>
                <a:spcPts val="0"/>
              </a:spcBef>
              <a:spcAft>
                <a:spcPts val="600"/>
              </a:spcAft>
              <a:buClr>
                <a:schemeClr val="accent1"/>
              </a:buClr>
            </a:pPr>
            <a:r>
              <a:rPr lang="en-US" sz="1400">
                <a:effectLst/>
                <a:latin typeface="Calibri" panose="020F0502020204030204" pitchFamily="34" charset="0"/>
                <a:ea typeface="Calibri" panose="020F0502020204030204" pitchFamily="34" charset="0"/>
                <a:cs typeface="Calibri" panose="020F0502020204030204" pitchFamily="34" charset="0"/>
              </a:rPr>
              <a:t>r = </a:t>
            </a:r>
            <a:r>
              <a:rPr lang="en-US" sz="1400" err="1">
                <a:effectLst/>
                <a:latin typeface="Calibri" panose="020F0502020204030204" pitchFamily="34" charset="0"/>
                <a:ea typeface="Calibri" panose="020F0502020204030204" pitchFamily="34" charset="0"/>
                <a:cs typeface="Calibri" panose="020F0502020204030204" pitchFamily="34" charset="0"/>
              </a:rPr>
              <a:t>cor</a:t>
            </a:r>
            <a:r>
              <a:rPr lang="en-US" sz="1400">
                <a:effectLst/>
                <a:latin typeface="Calibri" panose="020F0502020204030204" pitchFamily="34" charset="0"/>
                <a:ea typeface="Calibri" panose="020F0502020204030204" pitchFamily="34" charset="0"/>
                <a:cs typeface="Calibri" panose="020F0502020204030204" pitchFamily="34" charset="0"/>
              </a:rPr>
              <a:t>(</a:t>
            </a:r>
            <a:r>
              <a:rPr lang="en-US" sz="1400" err="1">
                <a:effectLst/>
                <a:latin typeface="Calibri" panose="020F0502020204030204" pitchFamily="34" charset="0"/>
                <a:ea typeface="Calibri" panose="020F0502020204030204" pitchFamily="34" charset="0"/>
                <a:cs typeface="Calibri" panose="020F0502020204030204" pitchFamily="34" charset="0"/>
              </a:rPr>
              <a:t>df</a:t>
            </a:r>
            <a:r>
              <a:rPr lang="en-US" sz="1400">
                <a:effectLst/>
                <a:latin typeface="Calibri" panose="020F0502020204030204" pitchFamily="34" charset="0"/>
                <a:ea typeface="Calibri" panose="020F0502020204030204" pitchFamily="34" charset="0"/>
                <a:cs typeface="Calibri" panose="020F0502020204030204" pitchFamily="34" charset="0"/>
              </a:rPr>
              <a:t>[-c(3, 4, 5, 26, 27)], method = '</a:t>
            </a:r>
            <a:r>
              <a:rPr lang="en-US" sz="1400" err="1">
                <a:effectLst/>
                <a:latin typeface="Calibri" panose="020F0502020204030204" pitchFamily="34" charset="0"/>
                <a:ea typeface="Calibri" panose="020F0502020204030204" pitchFamily="34" charset="0"/>
                <a:cs typeface="Calibri" panose="020F0502020204030204" pitchFamily="34" charset="0"/>
              </a:rPr>
              <a:t>pearson</a:t>
            </a:r>
            <a:r>
              <a:rPr lang="en-US" sz="1400">
                <a:effectLst/>
                <a:latin typeface="Calibri" panose="020F0502020204030204" pitchFamily="34" charset="0"/>
                <a:ea typeface="Calibri" panose="020F0502020204030204" pitchFamily="34" charset="0"/>
                <a:cs typeface="Calibri" panose="020F0502020204030204" pitchFamily="34" charset="0"/>
              </a:rPr>
              <a:t>')</a:t>
            </a:r>
          </a:p>
          <a:p>
            <a:pPr marL="0" marR="0" indent="-182880" defTabSz="914400">
              <a:lnSpc>
                <a:spcPct val="90000"/>
              </a:lnSpc>
              <a:spcBef>
                <a:spcPts val="0"/>
              </a:spcBef>
              <a:spcAft>
                <a:spcPts val="600"/>
              </a:spcAft>
              <a:buClr>
                <a:schemeClr val="accent1"/>
              </a:buClr>
            </a:pPr>
            <a:r>
              <a:rPr lang="en-US" sz="1400" err="1">
                <a:effectLst/>
                <a:latin typeface="Calibri" panose="020F0502020204030204" pitchFamily="34" charset="0"/>
                <a:ea typeface="Calibri" panose="020F0502020204030204" pitchFamily="34" charset="0"/>
                <a:cs typeface="Calibri" panose="020F0502020204030204" pitchFamily="34" charset="0"/>
              </a:rPr>
              <a:t>col_gd</a:t>
            </a:r>
            <a:r>
              <a:rPr lang="en-US" sz="1400">
                <a:effectLst/>
                <a:latin typeface="Calibri" panose="020F0502020204030204" pitchFamily="34" charset="0"/>
                <a:ea typeface="Calibri" panose="020F0502020204030204" pitchFamily="34" charset="0"/>
                <a:cs typeface="Calibri" panose="020F0502020204030204" pitchFamily="34" charset="0"/>
              </a:rPr>
              <a:t> &lt;- </a:t>
            </a:r>
            <a:r>
              <a:rPr lang="en-US" sz="1400" err="1">
                <a:effectLst/>
                <a:latin typeface="Calibri" panose="020F0502020204030204" pitchFamily="34" charset="0"/>
                <a:ea typeface="Calibri" panose="020F0502020204030204" pitchFamily="34" charset="0"/>
                <a:cs typeface="Calibri" panose="020F0502020204030204" pitchFamily="34" charset="0"/>
              </a:rPr>
              <a:t>colorRampPalette</a:t>
            </a:r>
            <a:r>
              <a:rPr lang="en-US" sz="1400">
                <a:effectLst/>
                <a:latin typeface="Calibri" panose="020F0502020204030204" pitchFamily="34" charset="0"/>
                <a:ea typeface="Calibri" panose="020F0502020204030204" pitchFamily="34" charset="0"/>
                <a:cs typeface="Calibri" panose="020F0502020204030204" pitchFamily="34" charset="0"/>
              </a:rPr>
              <a:t>(c("#BB4444", "#EE9988", "#FFFFFF", "#77AADD", "#4477AA"))</a:t>
            </a:r>
          </a:p>
          <a:p>
            <a:pPr marL="0" marR="0" indent="-182880" defTabSz="914400">
              <a:lnSpc>
                <a:spcPct val="90000"/>
              </a:lnSpc>
              <a:spcBef>
                <a:spcPts val="0"/>
              </a:spcBef>
              <a:spcAft>
                <a:spcPts val="600"/>
              </a:spcAft>
              <a:buClr>
                <a:schemeClr val="accent1"/>
              </a:buClr>
            </a:pPr>
            <a:r>
              <a:rPr lang="en-US" sz="1400">
                <a:effectLst/>
                <a:latin typeface="Calibri" panose="020F0502020204030204" pitchFamily="34" charset="0"/>
                <a:ea typeface="Calibri" panose="020F0502020204030204" pitchFamily="34" charset="0"/>
                <a:cs typeface="Calibri" panose="020F0502020204030204" pitchFamily="34" charset="0"/>
              </a:rPr>
              <a:t> </a:t>
            </a:r>
          </a:p>
          <a:p>
            <a:pPr marL="0" marR="0" indent="-182880" defTabSz="914400">
              <a:lnSpc>
                <a:spcPct val="90000"/>
              </a:lnSpc>
              <a:spcBef>
                <a:spcPts val="0"/>
              </a:spcBef>
              <a:spcAft>
                <a:spcPts val="600"/>
              </a:spcAft>
              <a:buClr>
                <a:schemeClr val="accent1"/>
              </a:buClr>
            </a:pPr>
            <a:r>
              <a:rPr lang="en-US" sz="1400" err="1">
                <a:effectLst/>
                <a:latin typeface="Calibri" panose="020F0502020204030204" pitchFamily="34" charset="0"/>
                <a:ea typeface="Calibri" panose="020F0502020204030204" pitchFamily="34" charset="0"/>
                <a:cs typeface="Calibri" panose="020F0502020204030204" pitchFamily="34" charset="0"/>
              </a:rPr>
              <a:t>corrplot</a:t>
            </a:r>
            <a:r>
              <a:rPr lang="en-US" sz="1400">
                <a:effectLst/>
                <a:latin typeface="Calibri" panose="020F0502020204030204" pitchFamily="34" charset="0"/>
                <a:ea typeface="Calibri" panose="020F0502020204030204" pitchFamily="34" charset="0"/>
                <a:cs typeface="Calibri" panose="020F0502020204030204" pitchFamily="34" charset="0"/>
              </a:rPr>
              <a:t>(r, method = "color", col = </a:t>
            </a:r>
            <a:r>
              <a:rPr lang="en-US" sz="1400" err="1">
                <a:effectLst/>
                <a:latin typeface="Calibri" panose="020F0502020204030204" pitchFamily="34" charset="0"/>
                <a:ea typeface="Calibri" panose="020F0502020204030204" pitchFamily="34" charset="0"/>
                <a:cs typeface="Calibri" panose="020F0502020204030204" pitchFamily="34" charset="0"/>
              </a:rPr>
              <a:t>col_gd</a:t>
            </a:r>
            <a:r>
              <a:rPr lang="en-US" sz="1400">
                <a:effectLst/>
                <a:latin typeface="Calibri" panose="020F0502020204030204" pitchFamily="34" charset="0"/>
                <a:ea typeface="Calibri" panose="020F0502020204030204" pitchFamily="34" charset="0"/>
                <a:cs typeface="Calibri" panose="020F0502020204030204" pitchFamily="34" charset="0"/>
              </a:rPr>
              <a:t>(200),</a:t>
            </a:r>
          </a:p>
          <a:p>
            <a:pPr marL="0" marR="0" indent="-182880" defTabSz="914400">
              <a:lnSpc>
                <a:spcPct val="90000"/>
              </a:lnSpc>
              <a:spcBef>
                <a:spcPts val="0"/>
              </a:spcBef>
              <a:spcAft>
                <a:spcPts val="600"/>
              </a:spcAft>
              <a:buClr>
                <a:schemeClr val="accent1"/>
              </a:buClr>
            </a:pPr>
            <a:r>
              <a:rPr lang="en-US" sz="1400">
                <a:effectLst/>
                <a:latin typeface="Calibri" panose="020F0502020204030204" pitchFamily="34" charset="0"/>
                <a:ea typeface="Calibri" panose="020F0502020204030204" pitchFamily="34" charset="0"/>
                <a:cs typeface="Calibri" panose="020F0502020204030204" pitchFamily="34" charset="0"/>
              </a:rPr>
              <a:t>         type = "upper", order = "</a:t>
            </a:r>
            <a:r>
              <a:rPr lang="en-US" sz="1400" err="1">
                <a:effectLst/>
                <a:latin typeface="Calibri" panose="020F0502020204030204" pitchFamily="34" charset="0"/>
                <a:ea typeface="Calibri" panose="020F0502020204030204" pitchFamily="34" charset="0"/>
                <a:cs typeface="Calibri" panose="020F0502020204030204" pitchFamily="34" charset="0"/>
              </a:rPr>
              <a:t>hclust</a:t>
            </a:r>
            <a:r>
              <a:rPr lang="en-US" sz="1400">
                <a:effectLst/>
                <a:latin typeface="Calibri" panose="020F0502020204030204" pitchFamily="34" charset="0"/>
                <a:ea typeface="Calibri" panose="020F0502020204030204" pitchFamily="34" charset="0"/>
                <a:cs typeface="Calibri" panose="020F0502020204030204" pitchFamily="34" charset="0"/>
              </a:rPr>
              <a:t>",</a:t>
            </a:r>
          </a:p>
          <a:p>
            <a:pPr marL="0" marR="0" indent="-182880" defTabSz="914400">
              <a:lnSpc>
                <a:spcPct val="90000"/>
              </a:lnSpc>
              <a:spcBef>
                <a:spcPts val="0"/>
              </a:spcBef>
              <a:spcAft>
                <a:spcPts val="600"/>
              </a:spcAft>
              <a:buClr>
                <a:schemeClr val="accent1"/>
              </a:buClr>
            </a:pPr>
            <a:r>
              <a:rPr lang="en-US" sz="1400">
                <a:effectLst/>
                <a:latin typeface="Calibri" panose="020F0502020204030204" pitchFamily="34" charset="0"/>
                <a:ea typeface="Calibri" panose="020F0502020204030204" pitchFamily="34" charset="0"/>
                <a:cs typeface="Calibri" panose="020F0502020204030204" pitchFamily="34" charset="0"/>
              </a:rPr>
              <a:t>         </a:t>
            </a:r>
            <a:r>
              <a:rPr lang="en-US" sz="1400" err="1">
                <a:effectLst/>
                <a:latin typeface="Calibri" panose="020F0502020204030204" pitchFamily="34" charset="0"/>
                <a:ea typeface="Calibri" panose="020F0502020204030204" pitchFamily="34" charset="0"/>
                <a:cs typeface="Calibri" panose="020F0502020204030204" pitchFamily="34" charset="0"/>
              </a:rPr>
              <a:t>addCoef.col</a:t>
            </a:r>
            <a:r>
              <a:rPr lang="en-US" sz="1400">
                <a:effectLst/>
                <a:latin typeface="Calibri" panose="020F0502020204030204" pitchFamily="34" charset="0"/>
                <a:ea typeface="Calibri" panose="020F0502020204030204" pitchFamily="34" charset="0"/>
                <a:cs typeface="Calibri" panose="020F0502020204030204" pitchFamily="34" charset="0"/>
              </a:rPr>
              <a:t> = "Black",</a:t>
            </a:r>
          </a:p>
          <a:p>
            <a:pPr marL="0" marR="0" indent="-182880" defTabSz="914400">
              <a:lnSpc>
                <a:spcPct val="90000"/>
              </a:lnSpc>
              <a:spcBef>
                <a:spcPts val="0"/>
              </a:spcBef>
              <a:spcAft>
                <a:spcPts val="600"/>
              </a:spcAft>
              <a:buClr>
                <a:schemeClr val="accent1"/>
              </a:buClr>
            </a:pPr>
            <a:r>
              <a:rPr lang="en-US" sz="1400">
                <a:effectLst/>
                <a:latin typeface="Calibri" panose="020F0502020204030204" pitchFamily="34" charset="0"/>
                <a:ea typeface="Calibri" panose="020F0502020204030204" pitchFamily="34" charset="0"/>
                <a:cs typeface="Calibri" panose="020F0502020204030204" pitchFamily="34" charset="0"/>
              </a:rPr>
              <a:t>         </a:t>
            </a:r>
            <a:r>
              <a:rPr lang="en-US" sz="1400" err="1">
                <a:effectLst/>
                <a:latin typeface="Calibri" panose="020F0502020204030204" pitchFamily="34" charset="0"/>
                <a:ea typeface="Calibri" panose="020F0502020204030204" pitchFamily="34" charset="0"/>
                <a:cs typeface="Calibri" panose="020F0502020204030204" pitchFamily="34" charset="0"/>
              </a:rPr>
              <a:t>tl.col</a:t>
            </a:r>
            <a:r>
              <a:rPr lang="en-US" sz="1400">
                <a:effectLst/>
                <a:latin typeface="Calibri" panose="020F0502020204030204" pitchFamily="34" charset="0"/>
                <a:ea typeface="Calibri" panose="020F0502020204030204" pitchFamily="34" charset="0"/>
                <a:cs typeface="Calibri" panose="020F0502020204030204" pitchFamily="34" charset="0"/>
              </a:rPr>
              <a:t> = "black", </a:t>
            </a:r>
            <a:r>
              <a:rPr lang="en-US" sz="1400" err="1">
                <a:effectLst/>
                <a:latin typeface="Calibri" panose="020F0502020204030204" pitchFamily="34" charset="0"/>
                <a:ea typeface="Calibri" panose="020F0502020204030204" pitchFamily="34" charset="0"/>
                <a:cs typeface="Calibri" panose="020F0502020204030204" pitchFamily="34" charset="0"/>
              </a:rPr>
              <a:t>tl.srt</a:t>
            </a:r>
            <a:r>
              <a:rPr lang="en-US" sz="1400">
                <a:effectLst/>
                <a:latin typeface="Calibri" panose="020F0502020204030204" pitchFamily="34" charset="0"/>
                <a:ea typeface="Calibri" panose="020F0502020204030204" pitchFamily="34" charset="0"/>
                <a:cs typeface="Calibri" panose="020F0502020204030204" pitchFamily="34" charset="0"/>
              </a:rPr>
              <a:t> = 45, </a:t>
            </a:r>
            <a:r>
              <a:rPr lang="en-US" sz="1400" err="1">
                <a:effectLst/>
                <a:latin typeface="Calibri" panose="020F0502020204030204" pitchFamily="34" charset="0"/>
                <a:ea typeface="Calibri" panose="020F0502020204030204" pitchFamily="34" charset="0"/>
                <a:cs typeface="Calibri" panose="020F0502020204030204" pitchFamily="34" charset="0"/>
              </a:rPr>
              <a:t>number.cex</a:t>
            </a:r>
            <a:r>
              <a:rPr lang="en-US" sz="1400">
                <a:effectLst/>
                <a:latin typeface="Calibri" panose="020F0502020204030204" pitchFamily="34" charset="0"/>
                <a:ea typeface="Calibri" panose="020F0502020204030204" pitchFamily="34" charset="0"/>
                <a:cs typeface="Calibri" panose="020F0502020204030204" pitchFamily="34" charset="0"/>
              </a:rPr>
              <a:t> = 0.5,tl.cex = 0.4)</a:t>
            </a:r>
            <a:endParaRPr lang="en-US" sz="1400">
              <a:latin typeface="Calibri" panose="020F0502020204030204" pitchFamily="34" charset="0"/>
              <a:ea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AA06F4F3-126F-ADF1-0125-D3A1D5180C4A}"/>
              </a:ext>
            </a:extLst>
          </p:cNvPr>
          <p:cNvSpPr txBox="1"/>
          <p:nvPr/>
        </p:nvSpPr>
        <p:spPr>
          <a:xfrm>
            <a:off x="834511" y="5822822"/>
            <a:ext cx="8173452" cy="923330"/>
          </a:xfrm>
          <a:prstGeom prst="rect">
            <a:avLst/>
          </a:prstGeom>
          <a:noFill/>
        </p:spPr>
        <p:txBody>
          <a:bodyPr wrap="square" rtlCol="0">
            <a:spAutoFit/>
          </a:bodyPr>
          <a:lstStyle/>
          <a:p>
            <a:r>
              <a:rPr lang="en-US" sz="1800">
                <a:solidFill>
                  <a:srgbClr val="FF0000"/>
                </a:solidFill>
                <a:effectLst/>
                <a:latin typeface="Calibri" panose="020F0502020204030204" pitchFamily="34" charset="0"/>
                <a:ea typeface="Calibri" panose="020F0502020204030204" pitchFamily="34" charset="0"/>
                <a:cs typeface="Calibri" panose="020F0502020204030204" pitchFamily="34" charset="0"/>
              </a:rPr>
              <a:t>The dark blue shade denotes a strong positive association between variables and the dark red shade denotes a strong negative association between variables.</a:t>
            </a:r>
            <a:endParaRPr lang="en-US" sz="18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a:solidFill>
                <a:srgbClr val="FF0000"/>
              </a:solidFill>
            </a:endParaRPr>
          </a:p>
        </p:txBody>
      </p:sp>
      <p:sp>
        <p:nvSpPr>
          <p:cNvPr id="9" name="TextBox 8">
            <a:extLst>
              <a:ext uri="{FF2B5EF4-FFF2-40B4-BE49-F238E27FC236}">
                <a16:creationId xmlns:a16="http://schemas.microsoft.com/office/drawing/2014/main" id="{EAB294CB-1BF5-A188-B623-50B88C1036F6}"/>
              </a:ext>
            </a:extLst>
          </p:cNvPr>
          <p:cNvSpPr txBox="1"/>
          <p:nvPr/>
        </p:nvSpPr>
        <p:spPr>
          <a:xfrm>
            <a:off x="497306" y="339446"/>
            <a:ext cx="6102220" cy="58477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8D6374">
                    <a:lumMod val="75000"/>
                  </a:srgbClr>
                </a:solidFill>
                <a:effectLst/>
                <a:uLnTx/>
                <a:uFillTx/>
                <a:latin typeface="Aptos Black" panose="020F0502020204030204" pitchFamily="34" charset="0"/>
                <a:ea typeface="+mn-ea"/>
                <a:cs typeface="+mn-cs"/>
              </a:rPr>
              <a:t>Correlation heatmap</a:t>
            </a:r>
          </a:p>
        </p:txBody>
      </p:sp>
      <p:cxnSp>
        <p:nvCxnSpPr>
          <p:cNvPr id="10" name="Straight Connector 9">
            <a:extLst>
              <a:ext uri="{FF2B5EF4-FFF2-40B4-BE49-F238E27FC236}">
                <a16:creationId xmlns:a16="http://schemas.microsoft.com/office/drawing/2014/main" id="{43F6D253-AD1B-6D6C-7224-7A1B581B977A}"/>
              </a:ext>
            </a:extLst>
          </p:cNvPr>
          <p:cNvCxnSpPr>
            <a:cxnSpLocks/>
          </p:cNvCxnSpPr>
          <p:nvPr/>
        </p:nvCxnSpPr>
        <p:spPr>
          <a:xfrm>
            <a:off x="497306" y="924221"/>
            <a:ext cx="10002416"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8217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0CC860-030A-06B2-F8B0-D484A4D1AB5D}"/>
              </a:ext>
            </a:extLst>
          </p:cNvPr>
          <p:cNvSpPr txBox="1"/>
          <p:nvPr/>
        </p:nvSpPr>
        <p:spPr>
          <a:xfrm>
            <a:off x="497306" y="1503210"/>
            <a:ext cx="10194758" cy="4189480"/>
          </a:xfrm>
          <a:prstGeom prst="rect">
            <a:avLst/>
          </a:prstGeom>
          <a:noFill/>
        </p:spPr>
        <p:txBody>
          <a:bodyPr wrap="square" rtlCol="0">
            <a:spAutoFit/>
          </a:bodyPr>
          <a:lstStyle/>
          <a:p>
            <a:pPr marL="0" marR="0">
              <a:lnSpc>
                <a:spcPct val="107000"/>
              </a:lnSpc>
              <a:spcBef>
                <a:spcPts val="0"/>
              </a:spcBef>
              <a:spcAft>
                <a:spcPts val="0"/>
              </a:spcAft>
            </a:pPr>
            <a:r>
              <a:rPr lang="en-US" sz="1800">
                <a:solidFill>
                  <a:schemeClr val="accent2">
                    <a:lumMod val="75000"/>
                  </a:schemeClr>
                </a:solidFill>
                <a:effectLst/>
                <a:latin typeface="Calibri" panose="020F0502020204030204" pitchFamily="34" charset="0"/>
                <a:ea typeface="Calibri" panose="020F0502020204030204" pitchFamily="34" charset="0"/>
                <a:cs typeface="Calibri" panose="020F0502020204030204" pitchFamily="34" charset="0"/>
              </a:rPr>
              <a:t>#Changing column types to factors so that algorithm does not take our nominal values as ordinal values.</a:t>
            </a:r>
          </a:p>
          <a:p>
            <a:pPr marL="0" marR="0">
              <a:lnSpc>
                <a:spcPct val="107000"/>
              </a:lnSpc>
              <a:spcBef>
                <a:spcPts val="0"/>
              </a:spcBef>
              <a:spcAft>
                <a:spcPts val="0"/>
              </a:spcAft>
            </a:pPr>
            <a:r>
              <a:rPr lang="en-US" sz="1600" err="1">
                <a:effectLst/>
                <a:latin typeface="Calibri" panose="020F0502020204030204" pitchFamily="34" charset="0"/>
                <a:ea typeface="Calibri" panose="020F0502020204030204" pitchFamily="34" charset="0"/>
                <a:cs typeface="Calibri" panose="020F0502020204030204" pitchFamily="34" charset="0"/>
              </a:rPr>
              <a:t>df$SEX</a:t>
            </a:r>
            <a:r>
              <a:rPr lang="en-US" sz="1600">
                <a:effectLst/>
                <a:latin typeface="Calibri" panose="020F0502020204030204" pitchFamily="34" charset="0"/>
                <a:ea typeface="Calibri" panose="020F0502020204030204" pitchFamily="34" charset="0"/>
                <a:cs typeface="Calibri" panose="020F0502020204030204" pitchFamily="34" charset="0"/>
              </a:rPr>
              <a:t>&lt;- </a:t>
            </a:r>
            <a:r>
              <a:rPr lang="en-US" sz="1600" err="1">
                <a:effectLst/>
                <a:latin typeface="Calibri" panose="020F0502020204030204" pitchFamily="34" charset="0"/>
                <a:ea typeface="Calibri" panose="020F0502020204030204" pitchFamily="34" charset="0"/>
                <a:cs typeface="Calibri" panose="020F0502020204030204" pitchFamily="34" charset="0"/>
              </a:rPr>
              <a:t>as.factor</a:t>
            </a:r>
            <a:r>
              <a:rPr lang="en-US" sz="1600">
                <a:effectLst/>
                <a:latin typeface="Calibri" panose="020F0502020204030204" pitchFamily="34" charset="0"/>
                <a:ea typeface="Calibri" panose="020F0502020204030204" pitchFamily="34" charset="0"/>
                <a:cs typeface="Calibri" panose="020F0502020204030204" pitchFamily="34" charset="0"/>
              </a:rPr>
              <a:t>(</a:t>
            </a:r>
            <a:r>
              <a:rPr lang="en-US" sz="1600" err="1">
                <a:effectLst/>
                <a:latin typeface="Calibri" panose="020F0502020204030204" pitchFamily="34" charset="0"/>
                <a:ea typeface="Calibri" panose="020F0502020204030204" pitchFamily="34" charset="0"/>
                <a:cs typeface="Calibri" panose="020F0502020204030204" pitchFamily="34" charset="0"/>
              </a:rPr>
              <a:t>df$SEX</a:t>
            </a:r>
            <a:r>
              <a:rPr lang="en-US" sz="1600">
                <a:effectLst/>
                <a:latin typeface="Calibri" panose="020F0502020204030204" pitchFamily="34" charset="0"/>
                <a:ea typeface="Calibri" panose="020F0502020204030204" pitchFamily="34" charset="0"/>
                <a:cs typeface="Calibri" panose="020F0502020204030204" pitchFamily="34" charset="0"/>
              </a:rPr>
              <a:t>)</a:t>
            </a:r>
          </a:p>
          <a:p>
            <a:pPr marL="0" marR="0">
              <a:lnSpc>
                <a:spcPct val="107000"/>
              </a:lnSpc>
              <a:spcBef>
                <a:spcPts val="0"/>
              </a:spcBef>
              <a:spcAft>
                <a:spcPts val="0"/>
              </a:spcAft>
            </a:pPr>
            <a:r>
              <a:rPr lang="en-US" sz="1600" err="1">
                <a:effectLst/>
                <a:latin typeface="Calibri" panose="020F0502020204030204" pitchFamily="34" charset="0"/>
                <a:ea typeface="Calibri" panose="020F0502020204030204" pitchFamily="34" charset="0"/>
                <a:cs typeface="Calibri" panose="020F0502020204030204" pitchFamily="34" charset="0"/>
              </a:rPr>
              <a:t>df$EDUCATION</a:t>
            </a:r>
            <a:r>
              <a:rPr lang="en-US" sz="1600">
                <a:effectLst/>
                <a:latin typeface="Calibri" panose="020F0502020204030204" pitchFamily="34" charset="0"/>
                <a:ea typeface="Calibri" panose="020F0502020204030204" pitchFamily="34" charset="0"/>
                <a:cs typeface="Calibri" panose="020F0502020204030204" pitchFamily="34" charset="0"/>
              </a:rPr>
              <a:t>&lt;- </a:t>
            </a:r>
            <a:r>
              <a:rPr lang="en-US" sz="1600" err="1">
                <a:effectLst/>
                <a:latin typeface="Calibri" panose="020F0502020204030204" pitchFamily="34" charset="0"/>
                <a:ea typeface="Calibri" panose="020F0502020204030204" pitchFamily="34" charset="0"/>
                <a:cs typeface="Calibri" panose="020F0502020204030204" pitchFamily="34" charset="0"/>
              </a:rPr>
              <a:t>as.factor</a:t>
            </a:r>
            <a:r>
              <a:rPr lang="en-US" sz="1600">
                <a:effectLst/>
                <a:latin typeface="Calibri" panose="020F0502020204030204" pitchFamily="34" charset="0"/>
                <a:ea typeface="Calibri" panose="020F0502020204030204" pitchFamily="34" charset="0"/>
                <a:cs typeface="Calibri" panose="020F0502020204030204" pitchFamily="34" charset="0"/>
              </a:rPr>
              <a:t>(</a:t>
            </a:r>
            <a:r>
              <a:rPr lang="en-US" sz="1600" err="1">
                <a:effectLst/>
                <a:latin typeface="Calibri" panose="020F0502020204030204" pitchFamily="34" charset="0"/>
                <a:ea typeface="Calibri" panose="020F0502020204030204" pitchFamily="34" charset="0"/>
                <a:cs typeface="Calibri" panose="020F0502020204030204" pitchFamily="34" charset="0"/>
              </a:rPr>
              <a:t>df$EDUCATION</a:t>
            </a:r>
            <a:r>
              <a:rPr lang="en-US" sz="1600">
                <a:effectLst/>
                <a:latin typeface="Calibri" panose="020F0502020204030204" pitchFamily="34" charset="0"/>
                <a:ea typeface="Calibri" panose="020F0502020204030204" pitchFamily="34" charset="0"/>
                <a:cs typeface="Calibri" panose="020F0502020204030204" pitchFamily="34" charset="0"/>
              </a:rPr>
              <a:t>)</a:t>
            </a:r>
          </a:p>
          <a:p>
            <a:pPr marL="0" marR="0">
              <a:lnSpc>
                <a:spcPct val="107000"/>
              </a:lnSpc>
              <a:spcBef>
                <a:spcPts val="0"/>
              </a:spcBef>
              <a:spcAft>
                <a:spcPts val="0"/>
              </a:spcAft>
            </a:pPr>
            <a:r>
              <a:rPr lang="en-US" sz="1600" err="1">
                <a:effectLst/>
                <a:latin typeface="Calibri" panose="020F0502020204030204" pitchFamily="34" charset="0"/>
                <a:ea typeface="Calibri" panose="020F0502020204030204" pitchFamily="34" charset="0"/>
                <a:cs typeface="Calibri" panose="020F0502020204030204" pitchFamily="34" charset="0"/>
              </a:rPr>
              <a:t>df$MARRIAGE</a:t>
            </a:r>
            <a:r>
              <a:rPr lang="en-US" sz="1600">
                <a:effectLst/>
                <a:latin typeface="Calibri" panose="020F0502020204030204" pitchFamily="34" charset="0"/>
                <a:ea typeface="Calibri" panose="020F0502020204030204" pitchFamily="34" charset="0"/>
                <a:cs typeface="Calibri" panose="020F0502020204030204" pitchFamily="34" charset="0"/>
              </a:rPr>
              <a:t> &lt;- </a:t>
            </a:r>
            <a:r>
              <a:rPr lang="en-US" sz="1600" err="1">
                <a:effectLst/>
                <a:latin typeface="Calibri" panose="020F0502020204030204" pitchFamily="34" charset="0"/>
                <a:ea typeface="Calibri" panose="020F0502020204030204" pitchFamily="34" charset="0"/>
                <a:cs typeface="Calibri" panose="020F0502020204030204" pitchFamily="34" charset="0"/>
              </a:rPr>
              <a:t>as.factor</a:t>
            </a:r>
            <a:r>
              <a:rPr lang="en-US" sz="1600">
                <a:effectLst/>
                <a:latin typeface="Calibri" panose="020F0502020204030204" pitchFamily="34" charset="0"/>
                <a:ea typeface="Calibri" panose="020F0502020204030204" pitchFamily="34" charset="0"/>
                <a:cs typeface="Calibri" panose="020F0502020204030204" pitchFamily="34" charset="0"/>
              </a:rPr>
              <a:t>(</a:t>
            </a:r>
            <a:r>
              <a:rPr lang="en-US" sz="1600" err="1">
                <a:effectLst/>
                <a:latin typeface="Calibri" panose="020F0502020204030204" pitchFamily="34" charset="0"/>
                <a:ea typeface="Calibri" panose="020F0502020204030204" pitchFamily="34" charset="0"/>
                <a:cs typeface="Calibri" panose="020F0502020204030204" pitchFamily="34" charset="0"/>
              </a:rPr>
              <a:t>df$MARRIAGE</a:t>
            </a:r>
            <a:r>
              <a:rPr lang="en-US" sz="1600">
                <a:effectLst/>
                <a:latin typeface="Calibri" panose="020F0502020204030204" pitchFamily="34" charset="0"/>
                <a:ea typeface="Calibri" panose="020F0502020204030204" pitchFamily="34" charset="0"/>
                <a:cs typeface="Calibri" panose="020F0502020204030204" pitchFamily="34" charset="0"/>
              </a:rPr>
              <a:t>)</a:t>
            </a:r>
          </a:p>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Calibri" panose="020F0502020204030204" pitchFamily="34" charset="0"/>
              </a:rPr>
              <a:t> </a:t>
            </a:r>
          </a:p>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Calibri" panose="020F0502020204030204" pitchFamily="34" charset="0"/>
              </a:rPr>
              <a:t> </a:t>
            </a:r>
          </a:p>
          <a:p>
            <a:pPr marL="0" marR="0">
              <a:lnSpc>
                <a:spcPct val="107000"/>
              </a:lnSpc>
              <a:spcBef>
                <a:spcPts val="0"/>
              </a:spcBef>
              <a:spcAft>
                <a:spcPts val="0"/>
              </a:spcAft>
            </a:pPr>
            <a:r>
              <a:rPr lang="en-US" sz="1800">
                <a:solidFill>
                  <a:schemeClr val="accent2">
                    <a:lumMod val="75000"/>
                  </a:schemeClr>
                </a:solidFill>
                <a:effectLst/>
                <a:latin typeface="Calibri" panose="020F0502020204030204" pitchFamily="34" charset="0"/>
                <a:ea typeface="Calibri" panose="020F0502020204030204" pitchFamily="34" charset="0"/>
                <a:cs typeface="Calibri" panose="020F0502020204030204" pitchFamily="34" charset="0"/>
              </a:rPr>
              <a:t>#Scaling all independent variables.</a:t>
            </a:r>
          </a:p>
          <a:p>
            <a:pPr marL="0" marR="0">
              <a:lnSpc>
                <a:spcPct val="107000"/>
              </a:lnSpc>
              <a:spcBef>
                <a:spcPts val="0"/>
              </a:spcBef>
              <a:spcAft>
                <a:spcPts val="0"/>
              </a:spcAft>
            </a:pPr>
            <a:r>
              <a:rPr lang="en-US" sz="1600" err="1">
                <a:effectLst/>
                <a:latin typeface="Calibri" panose="020F0502020204030204" pitchFamily="34" charset="0"/>
                <a:ea typeface="Calibri" panose="020F0502020204030204" pitchFamily="34" charset="0"/>
                <a:cs typeface="Calibri" panose="020F0502020204030204" pitchFamily="34" charset="0"/>
              </a:rPr>
              <a:t>df</a:t>
            </a:r>
            <a:r>
              <a:rPr lang="en-US" sz="1600">
                <a:effectLst/>
                <a:latin typeface="Calibri" panose="020F0502020204030204" pitchFamily="34" charset="0"/>
                <a:ea typeface="Calibri" panose="020F0502020204030204" pitchFamily="34" charset="0"/>
                <a:cs typeface="Calibri" panose="020F0502020204030204" pitchFamily="34" charset="0"/>
              </a:rPr>
              <a:t>[-c(24)] &lt;- </a:t>
            </a:r>
            <a:r>
              <a:rPr lang="en-US" sz="1600" err="1">
                <a:effectLst/>
                <a:latin typeface="Calibri" panose="020F0502020204030204" pitchFamily="34" charset="0"/>
                <a:ea typeface="Calibri" panose="020F0502020204030204" pitchFamily="34" charset="0"/>
                <a:cs typeface="Calibri" panose="020F0502020204030204" pitchFamily="34" charset="0"/>
              </a:rPr>
              <a:t>df</a:t>
            </a:r>
            <a:r>
              <a:rPr lang="en-US" sz="1600">
                <a:effectLst/>
                <a:latin typeface="Calibri" panose="020F0502020204030204" pitchFamily="34" charset="0"/>
                <a:ea typeface="Calibri" panose="020F0502020204030204" pitchFamily="34" charset="0"/>
                <a:cs typeface="Calibri" panose="020F0502020204030204" pitchFamily="34" charset="0"/>
              </a:rPr>
              <a:t>[-c(24)]%&gt;%</a:t>
            </a:r>
          </a:p>
          <a:p>
            <a:pPr marL="0" marR="0">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Calibri" panose="020F0502020204030204" pitchFamily="34" charset="0"/>
              </a:rPr>
              <a:t>  mutate(across(where(</a:t>
            </a:r>
            <a:r>
              <a:rPr lang="en-US" sz="1600" err="1">
                <a:effectLst/>
                <a:latin typeface="Calibri" panose="020F0502020204030204" pitchFamily="34" charset="0"/>
                <a:ea typeface="Calibri" panose="020F0502020204030204" pitchFamily="34" charset="0"/>
                <a:cs typeface="Calibri" panose="020F0502020204030204" pitchFamily="34" charset="0"/>
              </a:rPr>
              <a:t>is.numeric</a:t>
            </a:r>
            <a:r>
              <a:rPr lang="en-US" sz="1600">
                <a:effectLst/>
                <a:latin typeface="Calibri" panose="020F0502020204030204" pitchFamily="34" charset="0"/>
                <a:ea typeface="Calibri" panose="020F0502020204030204" pitchFamily="34" charset="0"/>
                <a:cs typeface="Calibri" panose="020F0502020204030204" pitchFamily="34" charset="0"/>
              </a:rPr>
              <a:t>), scale))</a:t>
            </a:r>
          </a:p>
          <a:p>
            <a:pPr marL="0" marR="0">
              <a:lnSpc>
                <a:spcPct val="107000"/>
              </a:lnSpc>
              <a:spcBef>
                <a:spcPts val="0"/>
              </a:spcBef>
              <a:spcAft>
                <a:spcPts val="0"/>
              </a:spcAft>
            </a:pPr>
            <a:r>
              <a:rPr lang="en-US" sz="1600" err="1">
                <a:effectLst/>
                <a:latin typeface="Calibri" panose="020F0502020204030204" pitchFamily="34" charset="0"/>
                <a:ea typeface="Calibri" panose="020F0502020204030204" pitchFamily="34" charset="0"/>
                <a:cs typeface="Calibri" panose="020F0502020204030204" pitchFamily="34" charset="0"/>
              </a:rPr>
              <a:t>df$DEFAULT</a:t>
            </a:r>
            <a:r>
              <a:rPr lang="en-US" sz="1600">
                <a:effectLst/>
                <a:latin typeface="Calibri" panose="020F0502020204030204" pitchFamily="34" charset="0"/>
                <a:ea typeface="Calibri" panose="020F0502020204030204" pitchFamily="34" charset="0"/>
                <a:cs typeface="Calibri" panose="020F0502020204030204" pitchFamily="34" charset="0"/>
              </a:rPr>
              <a:t> &lt;- </a:t>
            </a:r>
            <a:r>
              <a:rPr lang="en-US" sz="1600" err="1">
                <a:effectLst/>
                <a:latin typeface="Calibri" panose="020F0502020204030204" pitchFamily="34" charset="0"/>
                <a:ea typeface="Calibri" panose="020F0502020204030204" pitchFamily="34" charset="0"/>
                <a:cs typeface="Calibri" panose="020F0502020204030204" pitchFamily="34" charset="0"/>
              </a:rPr>
              <a:t>as.factor</a:t>
            </a:r>
            <a:r>
              <a:rPr lang="en-US" sz="1600">
                <a:effectLst/>
                <a:latin typeface="Calibri" panose="020F0502020204030204" pitchFamily="34" charset="0"/>
                <a:ea typeface="Calibri" panose="020F0502020204030204" pitchFamily="34" charset="0"/>
                <a:cs typeface="Calibri" panose="020F0502020204030204" pitchFamily="34" charset="0"/>
              </a:rPr>
              <a:t>(</a:t>
            </a:r>
            <a:r>
              <a:rPr lang="en-US" sz="1600" err="1">
                <a:effectLst/>
                <a:latin typeface="Calibri" panose="020F0502020204030204" pitchFamily="34" charset="0"/>
                <a:ea typeface="Calibri" panose="020F0502020204030204" pitchFamily="34" charset="0"/>
                <a:cs typeface="Calibri" panose="020F0502020204030204" pitchFamily="34" charset="0"/>
              </a:rPr>
              <a:t>df$DEFAULT</a:t>
            </a:r>
            <a:r>
              <a:rPr lang="en-US" sz="1600">
                <a:effectLst/>
                <a:latin typeface="Calibri" panose="020F0502020204030204" pitchFamily="34" charset="0"/>
                <a:ea typeface="Calibri" panose="020F0502020204030204" pitchFamily="34" charset="0"/>
                <a:cs typeface="Calibri" panose="020F0502020204030204" pitchFamily="34" charset="0"/>
              </a:rPr>
              <a:t>)</a:t>
            </a:r>
          </a:p>
          <a:p>
            <a:pPr marL="0" marR="0">
              <a:lnSpc>
                <a:spcPct val="107000"/>
              </a:lnSpc>
              <a:spcBef>
                <a:spcPts val="0"/>
              </a:spcBef>
              <a:spcAft>
                <a:spcPts val="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df$PAY_0 = </a:t>
            </a:r>
            <a:r>
              <a:rPr lang="en-US" sz="1600" err="1">
                <a:solidFill>
                  <a:srgbClr val="000000"/>
                </a:solidFill>
                <a:effectLst/>
                <a:latin typeface="Calibri" panose="020F0502020204030204" pitchFamily="34" charset="0"/>
                <a:ea typeface="Calibri" panose="020F0502020204030204" pitchFamily="34" charset="0"/>
                <a:cs typeface="Calibri" panose="020F0502020204030204" pitchFamily="34" charset="0"/>
              </a:rPr>
              <a:t>as.factor</a:t>
            </a: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(df$PAY_0)</a:t>
            </a:r>
            <a:endParaRPr lang="en-US" sz="1600">
              <a:effectLst/>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0"/>
              </a:spcAft>
            </a:pPr>
            <a:r>
              <a:rPr lang="en-US" sz="1600" err="1">
                <a:effectLst/>
                <a:latin typeface="Calibri" panose="020F0502020204030204" pitchFamily="34" charset="0"/>
                <a:ea typeface="Calibri" panose="020F0502020204030204" pitchFamily="34" charset="0"/>
                <a:cs typeface="Calibri" panose="020F0502020204030204" pitchFamily="34" charset="0"/>
              </a:rPr>
              <a:t>df$GENDER</a:t>
            </a:r>
            <a:r>
              <a:rPr lang="en-US" sz="1600">
                <a:effectLst/>
                <a:latin typeface="Calibri" panose="020F0502020204030204" pitchFamily="34" charset="0"/>
                <a:ea typeface="Calibri" panose="020F0502020204030204" pitchFamily="34" charset="0"/>
                <a:cs typeface="Calibri" panose="020F0502020204030204" pitchFamily="34" charset="0"/>
              </a:rPr>
              <a:t> = </a:t>
            </a:r>
            <a:r>
              <a:rPr lang="en-US" sz="1600" err="1">
                <a:effectLst/>
                <a:latin typeface="Calibri" panose="020F0502020204030204" pitchFamily="34" charset="0"/>
                <a:ea typeface="Calibri" panose="020F0502020204030204" pitchFamily="34" charset="0"/>
                <a:cs typeface="Calibri" panose="020F0502020204030204" pitchFamily="34" charset="0"/>
              </a:rPr>
              <a:t>ifelse</a:t>
            </a:r>
            <a:r>
              <a:rPr lang="en-US" sz="1600">
                <a:effectLst/>
                <a:latin typeface="Calibri" panose="020F0502020204030204" pitchFamily="34" charset="0"/>
                <a:ea typeface="Calibri" panose="020F0502020204030204" pitchFamily="34" charset="0"/>
                <a:cs typeface="Calibri" panose="020F0502020204030204" pitchFamily="34" charset="0"/>
              </a:rPr>
              <a:t>(</a:t>
            </a:r>
            <a:r>
              <a:rPr lang="en-US" sz="1600" err="1">
                <a:effectLst/>
                <a:latin typeface="Calibri" panose="020F0502020204030204" pitchFamily="34" charset="0"/>
                <a:ea typeface="Calibri" panose="020F0502020204030204" pitchFamily="34" charset="0"/>
                <a:cs typeface="Calibri" panose="020F0502020204030204" pitchFamily="34" charset="0"/>
              </a:rPr>
              <a:t>df$SEX</a:t>
            </a:r>
            <a:r>
              <a:rPr lang="en-US" sz="1600">
                <a:effectLst/>
                <a:latin typeface="Calibri" panose="020F0502020204030204" pitchFamily="34" charset="0"/>
                <a:ea typeface="Calibri" panose="020F0502020204030204" pitchFamily="34" charset="0"/>
                <a:cs typeface="Calibri" panose="020F0502020204030204" pitchFamily="34" charset="0"/>
              </a:rPr>
              <a:t> == 1, "Male", "Female")</a:t>
            </a:r>
          </a:p>
          <a:p>
            <a:pPr marL="0" marR="0">
              <a:lnSpc>
                <a:spcPct val="107000"/>
              </a:lnSpc>
              <a:spcBef>
                <a:spcPts val="0"/>
              </a:spcBef>
              <a:spcAft>
                <a:spcPts val="0"/>
              </a:spcAft>
            </a:pPr>
            <a:endParaRPr lang="en-US" sz="1600">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0"/>
              </a:spcAft>
            </a:pPr>
            <a:endParaRPr lang="en-US" sz="1600">
              <a:effectLst/>
              <a:latin typeface="Calibri" panose="020F0502020204030204" pitchFamily="34" charset="0"/>
              <a:ea typeface="Calibri" panose="020F0502020204030204" pitchFamily="34" charset="0"/>
              <a:cs typeface="Calibri" panose="020F0502020204030204" pitchFamily="34" charset="0"/>
            </a:endParaRPr>
          </a:p>
          <a:p>
            <a:endParaRPr lang="en-US">
              <a:latin typeface="Calibri" panose="020F0502020204030204" pitchFamily="34" charset="0"/>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9A05192F-8BAD-96FD-3AC4-ED5405F06CF0}"/>
              </a:ext>
            </a:extLst>
          </p:cNvPr>
          <p:cNvSpPr txBox="1"/>
          <p:nvPr/>
        </p:nvSpPr>
        <p:spPr>
          <a:xfrm>
            <a:off x="443203" y="345233"/>
            <a:ext cx="5724331" cy="584775"/>
          </a:xfrm>
          <a:prstGeom prst="rect">
            <a:avLst/>
          </a:prstGeom>
          <a:noFill/>
        </p:spPr>
        <p:txBody>
          <a:bodyPr wrap="square" rtlCol="0">
            <a:spAutoFit/>
          </a:bodyPr>
          <a:lstStyle/>
          <a:p>
            <a:r>
              <a:rPr lang="en-US" sz="3200">
                <a:solidFill>
                  <a:schemeClr val="accent5">
                    <a:lumMod val="75000"/>
                  </a:schemeClr>
                </a:solidFill>
                <a:latin typeface="Aptos Black" panose="020F0502020204030204" pitchFamily="34" charset="0"/>
              </a:rPr>
              <a:t>Data Preparation</a:t>
            </a:r>
          </a:p>
        </p:txBody>
      </p:sp>
      <p:cxnSp>
        <p:nvCxnSpPr>
          <p:cNvPr id="4" name="Straight Connector 3">
            <a:extLst>
              <a:ext uri="{FF2B5EF4-FFF2-40B4-BE49-F238E27FC236}">
                <a16:creationId xmlns:a16="http://schemas.microsoft.com/office/drawing/2014/main" id="{7B89EE59-2D44-85B8-9BFC-432C8E52F119}"/>
              </a:ext>
            </a:extLst>
          </p:cNvPr>
          <p:cNvCxnSpPr>
            <a:cxnSpLocks/>
          </p:cNvCxnSpPr>
          <p:nvPr/>
        </p:nvCxnSpPr>
        <p:spPr>
          <a:xfrm>
            <a:off x="497306" y="924221"/>
            <a:ext cx="10002416"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7608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1DAB66-597C-6B88-D26E-F91946F83750}"/>
              </a:ext>
            </a:extLst>
          </p:cNvPr>
          <p:cNvSpPr txBox="1"/>
          <p:nvPr/>
        </p:nvSpPr>
        <p:spPr>
          <a:xfrm>
            <a:off x="346293" y="993585"/>
            <a:ext cx="10912753" cy="5632311"/>
          </a:xfrm>
          <a:prstGeom prst="rect">
            <a:avLst/>
          </a:prstGeom>
          <a:noFill/>
        </p:spPr>
        <p:txBody>
          <a:bodyPr wrap="square" rtlCol="0">
            <a:spAutoFit/>
          </a:bodyPr>
          <a:lstStyle/>
          <a:p>
            <a:r>
              <a:rPr lang="en-US" b="1">
                <a:latin typeface="Calibri" panose="020F0502020204030204" pitchFamily="34" charset="0"/>
                <a:ea typeface="Calibri" panose="020F0502020204030204" pitchFamily="34" charset="0"/>
                <a:cs typeface="Calibri" panose="020F0502020204030204" pitchFamily="34" charset="0"/>
              </a:rPr>
              <a:t>1. Logistic Regression</a:t>
            </a:r>
          </a:p>
          <a:p>
            <a:r>
              <a:rPr lang="en-US" i="0">
                <a:effectLst/>
                <a:latin typeface="Calibri" panose="020F0502020204030204" pitchFamily="34" charset="0"/>
                <a:ea typeface="Calibri" panose="020F0502020204030204" pitchFamily="34" charset="0"/>
                <a:cs typeface="Calibri" panose="020F0502020204030204" pitchFamily="34" charset="0"/>
              </a:rPr>
              <a:t>the logistic model (or logit model) is a statistical model that models the probability of an event taking place by having the log-odds for the event be a linear combination of one or more independent variables. In regression analysis, logistic regression (or logit regression) is estimating the parameters of a logistic model (the coefficients in the linear combination). </a:t>
            </a:r>
          </a:p>
          <a:p>
            <a:endParaRPr lang="en-US" i="0">
              <a:effectLst/>
              <a:latin typeface="Calibri" panose="020F0502020204030204" pitchFamily="34" charset="0"/>
              <a:ea typeface="Calibri" panose="020F0502020204030204" pitchFamily="34" charset="0"/>
              <a:cs typeface="Calibri" panose="020F0502020204030204" pitchFamily="34" charset="0"/>
            </a:endParaRPr>
          </a:p>
          <a:p>
            <a:r>
              <a:rPr lang="en-US" b="1">
                <a:latin typeface="Calibri" panose="020F0502020204030204" pitchFamily="34" charset="0"/>
                <a:ea typeface="Calibri" panose="020F0502020204030204" pitchFamily="34" charset="0"/>
                <a:cs typeface="Calibri" panose="020F0502020204030204" pitchFamily="34" charset="0"/>
              </a:rPr>
              <a:t>2. Random Forest</a:t>
            </a:r>
          </a:p>
          <a:p>
            <a:r>
              <a:rPr lang="en-US" i="0">
                <a:effectLst/>
                <a:latin typeface="Calibri" panose="020F0502020204030204" pitchFamily="34" charset="0"/>
                <a:ea typeface="Calibri" panose="020F0502020204030204" pitchFamily="34" charset="0"/>
                <a:cs typeface="Calibri" panose="020F0502020204030204" pitchFamily="34" charset="0"/>
              </a:rPr>
              <a:t>Random forests or random decision forests are an ensemble learning method for classification, regression and other tasks that operate by constructing a multitude of decision trees at training time and outputting the class that is the mode of the classes (classification) or mean/average prediction (regression) of the individual trees.</a:t>
            </a:r>
          </a:p>
          <a:p>
            <a:endParaRPr lang="en-US">
              <a:latin typeface="Calibri" panose="020F0502020204030204" pitchFamily="34" charset="0"/>
              <a:ea typeface="Calibri" panose="020F0502020204030204" pitchFamily="34" charset="0"/>
              <a:cs typeface="Calibri" panose="020F0502020204030204" pitchFamily="34" charset="0"/>
            </a:endParaRPr>
          </a:p>
          <a:p>
            <a:r>
              <a:rPr lang="en-US" b="1">
                <a:latin typeface="Calibri" panose="020F0502020204030204" pitchFamily="34" charset="0"/>
                <a:ea typeface="Calibri" panose="020F0502020204030204" pitchFamily="34" charset="0"/>
                <a:cs typeface="Calibri" panose="020F0502020204030204" pitchFamily="34" charset="0"/>
              </a:rPr>
              <a:t>3. Boosting Model</a:t>
            </a:r>
          </a:p>
          <a:p>
            <a:r>
              <a:rPr lang="en-US">
                <a:latin typeface="Calibri" panose="020F0502020204030204" pitchFamily="34" charset="0"/>
                <a:ea typeface="Calibri" panose="020F0502020204030204" pitchFamily="34" charset="0"/>
                <a:cs typeface="Calibri" panose="020F0502020204030204" pitchFamily="34" charset="0"/>
              </a:rPr>
              <a:t>Boosting is an ensemble modeling technique that attempts to build a strong classifier from the number of weak classifiers. It is done by building a model by using weak models in series.</a:t>
            </a:r>
          </a:p>
          <a:p>
            <a:endParaRPr lang="en-US">
              <a:latin typeface="Calibri" panose="020F0502020204030204" pitchFamily="34" charset="0"/>
              <a:ea typeface="Calibri" panose="020F0502020204030204" pitchFamily="34" charset="0"/>
              <a:cs typeface="Calibri" panose="020F0502020204030204" pitchFamily="34" charset="0"/>
            </a:endParaRPr>
          </a:p>
          <a:p>
            <a:r>
              <a:rPr lang="en-US" b="1">
                <a:latin typeface="Calibri" panose="020F0502020204030204" pitchFamily="34" charset="0"/>
                <a:ea typeface="Calibri" panose="020F0502020204030204" pitchFamily="34" charset="0"/>
                <a:cs typeface="Calibri" panose="020F0502020204030204" pitchFamily="34" charset="0"/>
              </a:rPr>
              <a:t>4. Neural Networks</a:t>
            </a:r>
          </a:p>
          <a:p>
            <a:r>
              <a:rPr lang="en-US" i="0">
                <a:effectLst/>
                <a:latin typeface="Calibri" panose="020F0502020204030204" pitchFamily="34" charset="0"/>
                <a:ea typeface="Calibri" panose="020F0502020204030204" pitchFamily="34" charset="0"/>
                <a:cs typeface="Calibri" panose="020F0502020204030204" pitchFamily="34" charset="0"/>
              </a:rPr>
              <a:t>A neural network is a network or circuit of biological neurons, or, in a modern sense, an artificial neural network, composed of artificial neurons or nodes. Thus, a neural network is either a biological neural network, made up of biological neurons, or an artificial neural network, used for solving artificial intelligence (AI) problems.</a:t>
            </a:r>
            <a:endParaRPr lang="en-US">
              <a:latin typeface="Calibri" panose="020F0502020204030204" pitchFamily="34" charset="0"/>
              <a:ea typeface="Calibri" panose="020F0502020204030204" pitchFamily="34" charset="0"/>
              <a:cs typeface="Calibri" panose="020F0502020204030204" pitchFamily="34" charset="0"/>
            </a:endParaRPr>
          </a:p>
          <a:p>
            <a:endParaRPr lang="en-US">
              <a:latin typeface="Calibri" panose="020F0502020204030204" pitchFamily="34" charset="0"/>
              <a:ea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12ED3C75-B5A2-22C6-3896-94D0BD2E2E40}"/>
              </a:ext>
            </a:extLst>
          </p:cNvPr>
          <p:cNvSpPr txBox="1"/>
          <p:nvPr/>
        </p:nvSpPr>
        <p:spPr>
          <a:xfrm>
            <a:off x="346293" y="374128"/>
            <a:ext cx="7633971" cy="58477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8D6374">
                    <a:lumMod val="75000"/>
                  </a:srgbClr>
                </a:solidFill>
                <a:effectLst/>
                <a:uLnTx/>
                <a:uFillTx/>
                <a:latin typeface="Aptos Black" panose="020F0502020204030204" pitchFamily="34" charset="0"/>
                <a:ea typeface="+mn-ea"/>
                <a:cs typeface="+mn-cs"/>
              </a:rPr>
              <a:t>Modeling techniques to be assessed</a:t>
            </a:r>
          </a:p>
        </p:txBody>
      </p:sp>
      <p:cxnSp>
        <p:nvCxnSpPr>
          <p:cNvPr id="4" name="Straight Connector 3">
            <a:extLst>
              <a:ext uri="{FF2B5EF4-FFF2-40B4-BE49-F238E27FC236}">
                <a16:creationId xmlns:a16="http://schemas.microsoft.com/office/drawing/2014/main" id="{735A9F1F-E024-4C30-F13B-C7B0BDAA262C}"/>
              </a:ext>
            </a:extLst>
          </p:cNvPr>
          <p:cNvCxnSpPr>
            <a:cxnSpLocks/>
          </p:cNvCxnSpPr>
          <p:nvPr/>
        </p:nvCxnSpPr>
        <p:spPr>
          <a:xfrm>
            <a:off x="428480" y="958903"/>
            <a:ext cx="10002416"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1108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D7EBD32-4B33-C228-6E32-FFE5A925CF8D}"/>
              </a:ext>
            </a:extLst>
          </p:cNvPr>
          <p:cNvSpPr/>
          <p:nvPr/>
        </p:nvSpPr>
        <p:spPr>
          <a:xfrm>
            <a:off x="5686926" y="1580147"/>
            <a:ext cx="5366084" cy="43233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E8BA1802-D1D8-DFB8-B20A-F636C9D696B7}"/>
              </a:ext>
            </a:extLst>
          </p:cNvPr>
          <p:cNvSpPr/>
          <p:nvPr/>
        </p:nvSpPr>
        <p:spPr>
          <a:xfrm>
            <a:off x="336884" y="1138989"/>
            <a:ext cx="5366084" cy="47645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6CE3C48-24A2-3A8A-1F98-2483A243777E}"/>
              </a:ext>
            </a:extLst>
          </p:cNvPr>
          <p:cNvSpPr/>
          <p:nvPr/>
        </p:nvSpPr>
        <p:spPr>
          <a:xfrm>
            <a:off x="336884" y="1138989"/>
            <a:ext cx="5366084" cy="441158"/>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D16659C6-93B0-03D0-0021-E6AA2332DABF}"/>
              </a:ext>
            </a:extLst>
          </p:cNvPr>
          <p:cNvSpPr txBox="1"/>
          <p:nvPr/>
        </p:nvSpPr>
        <p:spPr>
          <a:xfrm>
            <a:off x="336884" y="1243262"/>
            <a:ext cx="5366084" cy="5111143"/>
          </a:xfrm>
          <a:prstGeom prst="rect">
            <a:avLst/>
          </a:prstGeom>
          <a:noFill/>
        </p:spPr>
        <p:txBody>
          <a:bodyPr wrap="square" rtlCol="0">
            <a:spAutoFit/>
          </a:bodyPr>
          <a:lstStyle/>
          <a:p>
            <a:pPr marL="0" marR="0" algn="ctr">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Calibri" panose="020F0502020204030204" pitchFamily="34" charset="0"/>
              </a:rPr>
              <a:t>Logistic Regression Model (LR)</a:t>
            </a:r>
            <a:endParaRPr lang="en-US" sz="1800">
              <a:effectLst/>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Calibri" panose="020F0502020204030204" pitchFamily="34" charset="0"/>
              </a:rPr>
              <a:t> </a:t>
            </a:r>
          </a:p>
          <a:p>
            <a:pPr marL="0" marR="0">
              <a:lnSpc>
                <a:spcPct val="107000"/>
              </a:lnSpc>
              <a:spcBef>
                <a:spcPts val="0"/>
              </a:spcBef>
              <a:spcAft>
                <a:spcPts val="0"/>
              </a:spcAft>
            </a:pPr>
            <a:r>
              <a:rPr lang="en-US" sz="1800">
                <a:solidFill>
                  <a:srgbClr val="385623"/>
                </a:solidFill>
                <a:effectLst/>
                <a:latin typeface="Calibri" panose="020F0502020204030204" pitchFamily="34" charset="0"/>
                <a:ea typeface="Calibri" panose="020F0502020204030204" pitchFamily="34" charset="0"/>
                <a:cs typeface="Calibri" panose="020F0502020204030204" pitchFamily="34" charset="0"/>
              </a:rPr>
              <a:t>#Fitting the training data to a logistic regression model</a:t>
            </a:r>
            <a:endParaRPr lang="en-US" sz="1800">
              <a:effectLst/>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Calibri" panose="020F0502020204030204" pitchFamily="34" charset="0"/>
              </a:rPr>
              <a:t>logit.reg &lt;- </a:t>
            </a:r>
            <a:r>
              <a:rPr lang="en-US" sz="1800" err="1">
                <a:effectLst/>
                <a:latin typeface="Calibri" panose="020F0502020204030204" pitchFamily="34" charset="0"/>
                <a:ea typeface="Calibri" panose="020F0502020204030204" pitchFamily="34" charset="0"/>
                <a:cs typeface="Calibri" panose="020F0502020204030204" pitchFamily="34" charset="0"/>
              </a:rPr>
              <a:t>glm</a:t>
            </a:r>
            <a:r>
              <a:rPr lang="en-US" sz="1800">
                <a:effectLst/>
                <a:latin typeface="Calibri" panose="020F0502020204030204" pitchFamily="34" charset="0"/>
                <a:ea typeface="Calibri" panose="020F0502020204030204" pitchFamily="34" charset="0"/>
                <a:cs typeface="Calibri" panose="020F0502020204030204" pitchFamily="34" charset="0"/>
              </a:rPr>
              <a:t>(DEFAULT ~ ., data = trainset, family = "binomial")</a:t>
            </a:r>
          </a:p>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Calibri" panose="020F0502020204030204" pitchFamily="34" charset="0"/>
              </a:rPr>
              <a:t>summary(logit.reg)</a:t>
            </a:r>
          </a:p>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Calibri" panose="020F0502020204030204" pitchFamily="34" charset="0"/>
              </a:rPr>
              <a:t> </a:t>
            </a:r>
          </a:p>
          <a:p>
            <a:pPr marL="0" marR="0">
              <a:lnSpc>
                <a:spcPct val="107000"/>
              </a:lnSpc>
              <a:spcBef>
                <a:spcPts val="0"/>
              </a:spcBef>
              <a:spcAft>
                <a:spcPts val="0"/>
              </a:spcAft>
            </a:pPr>
            <a:r>
              <a:rPr lang="en-US" sz="1800">
                <a:solidFill>
                  <a:srgbClr val="385623"/>
                </a:solidFill>
                <a:effectLst/>
                <a:latin typeface="Calibri" panose="020F0502020204030204" pitchFamily="34" charset="0"/>
                <a:ea typeface="Calibri" panose="020F0502020204030204" pitchFamily="34" charset="0"/>
                <a:cs typeface="Calibri" panose="020F0502020204030204" pitchFamily="34" charset="0"/>
              </a:rPr>
              <a:t># use predict() with type = "response" to compute predicted probabilities. </a:t>
            </a:r>
            <a:endParaRPr lang="en-US" sz="1800">
              <a:effectLst/>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0"/>
              </a:spcAft>
            </a:pPr>
            <a:r>
              <a:rPr lang="en-US" sz="1800" err="1">
                <a:effectLst/>
                <a:latin typeface="Calibri" panose="020F0502020204030204" pitchFamily="34" charset="0"/>
                <a:ea typeface="Calibri" panose="020F0502020204030204" pitchFamily="34" charset="0"/>
                <a:cs typeface="Calibri" panose="020F0502020204030204" pitchFamily="34" charset="0"/>
              </a:rPr>
              <a:t>logit.reg.pred</a:t>
            </a:r>
            <a:r>
              <a:rPr lang="en-US" sz="1800">
                <a:effectLst/>
                <a:latin typeface="Calibri" panose="020F0502020204030204" pitchFamily="34" charset="0"/>
                <a:ea typeface="Calibri" panose="020F0502020204030204" pitchFamily="34" charset="0"/>
                <a:cs typeface="Calibri" panose="020F0502020204030204" pitchFamily="34" charset="0"/>
              </a:rPr>
              <a:t> &lt;- predict(logit.reg, </a:t>
            </a:r>
            <a:r>
              <a:rPr lang="en-US" sz="1800" err="1">
                <a:effectLst/>
                <a:latin typeface="Calibri" panose="020F0502020204030204" pitchFamily="34" charset="0"/>
                <a:ea typeface="Calibri" panose="020F0502020204030204" pitchFamily="34" charset="0"/>
                <a:cs typeface="Calibri" panose="020F0502020204030204" pitchFamily="34" charset="0"/>
              </a:rPr>
              <a:t>testset</a:t>
            </a:r>
            <a:r>
              <a:rPr lang="en-US" sz="1800">
                <a:effectLst/>
                <a:latin typeface="Calibri" panose="020F0502020204030204" pitchFamily="34" charset="0"/>
                <a:ea typeface="Calibri" panose="020F0502020204030204" pitchFamily="34" charset="0"/>
                <a:cs typeface="Calibri" panose="020F0502020204030204" pitchFamily="34" charset="0"/>
              </a:rPr>
              <a:t>, type = "response")</a:t>
            </a:r>
          </a:p>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Calibri" panose="020F0502020204030204" pitchFamily="34" charset="0"/>
              </a:rPr>
              <a:t> </a:t>
            </a:r>
          </a:p>
          <a:p>
            <a:pPr marL="0" marR="0">
              <a:lnSpc>
                <a:spcPct val="107000"/>
              </a:lnSpc>
              <a:spcBef>
                <a:spcPts val="0"/>
              </a:spcBef>
              <a:spcAft>
                <a:spcPts val="0"/>
              </a:spcAft>
            </a:pPr>
            <a:r>
              <a:rPr lang="en-US" sz="1800">
                <a:solidFill>
                  <a:srgbClr val="385623"/>
                </a:solidFill>
                <a:effectLst/>
                <a:latin typeface="Calibri" panose="020F0502020204030204" pitchFamily="34" charset="0"/>
                <a:ea typeface="Calibri" panose="020F0502020204030204" pitchFamily="34" charset="0"/>
                <a:cs typeface="Calibri" panose="020F0502020204030204" pitchFamily="34" charset="0"/>
              </a:rPr>
              <a:t>#Converting probabilities to 0 and 1 using 0.5 as threshold value.</a:t>
            </a:r>
            <a:endParaRPr lang="en-US" sz="1800">
              <a:effectLst/>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0"/>
              </a:spcAft>
            </a:pPr>
            <a:r>
              <a:rPr lang="en-US" sz="1800" err="1">
                <a:effectLst/>
                <a:latin typeface="Calibri" panose="020F0502020204030204" pitchFamily="34" charset="0"/>
                <a:ea typeface="Calibri" panose="020F0502020204030204" pitchFamily="34" charset="0"/>
                <a:cs typeface="Calibri" panose="020F0502020204030204" pitchFamily="34" charset="0"/>
              </a:rPr>
              <a:t>logit.reg.pred.classes</a:t>
            </a:r>
            <a:r>
              <a:rPr lang="en-US" sz="1800">
                <a:effectLst/>
                <a:latin typeface="Calibri" panose="020F0502020204030204" pitchFamily="34" charset="0"/>
                <a:ea typeface="Calibri" panose="020F0502020204030204" pitchFamily="34" charset="0"/>
                <a:cs typeface="Calibri" panose="020F0502020204030204" pitchFamily="34" charset="0"/>
              </a:rPr>
              <a:t> &lt;- </a:t>
            </a:r>
            <a:r>
              <a:rPr lang="en-US" sz="1800" err="1">
                <a:effectLst/>
                <a:latin typeface="Calibri" panose="020F0502020204030204" pitchFamily="34" charset="0"/>
                <a:ea typeface="Calibri" panose="020F0502020204030204" pitchFamily="34" charset="0"/>
                <a:cs typeface="Calibri" panose="020F0502020204030204" pitchFamily="34" charset="0"/>
              </a:rPr>
              <a:t>ifelse</a:t>
            </a:r>
            <a:r>
              <a:rPr lang="en-US" sz="1800">
                <a:effectLst/>
                <a:latin typeface="Calibri" panose="020F0502020204030204" pitchFamily="34" charset="0"/>
                <a:ea typeface="Calibri" panose="020F0502020204030204" pitchFamily="34" charset="0"/>
                <a:cs typeface="Calibri" panose="020F0502020204030204" pitchFamily="34" charset="0"/>
              </a:rPr>
              <a:t>(</a:t>
            </a:r>
            <a:r>
              <a:rPr lang="en-US" sz="1800" err="1">
                <a:effectLst/>
                <a:latin typeface="Calibri" panose="020F0502020204030204" pitchFamily="34" charset="0"/>
                <a:ea typeface="Calibri" panose="020F0502020204030204" pitchFamily="34" charset="0"/>
                <a:cs typeface="Calibri" panose="020F0502020204030204" pitchFamily="34" charset="0"/>
              </a:rPr>
              <a:t>logit.reg.pred</a:t>
            </a:r>
            <a:r>
              <a:rPr lang="en-US" sz="1800">
                <a:effectLst/>
                <a:latin typeface="Calibri" panose="020F0502020204030204" pitchFamily="34" charset="0"/>
                <a:ea typeface="Calibri" panose="020F0502020204030204" pitchFamily="34" charset="0"/>
                <a:cs typeface="Calibri" panose="020F0502020204030204" pitchFamily="34" charset="0"/>
              </a:rPr>
              <a:t> &gt; 0.5, 1, 0)</a:t>
            </a:r>
          </a:p>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Calibri" panose="020F0502020204030204" pitchFamily="34" charset="0"/>
              </a:rPr>
              <a:t> </a:t>
            </a:r>
          </a:p>
          <a:p>
            <a:endParaRPr lang="en-US">
              <a:latin typeface="Calibri" panose="020F0502020204030204" pitchFamily="34" charset="0"/>
              <a:ea typeface="Calibri" panose="020F0502020204030204" pitchFamily="34" charset="0"/>
              <a:cs typeface="Calibri" panose="020F0502020204030204" pitchFamily="34" charset="0"/>
            </a:endParaRPr>
          </a:p>
        </p:txBody>
      </p:sp>
      <p:sp>
        <p:nvSpPr>
          <p:cNvPr id="7" name="Rectangle 6">
            <a:extLst>
              <a:ext uri="{FF2B5EF4-FFF2-40B4-BE49-F238E27FC236}">
                <a16:creationId xmlns:a16="http://schemas.microsoft.com/office/drawing/2014/main" id="{4BE4AF44-D492-A48B-0AEE-68D48443A337}"/>
              </a:ext>
            </a:extLst>
          </p:cNvPr>
          <p:cNvSpPr/>
          <p:nvPr/>
        </p:nvSpPr>
        <p:spPr>
          <a:xfrm>
            <a:off x="5702968" y="1138989"/>
            <a:ext cx="5366084" cy="441158"/>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6839A3E-7092-6815-DA2E-0D94D986190F}"/>
              </a:ext>
            </a:extLst>
          </p:cNvPr>
          <p:cNvSpPr txBox="1"/>
          <p:nvPr/>
        </p:nvSpPr>
        <p:spPr>
          <a:xfrm>
            <a:off x="6336631" y="1243262"/>
            <a:ext cx="4716379" cy="3732047"/>
          </a:xfrm>
          <a:prstGeom prst="rect">
            <a:avLst/>
          </a:prstGeom>
          <a:noFill/>
        </p:spPr>
        <p:txBody>
          <a:bodyPr wrap="square" rtlCol="0">
            <a:spAutoFit/>
          </a:bodyPr>
          <a:lstStyle/>
          <a:p>
            <a:pPr algn="ctr"/>
            <a:r>
              <a:rPr lang="en-US" b="1">
                <a:latin typeface="Calibri" panose="020F0502020204030204" pitchFamily="34" charset="0"/>
                <a:ea typeface="Calibri" panose="020F0502020204030204" pitchFamily="34" charset="0"/>
                <a:cs typeface="Calibri" panose="020F0502020204030204" pitchFamily="34" charset="0"/>
              </a:rPr>
              <a:t>Random Forest Model</a:t>
            </a:r>
          </a:p>
          <a:p>
            <a:endParaRPr lang="en-US">
              <a:latin typeface="Calibri" panose="020F0502020204030204" pitchFamily="34" charset="0"/>
              <a:ea typeface="Calibri" panose="020F0502020204030204" pitchFamily="34" charset="0"/>
              <a:cs typeface="Calibri" panose="020F0502020204030204" pitchFamily="34" charset="0"/>
            </a:endParaRPr>
          </a:p>
          <a:p>
            <a:r>
              <a:rPr lang="en-US" sz="1800">
                <a:solidFill>
                  <a:srgbClr val="385623"/>
                </a:solidFill>
                <a:effectLst/>
                <a:latin typeface="Calibri" panose="020F0502020204030204" pitchFamily="34" charset="0"/>
                <a:ea typeface="Calibri" panose="020F0502020204030204" pitchFamily="34" charset="0"/>
                <a:cs typeface="Calibri" panose="020F0502020204030204" pitchFamily="34" charset="0"/>
              </a:rPr>
              <a:t>#Checking important variables</a:t>
            </a:r>
            <a:endParaRPr lang="en-US">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0"/>
              </a:spcAft>
            </a:pPr>
            <a:r>
              <a:rPr lang="en-US" sz="1800" err="1">
                <a:effectLst/>
                <a:latin typeface="Calibri" panose="020F0502020204030204" pitchFamily="34" charset="0"/>
                <a:ea typeface="Calibri" panose="020F0502020204030204" pitchFamily="34" charset="0"/>
                <a:cs typeface="Calibri" panose="020F0502020204030204" pitchFamily="34" charset="0"/>
              </a:rPr>
              <a:t>classifier.rf</a:t>
            </a:r>
            <a:r>
              <a:rPr lang="en-US" sz="1800">
                <a:effectLst/>
                <a:latin typeface="Calibri" panose="020F0502020204030204" pitchFamily="34" charset="0"/>
                <a:ea typeface="Calibri" panose="020F0502020204030204" pitchFamily="34" charset="0"/>
                <a:cs typeface="Calibri" panose="020F0502020204030204" pitchFamily="34" charset="0"/>
              </a:rPr>
              <a:t> = </a:t>
            </a:r>
            <a:r>
              <a:rPr lang="en-US" sz="1800" err="1">
                <a:effectLst/>
                <a:latin typeface="Calibri" panose="020F0502020204030204" pitchFamily="34" charset="0"/>
                <a:ea typeface="Calibri" panose="020F0502020204030204" pitchFamily="34" charset="0"/>
                <a:cs typeface="Calibri" panose="020F0502020204030204" pitchFamily="34" charset="0"/>
              </a:rPr>
              <a:t>randomForest</a:t>
            </a:r>
            <a:r>
              <a:rPr lang="en-US" sz="1800">
                <a:effectLst/>
                <a:latin typeface="Calibri" panose="020F0502020204030204" pitchFamily="34" charset="0"/>
                <a:ea typeface="Calibri" panose="020F0502020204030204" pitchFamily="34" charset="0"/>
                <a:cs typeface="Calibri" panose="020F0502020204030204" pitchFamily="34" charset="0"/>
              </a:rPr>
              <a:t>(DEFAULT ~., data = trainset, </a:t>
            </a:r>
            <a:r>
              <a:rPr lang="en-US" sz="1800" err="1">
                <a:effectLst/>
                <a:latin typeface="Calibri" panose="020F0502020204030204" pitchFamily="34" charset="0"/>
                <a:ea typeface="Calibri" panose="020F0502020204030204" pitchFamily="34" charset="0"/>
                <a:cs typeface="Calibri" panose="020F0502020204030204" pitchFamily="34" charset="0"/>
              </a:rPr>
              <a:t>ntree</a:t>
            </a:r>
            <a:r>
              <a:rPr lang="en-US" sz="1800">
                <a:effectLst/>
                <a:latin typeface="Calibri" panose="020F0502020204030204" pitchFamily="34" charset="0"/>
                <a:ea typeface="Calibri" panose="020F0502020204030204" pitchFamily="34" charset="0"/>
                <a:cs typeface="Calibri" panose="020F0502020204030204" pitchFamily="34" charset="0"/>
              </a:rPr>
              <a:t> = 50)</a:t>
            </a:r>
          </a:p>
          <a:p>
            <a:r>
              <a:rPr lang="en-US" sz="1800" err="1">
                <a:effectLst/>
                <a:latin typeface="Calibri" panose="020F0502020204030204" pitchFamily="34" charset="0"/>
                <a:ea typeface="Calibri" panose="020F0502020204030204" pitchFamily="34" charset="0"/>
                <a:cs typeface="Calibri" panose="020F0502020204030204" pitchFamily="34" charset="0"/>
              </a:rPr>
              <a:t>varImpPlot</a:t>
            </a:r>
            <a:r>
              <a:rPr lang="en-US" sz="1800">
                <a:effectLst/>
                <a:latin typeface="Calibri" panose="020F0502020204030204" pitchFamily="34" charset="0"/>
                <a:ea typeface="Calibri" panose="020F0502020204030204" pitchFamily="34" charset="0"/>
                <a:cs typeface="Calibri" panose="020F0502020204030204" pitchFamily="34" charset="0"/>
              </a:rPr>
              <a:t>(</a:t>
            </a:r>
            <a:r>
              <a:rPr lang="en-US" sz="1800" err="1">
                <a:effectLst/>
                <a:latin typeface="Calibri" panose="020F0502020204030204" pitchFamily="34" charset="0"/>
                <a:ea typeface="Calibri" panose="020F0502020204030204" pitchFamily="34" charset="0"/>
                <a:cs typeface="Calibri" panose="020F0502020204030204" pitchFamily="34" charset="0"/>
              </a:rPr>
              <a:t>classifier.rf</a:t>
            </a:r>
            <a:r>
              <a:rPr lang="en-US" sz="1800">
                <a:effectLst/>
                <a:latin typeface="Calibri" panose="020F0502020204030204" pitchFamily="34" charset="0"/>
                <a:ea typeface="Calibri" panose="020F0502020204030204" pitchFamily="34" charset="0"/>
                <a:cs typeface="Calibri" panose="020F0502020204030204" pitchFamily="34" charset="0"/>
              </a:rPr>
              <a:t>)</a:t>
            </a:r>
          </a:p>
          <a:p>
            <a:endParaRPr lang="en-US">
              <a:latin typeface="Calibri" panose="020F0502020204030204" pitchFamily="34" charset="0"/>
              <a:ea typeface="Calibri" panose="020F0502020204030204" pitchFamily="34" charset="0"/>
              <a:cs typeface="Calibri" panose="020F0502020204030204" pitchFamily="34" charset="0"/>
            </a:endParaRPr>
          </a:p>
          <a:p>
            <a:r>
              <a:rPr lang="en-US">
                <a:solidFill>
                  <a:srgbClr val="385623"/>
                </a:solidFill>
                <a:latin typeface="Calibri" panose="020F0502020204030204" pitchFamily="34" charset="0"/>
                <a:ea typeface="Calibri" panose="020F0502020204030204" pitchFamily="34" charset="0"/>
                <a:cs typeface="Calibri" panose="020F0502020204030204" pitchFamily="34" charset="0"/>
              </a:rPr>
              <a:t>#Summary of RFM</a:t>
            </a:r>
          </a:p>
          <a:p>
            <a:r>
              <a:rPr lang="en-US" sz="1800">
                <a:effectLst/>
                <a:latin typeface="Calibri" panose="020F0502020204030204" pitchFamily="34" charset="0"/>
                <a:ea typeface="Calibri" panose="020F0502020204030204" pitchFamily="34" charset="0"/>
                <a:cs typeface="Calibri" panose="020F0502020204030204" pitchFamily="34" charset="0"/>
              </a:rPr>
              <a:t>summary(</a:t>
            </a:r>
            <a:r>
              <a:rPr lang="en-US" sz="1800" err="1">
                <a:effectLst/>
                <a:latin typeface="Calibri" panose="020F0502020204030204" pitchFamily="34" charset="0"/>
                <a:ea typeface="Calibri" panose="020F0502020204030204" pitchFamily="34" charset="0"/>
                <a:cs typeface="Calibri" panose="020F0502020204030204" pitchFamily="34" charset="0"/>
              </a:rPr>
              <a:t>classifier.rf</a:t>
            </a:r>
            <a:r>
              <a:rPr lang="en-US" sz="1800">
                <a:effectLst/>
                <a:latin typeface="Calibri" panose="020F0502020204030204" pitchFamily="34" charset="0"/>
                <a:ea typeface="Calibri" panose="020F0502020204030204" pitchFamily="34" charset="0"/>
                <a:cs typeface="Calibri" panose="020F0502020204030204" pitchFamily="34" charset="0"/>
              </a:rPr>
              <a:t>)</a:t>
            </a:r>
          </a:p>
          <a:p>
            <a:endParaRPr lang="en-US">
              <a:latin typeface="Calibri" panose="020F0502020204030204" pitchFamily="34" charset="0"/>
              <a:ea typeface="Calibri" panose="020F0502020204030204" pitchFamily="34" charset="0"/>
              <a:cs typeface="Calibri" panose="020F0502020204030204" pitchFamily="34" charset="0"/>
            </a:endParaRPr>
          </a:p>
          <a:p>
            <a:r>
              <a:rPr lang="en-US" sz="1800">
                <a:solidFill>
                  <a:srgbClr val="385623"/>
                </a:solidFill>
                <a:effectLst/>
                <a:latin typeface="Calibri" panose="020F0502020204030204" pitchFamily="34" charset="0"/>
                <a:ea typeface="Calibri" panose="020F0502020204030204" pitchFamily="34" charset="0"/>
                <a:cs typeface="Calibri" panose="020F0502020204030204" pitchFamily="34" charset="0"/>
              </a:rPr>
              <a:t>#Prediction using RFM.</a:t>
            </a:r>
            <a:endParaRPr lang="en-US" sz="1800">
              <a:effectLst/>
              <a:latin typeface="Calibri" panose="020F0502020204030204" pitchFamily="34" charset="0"/>
              <a:ea typeface="Calibri" panose="020F0502020204030204" pitchFamily="34" charset="0"/>
              <a:cs typeface="Calibri" panose="020F0502020204030204" pitchFamily="34" charset="0"/>
            </a:endParaRPr>
          </a:p>
          <a:p>
            <a:r>
              <a:rPr lang="en-US" sz="1800" err="1">
                <a:effectLst/>
                <a:latin typeface="Calibri" panose="020F0502020204030204" pitchFamily="34" charset="0"/>
                <a:ea typeface="Calibri" panose="020F0502020204030204" pitchFamily="34" charset="0"/>
                <a:cs typeface="Calibri" panose="020F0502020204030204" pitchFamily="34" charset="0"/>
              </a:rPr>
              <a:t>our.predict.rf</a:t>
            </a:r>
            <a:r>
              <a:rPr lang="en-US" sz="1800">
                <a:effectLst/>
                <a:latin typeface="Calibri" panose="020F0502020204030204" pitchFamily="34" charset="0"/>
                <a:ea typeface="Calibri" panose="020F0502020204030204" pitchFamily="34" charset="0"/>
                <a:cs typeface="Calibri" panose="020F0502020204030204" pitchFamily="34" charset="0"/>
              </a:rPr>
              <a:t> = predict(</a:t>
            </a:r>
            <a:r>
              <a:rPr lang="en-US" sz="1800" err="1">
                <a:effectLst/>
                <a:latin typeface="Calibri" panose="020F0502020204030204" pitchFamily="34" charset="0"/>
                <a:ea typeface="Calibri" panose="020F0502020204030204" pitchFamily="34" charset="0"/>
                <a:cs typeface="Calibri" panose="020F0502020204030204" pitchFamily="34" charset="0"/>
              </a:rPr>
              <a:t>classifier.rf</a:t>
            </a:r>
            <a:r>
              <a:rPr lang="en-US" sz="1800">
                <a:effectLst/>
                <a:latin typeface="Calibri" panose="020F0502020204030204" pitchFamily="34" charset="0"/>
                <a:ea typeface="Calibri" panose="020F0502020204030204" pitchFamily="34" charset="0"/>
                <a:cs typeface="Calibri" panose="020F0502020204030204" pitchFamily="34" charset="0"/>
              </a:rPr>
              <a:t>, </a:t>
            </a:r>
            <a:r>
              <a:rPr lang="en-US" sz="1800" err="1">
                <a:effectLst/>
                <a:latin typeface="Calibri" panose="020F0502020204030204" pitchFamily="34" charset="0"/>
                <a:ea typeface="Calibri" panose="020F0502020204030204" pitchFamily="34" charset="0"/>
                <a:cs typeface="Calibri" panose="020F0502020204030204" pitchFamily="34" charset="0"/>
              </a:rPr>
              <a:t>newdata</a:t>
            </a:r>
            <a:r>
              <a:rPr lang="en-US" sz="1800">
                <a:effectLst/>
                <a:latin typeface="Calibri" panose="020F0502020204030204" pitchFamily="34" charset="0"/>
                <a:ea typeface="Calibri" panose="020F0502020204030204" pitchFamily="34" charset="0"/>
                <a:cs typeface="Calibri" panose="020F0502020204030204" pitchFamily="34" charset="0"/>
              </a:rPr>
              <a:t> = </a:t>
            </a:r>
            <a:r>
              <a:rPr lang="en-US" sz="1800" err="1">
                <a:effectLst/>
                <a:latin typeface="Calibri" panose="020F0502020204030204" pitchFamily="34" charset="0"/>
                <a:ea typeface="Calibri" panose="020F0502020204030204" pitchFamily="34" charset="0"/>
                <a:cs typeface="Calibri" panose="020F0502020204030204" pitchFamily="34" charset="0"/>
              </a:rPr>
              <a:t>testset</a:t>
            </a:r>
            <a:r>
              <a:rPr lang="en-US" sz="1800">
                <a:effectLst/>
                <a:latin typeface="Calibri" panose="020F0502020204030204" pitchFamily="34" charset="0"/>
                <a:ea typeface="Calibri" panose="020F0502020204030204" pitchFamily="34" charset="0"/>
                <a:cs typeface="Calibri" panose="020F0502020204030204" pitchFamily="34" charset="0"/>
              </a:rPr>
              <a:t>, type = "response")</a:t>
            </a:r>
            <a:endParaRPr lang="en-US">
              <a:latin typeface="Calibri" panose="020F0502020204030204" pitchFamily="34" charset="0"/>
              <a:ea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37E97899-F425-09C6-ED06-A0FE7ACB6B5A}"/>
              </a:ext>
            </a:extLst>
          </p:cNvPr>
          <p:cNvSpPr txBox="1"/>
          <p:nvPr/>
        </p:nvSpPr>
        <p:spPr>
          <a:xfrm>
            <a:off x="336884" y="437908"/>
            <a:ext cx="7633971" cy="58477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8D6374">
                    <a:lumMod val="75000"/>
                  </a:srgbClr>
                </a:solidFill>
                <a:effectLst/>
                <a:uLnTx/>
                <a:uFillTx/>
                <a:latin typeface="Aptos Black" panose="020F0502020204030204" pitchFamily="34" charset="0"/>
                <a:ea typeface="+mn-ea"/>
                <a:cs typeface="+mn-cs"/>
              </a:rPr>
              <a:t>Model Building</a:t>
            </a:r>
          </a:p>
        </p:txBody>
      </p:sp>
      <p:cxnSp>
        <p:nvCxnSpPr>
          <p:cNvPr id="8" name="Straight Connector 7">
            <a:extLst>
              <a:ext uri="{FF2B5EF4-FFF2-40B4-BE49-F238E27FC236}">
                <a16:creationId xmlns:a16="http://schemas.microsoft.com/office/drawing/2014/main" id="{4183C1C8-A090-113D-AD53-C029993E02F1}"/>
              </a:ext>
            </a:extLst>
          </p:cNvPr>
          <p:cNvCxnSpPr>
            <a:cxnSpLocks/>
          </p:cNvCxnSpPr>
          <p:nvPr/>
        </p:nvCxnSpPr>
        <p:spPr>
          <a:xfrm>
            <a:off x="428480" y="958903"/>
            <a:ext cx="10002416"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1218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0BADEBD-FB82-26DE-FBCA-5CA26FE2A199}"/>
              </a:ext>
            </a:extLst>
          </p:cNvPr>
          <p:cNvSpPr/>
          <p:nvPr/>
        </p:nvSpPr>
        <p:spPr>
          <a:xfrm>
            <a:off x="480060" y="1228687"/>
            <a:ext cx="5366084" cy="459342"/>
          </a:xfrm>
          <a:prstGeom prst="rect">
            <a:avLst/>
          </a:prstGeom>
          <a:solidFill>
            <a:schemeClr val="accent3">
              <a:lumMod val="5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357E11B-90F8-484D-BFBA-2F048975AE8D}"/>
              </a:ext>
            </a:extLst>
          </p:cNvPr>
          <p:cNvSpPr txBox="1"/>
          <p:nvPr/>
        </p:nvSpPr>
        <p:spPr>
          <a:xfrm>
            <a:off x="480060" y="1243261"/>
            <a:ext cx="5366084" cy="4975593"/>
          </a:xfrm>
          <a:prstGeom prst="rect">
            <a:avLst/>
          </a:prstGeom>
          <a:noFill/>
          <a:ln w="12700">
            <a:solidFill>
              <a:schemeClr val="tx1"/>
            </a:solidFill>
          </a:ln>
        </p:spPr>
        <p:txBody>
          <a:bodyPr wrap="square" rtlCol="0">
            <a:spAutoFit/>
          </a:bodyPr>
          <a:lstStyle/>
          <a:p>
            <a:pPr marL="0" marR="0" algn="ctr">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Calibri" panose="020F0502020204030204" pitchFamily="34" charset="0"/>
              </a:rPr>
              <a:t>Boosting Model</a:t>
            </a:r>
            <a:endParaRPr lang="en-US" sz="1800">
              <a:effectLst/>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Calibri" panose="020F0502020204030204" pitchFamily="34" charset="0"/>
              </a:rPr>
              <a:t> </a:t>
            </a:r>
          </a:p>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Calibri" panose="020F0502020204030204" pitchFamily="34" charset="0"/>
              </a:rPr>
              <a:t>library(</a:t>
            </a:r>
            <a:r>
              <a:rPr lang="en-US" sz="1800" err="1">
                <a:effectLst/>
                <a:latin typeface="Calibri" panose="020F0502020204030204" pitchFamily="34" charset="0"/>
                <a:ea typeface="Calibri" panose="020F0502020204030204" pitchFamily="34" charset="0"/>
                <a:cs typeface="Calibri" panose="020F0502020204030204" pitchFamily="34" charset="0"/>
              </a:rPr>
              <a:t>adabag</a:t>
            </a:r>
            <a:r>
              <a:rPr lang="en-US" sz="1800">
                <a:effectLst/>
                <a:latin typeface="Calibri" panose="020F0502020204030204" pitchFamily="34" charset="0"/>
                <a:ea typeface="Calibri" panose="020F0502020204030204" pitchFamily="34" charset="0"/>
                <a:cs typeface="Calibri" panose="020F0502020204030204" pitchFamily="34" charset="0"/>
              </a:rPr>
              <a: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err="1">
                <a:effectLst/>
                <a:latin typeface="Calibri" panose="020F0502020204030204" pitchFamily="34" charset="0"/>
                <a:ea typeface="Calibri" panose="020F0502020204030204" pitchFamily="34" charset="0"/>
                <a:cs typeface="Calibri" panose="020F0502020204030204" pitchFamily="34" charset="0"/>
              </a:rPr>
              <a:t>set.seed</a:t>
            </a:r>
            <a:r>
              <a:rPr lang="en-US" sz="1800">
                <a:effectLst/>
                <a:latin typeface="Calibri" panose="020F0502020204030204" pitchFamily="34" charset="0"/>
                <a:ea typeface="Calibri" panose="020F0502020204030204" pitchFamily="34" charset="0"/>
                <a:cs typeface="Calibri" panose="020F0502020204030204" pitchFamily="34" charset="0"/>
              </a:rPr>
              <a:t>(1)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Calibri" panose="020F0502020204030204" pitchFamily="34" charset="0"/>
              </a:rPr>
              <a:t>boost &lt;- boosting(DEFAULT ~ ., data = trainset, </a:t>
            </a:r>
            <a:r>
              <a:rPr lang="en-US" sz="1800" err="1">
                <a:effectLst/>
                <a:latin typeface="Calibri" panose="020F0502020204030204" pitchFamily="34" charset="0"/>
                <a:ea typeface="Calibri" panose="020F0502020204030204" pitchFamily="34" charset="0"/>
                <a:cs typeface="Calibri" panose="020F0502020204030204" pitchFamily="34" charset="0"/>
              </a:rPr>
              <a:t>mfinal</a:t>
            </a:r>
            <a:r>
              <a:rPr lang="en-US" sz="1800">
                <a:effectLst/>
                <a:latin typeface="Calibri" panose="020F0502020204030204" pitchFamily="34" charset="0"/>
                <a:ea typeface="Calibri" panose="020F0502020204030204" pitchFamily="34" charset="0"/>
                <a:cs typeface="Calibri" panose="020F0502020204030204" pitchFamily="34" charset="0"/>
              </a:rPr>
              <a:t> = 20)</a:t>
            </a:r>
          </a:p>
          <a:p>
            <a:pPr marL="0" marR="0">
              <a:lnSpc>
                <a:spcPct val="107000"/>
              </a:lnSpc>
              <a:spcBef>
                <a:spcPts val="0"/>
              </a:spcBef>
              <a:spcAft>
                <a:spcPts val="0"/>
              </a:spcAft>
            </a:pPr>
            <a:endParaRPr lang="en-US">
              <a:latin typeface="Calibri" panose="020F0502020204030204" pitchFamily="34" charset="0"/>
              <a:ea typeface="Calibri" panose="020F0502020204030204" pitchFamily="34" charset="0"/>
              <a:cs typeface="Calibri" panose="020F0502020204030204" pitchFamily="34" charset="0"/>
            </a:endParaRPr>
          </a:p>
          <a:p>
            <a:pPr>
              <a:lnSpc>
                <a:spcPct val="107000"/>
              </a:lnSpc>
            </a:pPr>
            <a:r>
              <a:rPr lang="en-US" sz="1800">
                <a:solidFill>
                  <a:srgbClr val="385623"/>
                </a:solidFill>
                <a:effectLst/>
                <a:latin typeface="Calibri" panose="020F0502020204030204" pitchFamily="34" charset="0"/>
                <a:ea typeface="Calibri" panose="020F0502020204030204" pitchFamily="34" charset="0"/>
                <a:cs typeface="Calibri" panose="020F0502020204030204" pitchFamily="34" charset="0"/>
              </a:rPr>
              <a:t>#Prediction using BM.</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Calibri" panose="020F0502020204030204" pitchFamily="34" charset="0"/>
              </a:rPr>
              <a:t>pred &lt;- predict(boost, </a:t>
            </a:r>
            <a:r>
              <a:rPr lang="en-US" sz="1800" err="1">
                <a:effectLst/>
                <a:latin typeface="Calibri" panose="020F0502020204030204" pitchFamily="34" charset="0"/>
                <a:ea typeface="Calibri" panose="020F0502020204030204" pitchFamily="34" charset="0"/>
                <a:cs typeface="Calibri" panose="020F0502020204030204" pitchFamily="34" charset="0"/>
              </a:rPr>
              <a:t>testset</a:t>
            </a:r>
            <a:r>
              <a:rPr lang="en-US" sz="1800">
                <a:effectLst/>
                <a:latin typeface="Calibri" panose="020F0502020204030204" pitchFamily="34" charset="0"/>
                <a:ea typeface="Calibri" panose="020F0502020204030204" pitchFamily="34" charset="0"/>
                <a:cs typeface="Calibri" panose="020F0502020204030204" pitchFamily="34" charset="0"/>
              </a:rPr>
              <a:t>)  </a:t>
            </a:r>
          </a:p>
          <a:p>
            <a:endParaRPr lang="en-US">
              <a:latin typeface="Calibri" panose="020F0502020204030204" pitchFamily="34" charset="0"/>
              <a:ea typeface="Calibri" panose="020F0502020204030204" pitchFamily="34" charset="0"/>
              <a:cs typeface="Calibri" panose="020F0502020204030204" pitchFamily="34" charset="0"/>
            </a:endParaRPr>
          </a:p>
          <a:p>
            <a:endParaRPr lang="en-US">
              <a:latin typeface="Calibri" panose="020F0502020204030204" pitchFamily="34" charset="0"/>
              <a:ea typeface="Calibri" panose="020F0502020204030204" pitchFamily="34" charset="0"/>
              <a:cs typeface="Calibri" panose="020F0502020204030204" pitchFamily="34" charset="0"/>
            </a:endParaRPr>
          </a:p>
          <a:p>
            <a:endParaRPr lang="en-US">
              <a:latin typeface="Calibri" panose="020F0502020204030204" pitchFamily="34" charset="0"/>
              <a:ea typeface="Calibri" panose="020F0502020204030204" pitchFamily="34" charset="0"/>
              <a:cs typeface="Calibri" panose="020F0502020204030204" pitchFamily="34" charset="0"/>
            </a:endParaRPr>
          </a:p>
          <a:p>
            <a:endParaRPr lang="en-US">
              <a:latin typeface="Calibri" panose="020F0502020204030204" pitchFamily="34" charset="0"/>
              <a:ea typeface="Calibri" panose="020F0502020204030204" pitchFamily="34" charset="0"/>
              <a:cs typeface="Calibri" panose="020F0502020204030204" pitchFamily="34" charset="0"/>
            </a:endParaRPr>
          </a:p>
          <a:p>
            <a:endParaRPr lang="en-US">
              <a:latin typeface="Calibri" panose="020F0502020204030204" pitchFamily="34" charset="0"/>
              <a:ea typeface="Calibri" panose="020F0502020204030204" pitchFamily="34" charset="0"/>
              <a:cs typeface="Calibri" panose="020F0502020204030204" pitchFamily="34" charset="0"/>
            </a:endParaRPr>
          </a:p>
          <a:p>
            <a:endParaRPr lang="en-US">
              <a:latin typeface="Calibri" panose="020F0502020204030204" pitchFamily="34" charset="0"/>
              <a:ea typeface="Calibri" panose="020F0502020204030204" pitchFamily="34" charset="0"/>
              <a:cs typeface="Calibri" panose="020F0502020204030204" pitchFamily="34" charset="0"/>
            </a:endParaRPr>
          </a:p>
          <a:p>
            <a:endParaRPr lang="en-US">
              <a:latin typeface="Calibri" panose="020F0502020204030204" pitchFamily="34" charset="0"/>
              <a:ea typeface="Calibri" panose="020F0502020204030204" pitchFamily="34" charset="0"/>
              <a:cs typeface="Calibri" panose="020F0502020204030204" pitchFamily="34" charset="0"/>
            </a:endParaRPr>
          </a:p>
          <a:p>
            <a:endParaRPr lang="en-US">
              <a:latin typeface="Calibri" panose="020F0502020204030204" pitchFamily="34" charset="0"/>
              <a:ea typeface="Calibri" panose="020F0502020204030204" pitchFamily="34" charset="0"/>
              <a:cs typeface="Calibri" panose="020F0502020204030204" pitchFamily="34" charset="0"/>
            </a:endParaRPr>
          </a:p>
        </p:txBody>
      </p:sp>
      <p:sp>
        <p:nvSpPr>
          <p:cNvPr id="4" name="Rectangle 3">
            <a:extLst>
              <a:ext uri="{FF2B5EF4-FFF2-40B4-BE49-F238E27FC236}">
                <a16:creationId xmlns:a16="http://schemas.microsoft.com/office/drawing/2014/main" id="{F323B733-734B-08E9-E070-763F42A4D674}"/>
              </a:ext>
            </a:extLst>
          </p:cNvPr>
          <p:cNvSpPr/>
          <p:nvPr/>
        </p:nvSpPr>
        <p:spPr>
          <a:xfrm>
            <a:off x="5846144" y="1246871"/>
            <a:ext cx="5366084" cy="441158"/>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3D635EF-51B4-C621-3D20-3AC47E91E24D}"/>
              </a:ext>
            </a:extLst>
          </p:cNvPr>
          <p:cNvSpPr txBox="1"/>
          <p:nvPr/>
        </p:nvSpPr>
        <p:spPr>
          <a:xfrm>
            <a:off x="5846144" y="1243261"/>
            <a:ext cx="5366084" cy="5091779"/>
          </a:xfrm>
          <a:prstGeom prst="rect">
            <a:avLst/>
          </a:prstGeom>
          <a:noFill/>
          <a:ln w="12700">
            <a:solidFill>
              <a:schemeClr val="tx1"/>
            </a:solidFill>
          </a:ln>
        </p:spPr>
        <p:txBody>
          <a:bodyPr wrap="square" rtlCol="0">
            <a:spAutoFit/>
          </a:bodyPr>
          <a:lstStyle/>
          <a:p>
            <a:pPr marL="0" marR="0" algn="ctr">
              <a:lnSpc>
                <a:spcPct val="107000"/>
              </a:lnSpc>
              <a:spcBef>
                <a:spcPts val="0"/>
              </a:spcBef>
              <a:spcAft>
                <a:spcPts val="0"/>
              </a:spcAft>
            </a:pPr>
            <a:r>
              <a:rPr lang="en-US" b="1">
                <a:latin typeface="Calibri" panose="020F0502020204030204" pitchFamily="34" charset="0"/>
                <a:ea typeface="Calibri" panose="020F0502020204030204" pitchFamily="34" charset="0"/>
                <a:cs typeface="Calibri" panose="020F0502020204030204" pitchFamily="34" charset="0"/>
              </a:rPr>
              <a:t>Neural Networks</a:t>
            </a:r>
            <a:endParaRPr lang="en-US" sz="1800">
              <a:effectLst/>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Calibri" panose="020F0502020204030204" pitchFamily="34" charset="0"/>
              </a:rPr>
              <a:t> </a:t>
            </a:r>
          </a:p>
          <a:p>
            <a:pPr>
              <a:lnSpc>
                <a:spcPct val="107000"/>
              </a:lnSpc>
            </a:pPr>
            <a:r>
              <a:rPr lang="en-US" sz="1800" err="1">
                <a:effectLst/>
                <a:latin typeface="Calibri" panose="020F0502020204030204" pitchFamily="34" charset="0"/>
                <a:ea typeface="Calibri" panose="020F0502020204030204" pitchFamily="34" charset="0"/>
                <a:cs typeface="Calibri" panose="020F0502020204030204" pitchFamily="34" charset="0"/>
              </a:rPr>
              <a:t>nn</a:t>
            </a:r>
            <a:r>
              <a:rPr lang="en-US" sz="1800">
                <a:effectLst/>
                <a:latin typeface="Calibri" panose="020F0502020204030204" pitchFamily="34" charset="0"/>
                <a:ea typeface="Calibri" panose="020F0502020204030204" pitchFamily="34" charset="0"/>
                <a:cs typeface="Calibri" panose="020F0502020204030204" pitchFamily="34" charset="0"/>
              </a:rPr>
              <a:t> &lt;- </a:t>
            </a:r>
            <a:r>
              <a:rPr lang="en-US" sz="1800" err="1">
                <a:effectLst/>
                <a:latin typeface="Calibri" panose="020F0502020204030204" pitchFamily="34" charset="0"/>
                <a:ea typeface="Calibri" panose="020F0502020204030204" pitchFamily="34" charset="0"/>
                <a:cs typeface="Calibri" panose="020F0502020204030204" pitchFamily="34" charset="0"/>
              </a:rPr>
              <a:t>neuralnet</a:t>
            </a:r>
            <a:r>
              <a:rPr lang="en-US" sz="1800">
                <a:effectLst/>
                <a:latin typeface="Calibri" panose="020F0502020204030204" pitchFamily="34" charset="0"/>
                <a:ea typeface="Calibri" panose="020F0502020204030204" pitchFamily="34" charset="0"/>
                <a:cs typeface="Calibri" panose="020F0502020204030204" pitchFamily="34" charset="0"/>
              </a:rPr>
              <a:t>(DEFAULT ~ PAY_0 + SEX + BILL_AMT1 + PAY_AMT1  , data = trainset, </a:t>
            </a:r>
            <a:r>
              <a:rPr lang="en-US" sz="1800" err="1">
                <a:effectLst/>
                <a:latin typeface="Calibri" panose="020F0502020204030204" pitchFamily="34" charset="0"/>
                <a:ea typeface="Calibri" panose="020F0502020204030204" pitchFamily="34" charset="0"/>
                <a:cs typeface="Calibri" panose="020F0502020204030204" pitchFamily="34" charset="0"/>
              </a:rPr>
              <a:t>linear.output</a:t>
            </a:r>
            <a:r>
              <a:rPr lang="en-US" sz="1800">
                <a:effectLst/>
                <a:latin typeface="Calibri" panose="020F0502020204030204" pitchFamily="34" charset="0"/>
                <a:ea typeface="Calibri" panose="020F0502020204030204" pitchFamily="34" charset="0"/>
                <a:cs typeface="Calibri" panose="020F0502020204030204" pitchFamily="34" charset="0"/>
              </a:rPr>
              <a:t> = F, hidden = 2, </a:t>
            </a:r>
            <a:r>
              <a:rPr lang="en-US" sz="1800" err="1">
                <a:effectLst/>
                <a:latin typeface="Calibri" panose="020F0502020204030204" pitchFamily="34" charset="0"/>
                <a:ea typeface="Calibri" panose="020F0502020204030204" pitchFamily="34" charset="0"/>
                <a:cs typeface="Calibri" panose="020F0502020204030204" pitchFamily="34" charset="0"/>
              </a:rPr>
              <a:t>learningrate</a:t>
            </a:r>
            <a:r>
              <a:rPr lang="en-US" sz="1800">
                <a:effectLst/>
                <a:latin typeface="Calibri" panose="020F0502020204030204" pitchFamily="34" charset="0"/>
                <a:ea typeface="Calibri" panose="020F0502020204030204" pitchFamily="34" charset="0"/>
                <a:cs typeface="Calibri" panose="020F0502020204030204" pitchFamily="34" charset="0"/>
              </a:rPr>
              <a:t> = 0.05)</a:t>
            </a:r>
            <a:endParaRPr lang="en-US">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endParaRPr lang="en-US" sz="1800">
              <a:effectLst/>
              <a:latin typeface="Calibri" panose="020F0502020204030204" pitchFamily="34" charset="0"/>
              <a:ea typeface="Calibri" panose="020F0502020204030204" pitchFamily="34" charset="0"/>
              <a:cs typeface="Calibri" panose="020F0502020204030204" pitchFamily="34" charset="0"/>
            </a:endParaRPr>
          </a:p>
          <a:p>
            <a:pPr marR="0">
              <a:lnSpc>
                <a:spcPct val="107000"/>
              </a:lnSpc>
              <a:spcBef>
                <a:spcPts val="0"/>
              </a:spcBef>
              <a:spcAft>
                <a:spcPts val="0"/>
              </a:spcAft>
            </a:pPr>
            <a:r>
              <a:rPr lang="en-US">
                <a:solidFill>
                  <a:srgbClr val="385623"/>
                </a:solidFill>
                <a:latin typeface="Calibri" panose="020F0502020204030204" pitchFamily="34" charset="0"/>
                <a:ea typeface="Calibri" panose="020F0502020204030204" pitchFamily="34" charset="0"/>
                <a:cs typeface="Calibri" panose="020F0502020204030204" pitchFamily="34" charset="0"/>
              </a:rPr>
              <a:t>#plotting the neural network </a:t>
            </a:r>
          </a:p>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Calibri" panose="020F0502020204030204" pitchFamily="34" charset="0"/>
              </a:rPr>
              <a:t>plot(</a:t>
            </a:r>
            <a:r>
              <a:rPr lang="en-US" sz="1800" err="1">
                <a:effectLst/>
                <a:latin typeface="Calibri" panose="020F0502020204030204" pitchFamily="34" charset="0"/>
                <a:ea typeface="Calibri" panose="020F0502020204030204" pitchFamily="34" charset="0"/>
                <a:cs typeface="Calibri" panose="020F0502020204030204" pitchFamily="34" charset="0"/>
              </a:rPr>
              <a:t>nn</a:t>
            </a:r>
            <a:r>
              <a:rPr lang="en-US" sz="1800">
                <a:effectLst/>
                <a:latin typeface="Calibri" panose="020F0502020204030204" pitchFamily="34" charset="0"/>
                <a:ea typeface="Calibri" panose="020F0502020204030204" pitchFamily="34" charset="0"/>
                <a:cs typeface="Calibri" panose="020F0502020204030204" pitchFamily="34" charset="0"/>
              </a:rPr>
              <a:t>, rep="best")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endParaRPr lang="en-US">
              <a:latin typeface="Calibri" panose="020F0502020204030204" pitchFamily="34" charset="0"/>
              <a:ea typeface="Calibri" panose="020F0502020204030204" pitchFamily="34" charset="0"/>
              <a:cs typeface="Calibri" panose="020F0502020204030204" pitchFamily="34" charset="0"/>
            </a:endParaRPr>
          </a:p>
          <a:p>
            <a:pPr>
              <a:lnSpc>
                <a:spcPct val="107000"/>
              </a:lnSpc>
            </a:pPr>
            <a:r>
              <a:rPr lang="en-US">
                <a:solidFill>
                  <a:srgbClr val="385623"/>
                </a:solidFill>
                <a:latin typeface="Calibri" panose="020F0502020204030204" pitchFamily="34" charset="0"/>
                <a:ea typeface="Calibri" panose="020F0502020204030204" pitchFamily="34" charset="0"/>
                <a:cs typeface="Calibri" panose="020F0502020204030204" pitchFamily="34" charset="0"/>
              </a:rPr>
              <a:t>#predicting default payments in validation dataset using above defined model </a:t>
            </a:r>
          </a:p>
          <a:p>
            <a:pPr marL="0" marR="0">
              <a:lnSpc>
                <a:spcPct val="107000"/>
              </a:lnSpc>
              <a:spcBef>
                <a:spcPts val="0"/>
              </a:spcBef>
              <a:spcAft>
                <a:spcPts val="0"/>
              </a:spcAft>
            </a:pPr>
            <a:r>
              <a:rPr lang="en-US" sz="1800" err="1">
                <a:effectLst/>
                <a:latin typeface="Calibri" panose="020F0502020204030204" pitchFamily="34" charset="0"/>
                <a:ea typeface="Calibri" panose="020F0502020204030204" pitchFamily="34" charset="0"/>
                <a:cs typeface="Calibri" panose="020F0502020204030204" pitchFamily="34" charset="0"/>
              </a:rPr>
              <a:t>nn.pred</a:t>
            </a:r>
            <a:r>
              <a:rPr lang="en-US" sz="1800">
                <a:effectLst/>
                <a:latin typeface="Calibri" panose="020F0502020204030204" pitchFamily="34" charset="0"/>
                <a:ea typeface="Calibri" panose="020F0502020204030204" pitchFamily="34" charset="0"/>
                <a:cs typeface="Calibri" panose="020F0502020204030204" pitchFamily="34" charset="0"/>
              </a:rPr>
              <a:t> &lt;- predict(</a:t>
            </a:r>
            <a:r>
              <a:rPr lang="en-US" sz="1800" err="1">
                <a:effectLst/>
                <a:latin typeface="Calibri" panose="020F0502020204030204" pitchFamily="34" charset="0"/>
                <a:ea typeface="Calibri" panose="020F0502020204030204" pitchFamily="34" charset="0"/>
                <a:cs typeface="Calibri" panose="020F0502020204030204" pitchFamily="34" charset="0"/>
              </a:rPr>
              <a:t>nn</a:t>
            </a:r>
            <a:r>
              <a:rPr lang="en-US" sz="1800">
                <a:effectLst/>
                <a:latin typeface="Calibri" panose="020F0502020204030204" pitchFamily="34" charset="0"/>
                <a:ea typeface="Calibri" panose="020F0502020204030204" pitchFamily="34" charset="0"/>
                <a:cs typeface="Calibri" panose="020F0502020204030204" pitchFamily="34" charset="0"/>
              </a:rPr>
              <a:t>, </a:t>
            </a:r>
            <a:r>
              <a:rPr lang="en-US" sz="1800" err="1">
                <a:effectLst/>
                <a:latin typeface="Calibri" panose="020F0502020204030204" pitchFamily="34" charset="0"/>
                <a:ea typeface="Calibri" panose="020F0502020204030204" pitchFamily="34" charset="0"/>
                <a:cs typeface="Calibri" panose="020F0502020204030204" pitchFamily="34" charset="0"/>
              </a:rPr>
              <a:t>testset</a:t>
            </a:r>
            <a:r>
              <a:rPr lang="en-US" sz="1800">
                <a:effectLst/>
                <a:latin typeface="Calibri" panose="020F0502020204030204" pitchFamily="34" charset="0"/>
                <a:ea typeface="Calibri" panose="020F0502020204030204" pitchFamily="34" charset="0"/>
                <a:cs typeface="Calibri" panose="020F0502020204030204" pitchFamily="34" charset="0"/>
              </a:rPr>
              <a:t>, type = "response")</a:t>
            </a:r>
          </a:p>
          <a:p>
            <a:pPr marL="0" marR="0">
              <a:lnSpc>
                <a:spcPct val="107000"/>
              </a:lnSpc>
              <a:spcBef>
                <a:spcPts val="0"/>
              </a:spcBef>
              <a:spcAft>
                <a:spcPts val="0"/>
              </a:spcAft>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R="0">
              <a:lnSpc>
                <a:spcPct val="107000"/>
              </a:lnSpc>
              <a:spcBef>
                <a:spcPts val="0"/>
              </a:spcBef>
              <a:spcAft>
                <a:spcPts val="0"/>
              </a:spcAft>
            </a:pPr>
            <a:r>
              <a:rPr lang="en-US">
                <a:solidFill>
                  <a:srgbClr val="385623"/>
                </a:solidFill>
                <a:latin typeface="Calibri" panose="020F0502020204030204" pitchFamily="34" charset="0"/>
                <a:ea typeface="Calibri" panose="020F0502020204030204" pitchFamily="34" charset="0"/>
                <a:cs typeface="Calibri" panose="020F0502020204030204" pitchFamily="34" charset="0"/>
              </a:rPr>
              <a:t># cut off value of probability set to  0.5 </a:t>
            </a:r>
          </a:p>
          <a:p>
            <a:pPr marL="0" marR="0">
              <a:lnSpc>
                <a:spcPct val="107000"/>
              </a:lnSpc>
              <a:spcBef>
                <a:spcPts val="0"/>
              </a:spcBef>
              <a:spcAft>
                <a:spcPts val="0"/>
              </a:spcAft>
            </a:pPr>
            <a:r>
              <a:rPr lang="en-US" sz="1800" err="1">
                <a:effectLst/>
                <a:latin typeface="Calibri" panose="020F0502020204030204" pitchFamily="34" charset="0"/>
                <a:ea typeface="Calibri" panose="020F0502020204030204" pitchFamily="34" charset="0"/>
                <a:cs typeface="Calibri" panose="020F0502020204030204" pitchFamily="34" charset="0"/>
              </a:rPr>
              <a:t>nn.pred.classes</a:t>
            </a:r>
            <a:r>
              <a:rPr lang="en-US" sz="1800">
                <a:effectLst/>
                <a:latin typeface="Calibri" panose="020F0502020204030204" pitchFamily="34" charset="0"/>
                <a:ea typeface="Calibri" panose="020F0502020204030204" pitchFamily="34" charset="0"/>
                <a:cs typeface="Calibri" panose="020F0502020204030204" pitchFamily="34" charset="0"/>
              </a:rPr>
              <a:t> &lt;- </a:t>
            </a:r>
            <a:r>
              <a:rPr lang="en-US" sz="1800" err="1">
                <a:effectLst/>
                <a:latin typeface="Calibri" panose="020F0502020204030204" pitchFamily="34" charset="0"/>
                <a:ea typeface="Calibri" panose="020F0502020204030204" pitchFamily="34" charset="0"/>
                <a:cs typeface="Calibri" panose="020F0502020204030204" pitchFamily="34" charset="0"/>
              </a:rPr>
              <a:t>ifelse</a:t>
            </a:r>
            <a:r>
              <a:rPr lang="en-US" sz="1800">
                <a:effectLst/>
                <a:latin typeface="Calibri" panose="020F0502020204030204" pitchFamily="34" charset="0"/>
                <a:ea typeface="Calibri" panose="020F0502020204030204" pitchFamily="34" charset="0"/>
                <a:cs typeface="Calibri" panose="020F0502020204030204" pitchFamily="34" charset="0"/>
              </a:rPr>
              <a:t>(</a:t>
            </a:r>
            <a:r>
              <a:rPr lang="en-US" sz="1800" err="1">
                <a:effectLst/>
                <a:latin typeface="Calibri" panose="020F0502020204030204" pitchFamily="34" charset="0"/>
                <a:ea typeface="Calibri" panose="020F0502020204030204" pitchFamily="34" charset="0"/>
                <a:cs typeface="Calibri" panose="020F0502020204030204" pitchFamily="34" charset="0"/>
              </a:rPr>
              <a:t>nn.pred</a:t>
            </a:r>
            <a:r>
              <a:rPr lang="en-US" sz="1800">
                <a:effectLst/>
                <a:latin typeface="Calibri" panose="020F0502020204030204" pitchFamily="34" charset="0"/>
                <a:ea typeface="Calibri" panose="020F0502020204030204" pitchFamily="34" charset="0"/>
                <a:cs typeface="Calibri" panose="020F0502020204030204" pitchFamily="34" charset="0"/>
              </a:rPr>
              <a:t> &gt; 0.5, 1, 0)</a:t>
            </a:r>
            <a:endParaRPr lang="en-US">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endParaRPr lang="en-US">
              <a:latin typeface="Calibri" panose="020F0502020204030204" pitchFamily="34" charset="0"/>
              <a:ea typeface="Calibri" panose="020F0502020204030204" pitchFamily="34" charset="0"/>
              <a:cs typeface="Calibri" panose="020F0502020204030204" pitchFamily="34" charset="0"/>
            </a:endParaRPr>
          </a:p>
          <a:p>
            <a:endParaRPr lang="en-US">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23423620"/>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39B358B7CFBA439EBBD298E1663B35" ma:contentTypeVersion="7" ma:contentTypeDescription="Create a new document." ma:contentTypeScope="" ma:versionID="56f1df5f610bdc15b2fbd8db29b579bf">
  <xsd:schema xmlns:xsd="http://www.w3.org/2001/XMLSchema" xmlns:xs="http://www.w3.org/2001/XMLSchema" xmlns:p="http://schemas.microsoft.com/office/2006/metadata/properties" xmlns:ns3="ec1d246e-1a59-4131-a306-e6c771e30e59" xmlns:ns4="eba1516c-0969-46da-9e8f-0bd32c4c97f7" targetNamespace="http://schemas.microsoft.com/office/2006/metadata/properties" ma:root="true" ma:fieldsID="e0c2c52052b1faf3bb522765d8f39c33" ns3:_="" ns4:_="">
    <xsd:import namespace="ec1d246e-1a59-4131-a306-e6c771e30e59"/>
    <xsd:import namespace="eba1516c-0969-46da-9e8f-0bd32c4c97f7"/>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1d246e-1a59-4131-a306-e6c771e30e5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eba1516c-0969-46da-9e8f-0bd32c4c97f7"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ec1d246e-1a59-4131-a306-e6c771e30e59" xsi:nil="true"/>
  </documentManagement>
</p:properties>
</file>

<file path=customXml/itemProps1.xml><?xml version="1.0" encoding="utf-8"?>
<ds:datastoreItem xmlns:ds="http://schemas.openxmlformats.org/officeDocument/2006/customXml" ds:itemID="{F92B2E8A-5F49-4A8A-B601-BA6D5D3CEFC2}">
  <ds:schemaRefs>
    <ds:schemaRef ds:uri="eba1516c-0969-46da-9e8f-0bd32c4c97f7"/>
    <ds:schemaRef ds:uri="ec1d246e-1a59-4131-a306-e6c771e30e5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4BCD8A8-EFB1-4800-9C38-C2C3F8A6C7E4}">
  <ds:schemaRefs>
    <ds:schemaRef ds:uri="http://schemas.microsoft.com/sharepoint/v3/contenttype/forms"/>
  </ds:schemaRefs>
</ds:datastoreItem>
</file>

<file path=customXml/itemProps3.xml><?xml version="1.0" encoding="utf-8"?>
<ds:datastoreItem xmlns:ds="http://schemas.openxmlformats.org/officeDocument/2006/customXml" ds:itemID="{060E5862-1170-4B62-BB4C-24DF71C191FA}">
  <ds:schemaRefs>
    <ds:schemaRef ds:uri="eba1516c-0969-46da-9e8f-0bd32c4c97f7"/>
    <ds:schemaRef ds:uri="ec1d246e-1a59-4131-a306-e6c771e30e5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Slate</Template>
  <Application>Microsoft Office PowerPoint</Application>
  <PresentationFormat>Widescreen</PresentationFormat>
  <Slides>16</Slides>
  <Notes>0</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View</vt:lpstr>
      <vt:lpstr>Credit Card Clients Dataset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Clients Dataset</dc:title>
  <dc:creator>Sharon Lobo</dc:creator>
  <cp:revision>1</cp:revision>
  <dcterms:created xsi:type="dcterms:W3CDTF">2022-12-06T06:20:48Z</dcterms:created>
  <dcterms:modified xsi:type="dcterms:W3CDTF">2023-12-01T22:19:14Z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0x010100DE39B358B7CFBA439EBBD298E1663B35</vt:lpwstr>
  </property>
</Properties>
</file>