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2" r:id="rId3"/>
    <p:sldId id="268" r:id="rId4"/>
    <p:sldId id="269" r:id="rId5"/>
    <p:sldId id="270" r:id="rId6"/>
    <p:sldId id="271" r:id="rId7"/>
    <p:sldId id="272" r:id="rId8"/>
    <p:sldId id="273" r:id="rId9"/>
    <p:sldId id="274" r:id="rId10"/>
    <p:sldId id="275" r:id="rId11"/>
    <p:sldId id="276"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5E25FD-1187-4C26-9D45-2BED3015945A}" v="357" dt="2024-07-30T01:23:41.383"/>
    <p1510:client id="{6A9F88E2-B1E3-4B49-80B4-6B976E2CBA59}" v="49" dt="2024-07-31T01:15:56.6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llabettu, Shreevershith" userId="S::sxk220508@utdallas.edu::a6d51d5e-d051-41a4-abb6-32cb8d0edecd" providerId="AD" clId="Web-{8ACF6C30-430C-E6CB-D6CC-309AFD6446CB}"/>
    <pc:docChg chg="modSld">
      <pc:chgData name="Kollabettu, Shreevershith" userId="S::sxk220508@utdallas.edu::a6d51d5e-d051-41a4-abb6-32cb8d0edecd" providerId="AD" clId="Web-{8ACF6C30-430C-E6CB-D6CC-309AFD6446CB}" dt="2024-07-29T05:45:23.998" v="88" actId="20577"/>
      <pc:docMkLst>
        <pc:docMk/>
      </pc:docMkLst>
      <pc:sldChg chg="modSp">
        <pc:chgData name="Kollabettu, Shreevershith" userId="S::sxk220508@utdallas.edu::a6d51d5e-d051-41a4-abb6-32cb8d0edecd" providerId="AD" clId="Web-{8ACF6C30-430C-E6CB-D6CC-309AFD6446CB}" dt="2024-07-29T05:45:23.998" v="88" actId="20577"/>
        <pc:sldMkLst>
          <pc:docMk/>
          <pc:sldMk cId="883085301" sldId="264"/>
        </pc:sldMkLst>
        <pc:spChg chg="mod">
          <ac:chgData name="Kollabettu, Shreevershith" userId="S::sxk220508@utdallas.edu::a6d51d5e-d051-41a4-abb6-32cb8d0edecd" providerId="AD" clId="Web-{8ACF6C30-430C-E6CB-D6CC-309AFD6446CB}" dt="2024-07-29T05:44:36.402" v="81" actId="1076"/>
          <ac:spMkLst>
            <pc:docMk/>
            <pc:sldMk cId="883085301" sldId="264"/>
            <ac:spMk id="2" creationId="{5E9C8B38-872C-3A54-90C4-7B222092AC8D}"/>
          </ac:spMkLst>
        </pc:spChg>
        <pc:graphicFrameChg chg="mod modGraphic">
          <ac:chgData name="Kollabettu, Shreevershith" userId="S::sxk220508@utdallas.edu::a6d51d5e-d051-41a4-abb6-32cb8d0edecd" providerId="AD" clId="Web-{8ACF6C30-430C-E6CB-D6CC-309AFD6446CB}" dt="2024-07-29T05:45:23.998" v="88" actId="20577"/>
          <ac:graphicFrameMkLst>
            <pc:docMk/>
            <pc:sldMk cId="883085301" sldId="264"/>
            <ac:graphicFrameMk id="5" creationId="{D8A4ACBD-8107-4572-19AA-3C0769DD735A}"/>
          </ac:graphicFrameMkLst>
        </pc:graphicFrameChg>
      </pc:sldChg>
    </pc:docChg>
  </pc:docChgLst>
  <pc:docChgLst>
    <pc:chgData name="Marchand, Annastacia" userId="S::axm220064@utdallas.edu::115e5888-cbd8-4334-b733-df9c7cf53ebe" providerId="AD" clId="Web-{7210CAD1-5833-4140-B232-D3F846A35449}"/>
    <pc:docChg chg="modSld">
      <pc:chgData name="Marchand, Annastacia" userId="S::axm220064@utdallas.edu::115e5888-cbd8-4334-b733-df9c7cf53ebe" providerId="AD" clId="Web-{7210CAD1-5833-4140-B232-D3F846A35449}" dt="2024-07-29T00:12:09.602" v="402" actId="20577"/>
      <pc:docMkLst>
        <pc:docMk/>
      </pc:docMkLst>
      <pc:sldChg chg="modSp">
        <pc:chgData name="Marchand, Annastacia" userId="S::axm220064@utdallas.edu::115e5888-cbd8-4334-b733-df9c7cf53ebe" providerId="AD" clId="Web-{7210CAD1-5833-4140-B232-D3F846A35449}" dt="2024-07-29T00:12:09.602" v="402" actId="20577"/>
        <pc:sldMkLst>
          <pc:docMk/>
          <pc:sldMk cId="883085301" sldId="264"/>
        </pc:sldMkLst>
        <pc:spChg chg="mod">
          <ac:chgData name="Marchand, Annastacia" userId="S::axm220064@utdallas.edu::115e5888-cbd8-4334-b733-df9c7cf53ebe" providerId="AD" clId="Web-{7210CAD1-5833-4140-B232-D3F846A35449}" dt="2024-07-29T00:12:09.602" v="402" actId="20577"/>
          <ac:spMkLst>
            <pc:docMk/>
            <pc:sldMk cId="883085301" sldId="264"/>
            <ac:spMk id="3" creationId="{B5D20AA1-239A-B9C3-68E3-94B34AFE2D84}"/>
          </ac:spMkLst>
        </pc:spChg>
      </pc:sldChg>
    </pc:docChg>
  </pc:docChgLst>
  <pc:docChgLst>
    <pc:chgData name="Kollabettu, Shreevershith" userId="a6d51d5e-d051-41a4-abb6-32cb8d0edecd" providerId="ADAL" clId="{6A9F88E2-B1E3-4B49-80B4-6B976E2CBA59}"/>
    <pc:docChg chg="undo custSel addSld delSld modSld">
      <pc:chgData name="Kollabettu, Shreevershith" userId="a6d51d5e-d051-41a4-abb6-32cb8d0edecd" providerId="ADAL" clId="{6A9F88E2-B1E3-4B49-80B4-6B976E2CBA59}" dt="2024-07-31T01:15:56.683" v="79" actId="20577"/>
      <pc:docMkLst>
        <pc:docMk/>
      </pc:docMkLst>
      <pc:sldChg chg="addSp delSp modSp mod modTransition">
        <pc:chgData name="Kollabettu, Shreevershith" userId="a6d51d5e-d051-41a4-abb6-32cb8d0edecd" providerId="ADAL" clId="{6A9F88E2-B1E3-4B49-80B4-6B976E2CBA59}" dt="2024-07-30T21:11:52.073" v="57"/>
        <pc:sldMkLst>
          <pc:docMk/>
          <pc:sldMk cId="1760551433" sldId="256"/>
        </pc:sldMkLst>
        <pc:spChg chg="del mod">
          <ac:chgData name="Kollabettu, Shreevershith" userId="a6d51d5e-d051-41a4-abb6-32cb8d0edecd" providerId="ADAL" clId="{6A9F88E2-B1E3-4B49-80B4-6B976E2CBA59}" dt="2024-07-30T21:07:19.459" v="21" actId="478"/>
          <ac:spMkLst>
            <pc:docMk/>
            <pc:sldMk cId="1760551433" sldId="256"/>
            <ac:spMk id="2" creationId="{5B658884-309E-09FB-6B9C-9B64177CD096}"/>
          </ac:spMkLst>
        </pc:spChg>
        <pc:spChg chg="del">
          <ac:chgData name="Kollabettu, Shreevershith" userId="a6d51d5e-d051-41a4-abb6-32cb8d0edecd" providerId="ADAL" clId="{6A9F88E2-B1E3-4B49-80B4-6B976E2CBA59}" dt="2024-07-30T21:07:19.459" v="21" actId="478"/>
          <ac:spMkLst>
            <pc:docMk/>
            <pc:sldMk cId="1760551433" sldId="256"/>
            <ac:spMk id="3" creationId="{36A2328D-9F04-940A-95FC-13EB6693AE0F}"/>
          </ac:spMkLst>
        </pc:spChg>
        <pc:spChg chg="add mod">
          <ac:chgData name="Kollabettu, Shreevershith" userId="a6d51d5e-d051-41a4-abb6-32cb8d0edecd" providerId="ADAL" clId="{6A9F88E2-B1E3-4B49-80B4-6B976E2CBA59}" dt="2024-07-30T21:07:18.630" v="20"/>
          <ac:spMkLst>
            <pc:docMk/>
            <pc:sldMk cId="1760551433" sldId="256"/>
            <ac:spMk id="4" creationId="{3F960B4D-99CD-2977-EAD7-7D03638AFA76}"/>
          </ac:spMkLst>
        </pc:spChg>
        <pc:spChg chg="add mod">
          <ac:chgData name="Kollabettu, Shreevershith" userId="a6d51d5e-d051-41a4-abb6-32cb8d0edecd" providerId="ADAL" clId="{6A9F88E2-B1E3-4B49-80B4-6B976E2CBA59}" dt="2024-07-30T21:07:18.630" v="20"/>
          <ac:spMkLst>
            <pc:docMk/>
            <pc:sldMk cId="1760551433" sldId="256"/>
            <ac:spMk id="5" creationId="{F395A1C8-DF3B-7931-D9D5-F1D6EE522BF1}"/>
          </ac:spMkLst>
        </pc:spChg>
        <pc:spChg chg="add del mod">
          <ac:chgData name="Kollabettu, Shreevershith" userId="a6d51d5e-d051-41a4-abb6-32cb8d0edecd" providerId="ADAL" clId="{6A9F88E2-B1E3-4B49-80B4-6B976E2CBA59}" dt="2024-07-30T21:07:22.389" v="22" actId="478"/>
          <ac:spMkLst>
            <pc:docMk/>
            <pc:sldMk cId="1760551433" sldId="256"/>
            <ac:spMk id="7" creationId="{A3453395-3536-3AA6-B95D-2F1533D8DBB6}"/>
          </ac:spMkLst>
        </pc:spChg>
        <pc:spChg chg="add del mod">
          <ac:chgData name="Kollabettu, Shreevershith" userId="a6d51d5e-d051-41a4-abb6-32cb8d0edecd" providerId="ADAL" clId="{6A9F88E2-B1E3-4B49-80B4-6B976E2CBA59}" dt="2024-07-30T21:07:25.418" v="23" actId="478"/>
          <ac:spMkLst>
            <pc:docMk/>
            <pc:sldMk cId="1760551433" sldId="256"/>
            <ac:spMk id="9" creationId="{89B5319C-0C77-2FC9-5B70-9D2C136972A3}"/>
          </ac:spMkLst>
        </pc:spChg>
        <pc:spChg chg="add mod">
          <ac:chgData name="Kollabettu, Shreevershith" userId="a6d51d5e-d051-41a4-abb6-32cb8d0edecd" providerId="ADAL" clId="{6A9F88E2-B1E3-4B49-80B4-6B976E2CBA59}" dt="2024-07-30T21:07:30.340" v="25" actId="207"/>
          <ac:spMkLst>
            <pc:docMk/>
            <pc:sldMk cId="1760551433" sldId="256"/>
            <ac:spMk id="10" creationId="{7F68392C-6CA9-0B2F-510A-C190AA3C1D1F}"/>
          </ac:spMkLst>
        </pc:spChg>
        <pc:spChg chg="add mod">
          <ac:chgData name="Kollabettu, Shreevershith" userId="a6d51d5e-d051-41a4-abb6-32cb8d0edecd" providerId="ADAL" clId="{6A9F88E2-B1E3-4B49-80B4-6B976E2CBA59}" dt="2024-07-30T21:07:33.017" v="26" actId="207"/>
          <ac:spMkLst>
            <pc:docMk/>
            <pc:sldMk cId="1760551433" sldId="256"/>
            <ac:spMk id="11" creationId="{5E6CDE21-A19A-8A39-9145-96995697A513}"/>
          </ac:spMkLst>
        </pc:spChg>
      </pc:sldChg>
      <pc:sldChg chg="del">
        <pc:chgData name="Kollabettu, Shreevershith" userId="a6d51d5e-d051-41a4-abb6-32cb8d0edecd" providerId="ADAL" clId="{6A9F88E2-B1E3-4B49-80B4-6B976E2CBA59}" dt="2024-07-30T21:10:31.993" v="49" actId="47"/>
        <pc:sldMkLst>
          <pc:docMk/>
          <pc:sldMk cId="3168672544" sldId="257"/>
        </pc:sldMkLst>
      </pc:sldChg>
      <pc:sldChg chg="del">
        <pc:chgData name="Kollabettu, Shreevershith" userId="a6d51d5e-d051-41a4-abb6-32cb8d0edecd" providerId="ADAL" clId="{6A9F88E2-B1E3-4B49-80B4-6B976E2CBA59}" dt="2024-07-30T21:10:34.242" v="51" actId="47"/>
        <pc:sldMkLst>
          <pc:docMk/>
          <pc:sldMk cId="3204623179" sldId="258"/>
        </pc:sldMkLst>
      </pc:sldChg>
      <pc:sldChg chg="del">
        <pc:chgData name="Kollabettu, Shreevershith" userId="a6d51d5e-d051-41a4-abb6-32cb8d0edecd" providerId="ADAL" clId="{6A9F88E2-B1E3-4B49-80B4-6B976E2CBA59}" dt="2024-07-30T21:10:35.773" v="53" actId="47"/>
        <pc:sldMkLst>
          <pc:docMk/>
          <pc:sldMk cId="2333979004" sldId="261"/>
        </pc:sldMkLst>
      </pc:sldChg>
      <pc:sldChg chg="addSp delSp modSp mod modTransition">
        <pc:chgData name="Kollabettu, Shreevershith" userId="a6d51d5e-d051-41a4-abb6-32cb8d0edecd" providerId="ADAL" clId="{6A9F88E2-B1E3-4B49-80B4-6B976E2CBA59}" dt="2024-07-30T21:12:30.114" v="58"/>
        <pc:sldMkLst>
          <pc:docMk/>
          <pc:sldMk cId="2438375999" sldId="262"/>
        </pc:sldMkLst>
        <pc:spChg chg="del">
          <ac:chgData name="Kollabettu, Shreevershith" userId="a6d51d5e-d051-41a4-abb6-32cb8d0edecd" providerId="ADAL" clId="{6A9F88E2-B1E3-4B49-80B4-6B976E2CBA59}" dt="2024-07-30T21:07:40.819" v="27" actId="478"/>
          <ac:spMkLst>
            <pc:docMk/>
            <pc:sldMk cId="2438375999" sldId="262"/>
            <ac:spMk id="2" creationId="{7B99412C-ADEF-0AD9-DCEA-E47E0F1E243D}"/>
          </ac:spMkLst>
        </pc:spChg>
        <pc:spChg chg="del">
          <ac:chgData name="Kollabettu, Shreevershith" userId="a6d51d5e-d051-41a4-abb6-32cb8d0edecd" providerId="ADAL" clId="{6A9F88E2-B1E3-4B49-80B4-6B976E2CBA59}" dt="2024-07-30T21:07:40.819" v="27" actId="478"/>
          <ac:spMkLst>
            <pc:docMk/>
            <pc:sldMk cId="2438375999" sldId="262"/>
            <ac:spMk id="3" creationId="{229890F7-6E5C-2975-2B59-24E36BB0A691}"/>
          </ac:spMkLst>
        </pc:spChg>
        <pc:spChg chg="add del mod">
          <ac:chgData name="Kollabettu, Shreevershith" userId="a6d51d5e-d051-41a4-abb6-32cb8d0edecd" providerId="ADAL" clId="{6A9F88E2-B1E3-4B49-80B4-6B976E2CBA59}" dt="2024-07-30T21:07:43.468" v="28" actId="478"/>
          <ac:spMkLst>
            <pc:docMk/>
            <pc:sldMk cId="2438375999" sldId="262"/>
            <ac:spMk id="5" creationId="{25F0D409-A674-EC0D-BB47-1CC261DD78DB}"/>
          </ac:spMkLst>
        </pc:spChg>
        <pc:spChg chg="add del mod">
          <ac:chgData name="Kollabettu, Shreevershith" userId="a6d51d5e-d051-41a4-abb6-32cb8d0edecd" providerId="ADAL" clId="{6A9F88E2-B1E3-4B49-80B4-6B976E2CBA59}" dt="2024-07-30T21:07:45.091" v="29" actId="478"/>
          <ac:spMkLst>
            <pc:docMk/>
            <pc:sldMk cId="2438375999" sldId="262"/>
            <ac:spMk id="7" creationId="{1198287D-E9CD-633A-28D8-8774B945909C}"/>
          </ac:spMkLst>
        </pc:spChg>
        <pc:spChg chg="add mod">
          <ac:chgData name="Kollabettu, Shreevershith" userId="a6d51d5e-d051-41a4-abb6-32cb8d0edecd" providerId="ADAL" clId="{6A9F88E2-B1E3-4B49-80B4-6B976E2CBA59}" dt="2024-07-30T21:08:00.563" v="31" actId="207"/>
          <ac:spMkLst>
            <pc:docMk/>
            <pc:sldMk cId="2438375999" sldId="262"/>
            <ac:spMk id="8" creationId="{AD7F75A0-A634-80E3-28DE-AB2CA1E3FBBD}"/>
          </ac:spMkLst>
        </pc:spChg>
        <pc:spChg chg="add mod">
          <ac:chgData name="Kollabettu, Shreevershith" userId="a6d51d5e-d051-41a4-abb6-32cb8d0edecd" providerId="ADAL" clId="{6A9F88E2-B1E3-4B49-80B4-6B976E2CBA59}" dt="2024-07-30T21:08:00.563" v="31" actId="207"/>
          <ac:spMkLst>
            <pc:docMk/>
            <pc:sldMk cId="2438375999" sldId="262"/>
            <ac:spMk id="9" creationId="{494CA95C-C01F-226B-1A5E-A2E31BC4CCB2}"/>
          </ac:spMkLst>
        </pc:spChg>
      </pc:sldChg>
      <pc:sldChg chg="del">
        <pc:chgData name="Kollabettu, Shreevershith" userId="a6d51d5e-d051-41a4-abb6-32cb8d0edecd" providerId="ADAL" clId="{6A9F88E2-B1E3-4B49-80B4-6B976E2CBA59}" dt="2024-07-30T21:10:32.853" v="50" actId="47"/>
        <pc:sldMkLst>
          <pc:docMk/>
          <pc:sldMk cId="1665136144" sldId="263"/>
        </pc:sldMkLst>
      </pc:sldChg>
      <pc:sldChg chg="modSp del">
        <pc:chgData name="Kollabettu, Shreevershith" userId="a6d51d5e-d051-41a4-abb6-32cb8d0edecd" providerId="ADAL" clId="{6A9F88E2-B1E3-4B49-80B4-6B976E2CBA59}" dt="2024-07-30T21:10:37.697" v="56" actId="47"/>
        <pc:sldMkLst>
          <pc:docMk/>
          <pc:sldMk cId="883085301" sldId="264"/>
        </pc:sldMkLst>
        <pc:graphicFrameChg chg="mod">
          <ac:chgData name="Kollabettu, Shreevershith" userId="a6d51d5e-d051-41a4-abb6-32cb8d0edecd" providerId="ADAL" clId="{6A9F88E2-B1E3-4B49-80B4-6B976E2CBA59}" dt="2024-07-30T01:11:14.093" v="14" actId="20577"/>
          <ac:graphicFrameMkLst>
            <pc:docMk/>
            <pc:sldMk cId="883085301" sldId="264"/>
            <ac:graphicFrameMk id="5" creationId="{D8A4ACBD-8107-4572-19AA-3C0769DD735A}"/>
          </ac:graphicFrameMkLst>
        </pc:graphicFrameChg>
      </pc:sldChg>
      <pc:sldChg chg="del">
        <pc:chgData name="Kollabettu, Shreevershith" userId="a6d51d5e-d051-41a4-abb6-32cb8d0edecd" providerId="ADAL" clId="{6A9F88E2-B1E3-4B49-80B4-6B976E2CBA59}" dt="2024-07-30T21:10:37.080" v="55" actId="47"/>
        <pc:sldMkLst>
          <pc:docMk/>
          <pc:sldMk cId="508542886" sldId="265"/>
        </pc:sldMkLst>
      </pc:sldChg>
      <pc:sldChg chg="del">
        <pc:chgData name="Kollabettu, Shreevershith" userId="a6d51d5e-d051-41a4-abb6-32cb8d0edecd" providerId="ADAL" clId="{6A9F88E2-B1E3-4B49-80B4-6B976E2CBA59}" dt="2024-07-30T21:10:36.401" v="54" actId="47"/>
        <pc:sldMkLst>
          <pc:docMk/>
          <pc:sldMk cId="2125815767" sldId="266"/>
        </pc:sldMkLst>
      </pc:sldChg>
      <pc:sldChg chg="del">
        <pc:chgData name="Kollabettu, Shreevershith" userId="a6d51d5e-d051-41a4-abb6-32cb8d0edecd" providerId="ADAL" clId="{6A9F88E2-B1E3-4B49-80B4-6B976E2CBA59}" dt="2024-07-30T21:10:35.077" v="52" actId="47"/>
        <pc:sldMkLst>
          <pc:docMk/>
          <pc:sldMk cId="260340780" sldId="267"/>
        </pc:sldMkLst>
      </pc:sldChg>
      <pc:sldChg chg="modSp add mod">
        <pc:chgData name="Kollabettu, Shreevershith" userId="a6d51d5e-d051-41a4-abb6-32cb8d0edecd" providerId="ADAL" clId="{6A9F88E2-B1E3-4B49-80B4-6B976E2CBA59}" dt="2024-07-30T21:08:36.257" v="34" actId="207"/>
        <pc:sldMkLst>
          <pc:docMk/>
          <pc:sldMk cId="3601471621" sldId="268"/>
        </pc:sldMkLst>
        <pc:spChg chg="mod">
          <ac:chgData name="Kollabettu, Shreevershith" userId="a6d51d5e-d051-41a4-abb6-32cb8d0edecd" providerId="ADAL" clId="{6A9F88E2-B1E3-4B49-80B4-6B976E2CBA59}" dt="2024-07-30T21:08:36.257" v="34" actId="207"/>
          <ac:spMkLst>
            <pc:docMk/>
            <pc:sldMk cId="3601471621" sldId="268"/>
            <ac:spMk id="2" creationId="{1CF27FB1-DCC6-A956-E1A3-868EFA3C8544}"/>
          </ac:spMkLst>
        </pc:spChg>
        <pc:spChg chg="mod">
          <ac:chgData name="Kollabettu, Shreevershith" userId="a6d51d5e-d051-41a4-abb6-32cb8d0edecd" providerId="ADAL" clId="{6A9F88E2-B1E3-4B49-80B4-6B976E2CBA59}" dt="2024-07-30T21:08:36.257" v="34" actId="207"/>
          <ac:spMkLst>
            <pc:docMk/>
            <pc:sldMk cId="3601471621" sldId="268"/>
            <ac:spMk id="3" creationId="{5E0C1134-DF04-984D-0A34-8B30BDEAF16C}"/>
          </ac:spMkLst>
        </pc:spChg>
      </pc:sldChg>
      <pc:sldChg chg="modSp add mod">
        <pc:chgData name="Kollabettu, Shreevershith" userId="a6d51d5e-d051-41a4-abb6-32cb8d0edecd" providerId="ADAL" clId="{6A9F88E2-B1E3-4B49-80B4-6B976E2CBA59}" dt="2024-07-30T21:08:39.574" v="35" actId="207"/>
        <pc:sldMkLst>
          <pc:docMk/>
          <pc:sldMk cId="380035293" sldId="269"/>
        </pc:sldMkLst>
        <pc:spChg chg="mod">
          <ac:chgData name="Kollabettu, Shreevershith" userId="a6d51d5e-d051-41a4-abb6-32cb8d0edecd" providerId="ADAL" clId="{6A9F88E2-B1E3-4B49-80B4-6B976E2CBA59}" dt="2024-07-30T21:08:39.574" v="35" actId="207"/>
          <ac:spMkLst>
            <pc:docMk/>
            <pc:sldMk cId="380035293" sldId="269"/>
            <ac:spMk id="2" creationId="{89BA7A91-915C-3833-EDBD-9D8310243C60}"/>
          </ac:spMkLst>
        </pc:spChg>
      </pc:sldChg>
      <pc:sldChg chg="modSp add mod">
        <pc:chgData name="Kollabettu, Shreevershith" userId="a6d51d5e-d051-41a4-abb6-32cb8d0edecd" providerId="ADAL" clId="{6A9F88E2-B1E3-4B49-80B4-6B976E2CBA59}" dt="2024-07-30T21:08:45.120" v="36" actId="207"/>
        <pc:sldMkLst>
          <pc:docMk/>
          <pc:sldMk cId="2904300829" sldId="270"/>
        </pc:sldMkLst>
        <pc:spChg chg="mod">
          <ac:chgData name="Kollabettu, Shreevershith" userId="a6d51d5e-d051-41a4-abb6-32cb8d0edecd" providerId="ADAL" clId="{6A9F88E2-B1E3-4B49-80B4-6B976E2CBA59}" dt="2024-07-30T21:08:45.120" v="36" actId="207"/>
          <ac:spMkLst>
            <pc:docMk/>
            <pc:sldMk cId="2904300829" sldId="270"/>
            <ac:spMk id="2" creationId="{CBE4DE53-7DEA-B47E-0B06-4B7DB0C74E2D}"/>
          </ac:spMkLst>
        </pc:spChg>
        <pc:spChg chg="mod">
          <ac:chgData name="Kollabettu, Shreevershith" userId="a6d51d5e-d051-41a4-abb6-32cb8d0edecd" providerId="ADAL" clId="{6A9F88E2-B1E3-4B49-80B4-6B976E2CBA59}" dt="2024-07-30T21:08:45.120" v="36" actId="207"/>
          <ac:spMkLst>
            <pc:docMk/>
            <pc:sldMk cId="2904300829" sldId="270"/>
            <ac:spMk id="5" creationId="{793C8052-4F54-D21D-6325-AD2A1E61B087}"/>
          </ac:spMkLst>
        </pc:spChg>
      </pc:sldChg>
      <pc:sldChg chg="modSp add mod">
        <pc:chgData name="Kollabettu, Shreevershith" userId="a6d51d5e-d051-41a4-abb6-32cb8d0edecd" providerId="ADAL" clId="{6A9F88E2-B1E3-4B49-80B4-6B976E2CBA59}" dt="2024-07-30T21:08:52.271" v="37" actId="207"/>
        <pc:sldMkLst>
          <pc:docMk/>
          <pc:sldMk cId="1530414226" sldId="271"/>
        </pc:sldMkLst>
        <pc:spChg chg="mod">
          <ac:chgData name="Kollabettu, Shreevershith" userId="a6d51d5e-d051-41a4-abb6-32cb8d0edecd" providerId="ADAL" clId="{6A9F88E2-B1E3-4B49-80B4-6B976E2CBA59}" dt="2024-07-30T21:08:52.271" v="37" actId="207"/>
          <ac:spMkLst>
            <pc:docMk/>
            <pc:sldMk cId="1530414226" sldId="271"/>
            <ac:spMk id="2" creationId="{C8744D83-2197-47A0-ED9F-44D008292A76}"/>
          </ac:spMkLst>
        </pc:spChg>
        <pc:spChg chg="mod">
          <ac:chgData name="Kollabettu, Shreevershith" userId="a6d51d5e-d051-41a4-abb6-32cb8d0edecd" providerId="ADAL" clId="{6A9F88E2-B1E3-4B49-80B4-6B976E2CBA59}" dt="2024-07-30T21:08:52.271" v="37" actId="207"/>
          <ac:spMkLst>
            <pc:docMk/>
            <pc:sldMk cId="1530414226" sldId="271"/>
            <ac:spMk id="5" creationId="{D747BCE5-2003-AE9B-5557-9C0B1E0DFFF3}"/>
          </ac:spMkLst>
        </pc:spChg>
      </pc:sldChg>
      <pc:sldChg chg="modSp add mod">
        <pc:chgData name="Kollabettu, Shreevershith" userId="a6d51d5e-d051-41a4-abb6-32cb8d0edecd" providerId="ADAL" clId="{6A9F88E2-B1E3-4B49-80B4-6B976E2CBA59}" dt="2024-07-30T21:09:08.456" v="39" actId="1076"/>
        <pc:sldMkLst>
          <pc:docMk/>
          <pc:sldMk cId="862197280" sldId="272"/>
        </pc:sldMkLst>
        <pc:spChg chg="mod">
          <ac:chgData name="Kollabettu, Shreevershith" userId="a6d51d5e-d051-41a4-abb6-32cb8d0edecd" providerId="ADAL" clId="{6A9F88E2-B1E3-4B49-80B4-6B976E2CBA59}" dt="2024-07-30T21:09:01.874" v="38" actId="207"/>
          <ac:spMkLst>
            <pc:docMk/>
            <pc:sldMk cId="862197280" sldId="272"/>
            <ac:spMk id="2" creationId="{CBE4DE53-7DEA-B47E-0B06-4B7DB0C74E2D}"/>
          </ac:spMkLst>
        </pc:spChg>
        <pc:spChg chg="mod">
          <ac:chgData name="Kollabettu, Shreevershith" userId="a6d51d5e-d051-41a4-abb6-32cb8d0edecd" providerId="ADAL" clId="{6A9F88E2-B1E3-4B49-80B4-6B976E2CBA59}" dt="2024-07-30T21:09:01.874" v="38" actId="207"/>
          <ac:spMkLst>
            <pc:docMk/>
            <pc:sldMk cId="862197280" sldId="272"/>
            <ac:spMk id="5" creationId="{793C8052-4F54-D21D-6325-AD2A1E61B087}"/>
          </ac:spMkLst>
        </pc:spChg>
        <pc:picChg chg="mod">
          <ac:chgData name="Kollabettu, Shreevershith" userId="a6d51d5e-d051-41a4-abb6-32cb8d0edecd" providerId="ADAL" clId="{6A9F88E2-B1E3-4B49-80B4-6B976E2CBA59}" dt="2024-07-30T21:09:08.456" v="39" actId="1076"/>
          <ac:picMkLst>
            <pc:docMk/>
            <pc:sldMk cId="862197280" sldId="272"/>
            <ac:picMk id="6" creationId="{6E582DF0-8B1D-C2B3-0546-CEE9EDB93EF1}"/>
          </ac:picMkLst>
        </pc:picChg>
      </pc:sldChg>
      <pc:sldChg chg="modSp add mod">
        <pc:chgData name="Kollabettu, Shreevershith" userId="a6d51d5e-d051-41a4-abb6-32cb8d0edecd" providerId="ADAL" clId="{6A9F88E2-B1E3-4B49-80B4-6B976E2CBA59}" dt="2024-07-30T21:09:13.981" v="40" actId="207"/>
        <pc:sldMkLst>
          <pc:docMk/>
          <pc:sldMk cId="3740936830" sldId="273"/>
        </pc:sldMkLst>
        <pc:spChg chg="mod">
          <ac:chgData name="Kollabettu, Shreevershith" userId="a6d51d5e-d051-41a4-abb6-32cb8d0edecd" providerId="ADAL" clId="{6A9F88E2-B1E3-4B49-80B4-6B976E2CBA59}" dt="2024-07-30T21:09:13.981" v="40" actId="207"/>
          <ac:spMkLst>
            <pc:docMk/>
            <pc:sldMk cId="3740936830" sldId="273"/>
            <ac:spMk id="2" creationId="{CBE4DE53-7DEA-B47E-0B06-4B7DB0C74E2D}"/>
          </ac:spMkLst>
        </pc:spChg>
        <pc:spChg chg="mod">
          <ac:chgData name="Kollabettu, Shreevershith" userId="a6d51d5e-d051-41a4-abb6-32cb8d0edecd" providerId="ADAL" clId="{6A9F88E2-B1E3-4B49-80B4-6B976E2CBA59}" dt="2024-07-30T21:09:13.981" v="40" actId="207"/>
          <ac:spMkLst>
            <pc:docMk/>
            <pc:sldMk cId="3740936830" sldId="273"/>
            <ac:spMk id="5" creationId="{793C8052-4F54-D21D-6325-AD2A1E61B087}"/>
          </ac:spMkLst>
        </pc:spChg>
      </pc:sldChg>
      <pc:sldChg chg="modSp add mod">
        <pc:chgData name="Kollabettu, Shreevershith" userId="a6d51d5e-d051-41a4-abb6-32cb8d0edecd" providerId="ADAL" clId="{6A9F88E2-B1E3-4B49-80B4-6B976E2CBA59}" dt="2024-07-30T21:09:20.462" v="41" actId="207"/>
        <pc:sldMkLst>
          <pc:docMk/>
          <pc:sldMk cId="3536945894" sldId="274"/>
        </pc:sldMkLst>
        <pc:spChg chg="mod">
          <ac:chgData name="Kollabettu, Shreevershith" userId="a6d51d5e-d051-41a4-abb6-32cb8d0edecd" providerId="ADAL" clId="{6A9F88E2-B1E3-4B49-80B4-6B976E2CBA59}" dt="2024-07-30T21:09:20.462" v="41" actId="207"/>
          <ac:spMkLst>
            <pc:docMk/>
            <pc:sldMk cId="3536945894" sldId="274"/>
            <ac:spMk id="2" creationId="{119AEE17-4091-1B6F-7F72-30AE021BF9EC}"/>
          </ac:spMkLst>
        </pc:spChg>
      </pc:sldChg>
      <pc:sldChg chg="modSp add mod">
        <pc:chgData name="Kollabettu, Shreevershith" userId="a6d51d5e-d051-41a4-abb6-32cb8d0edecd" providerId="ADAL" clId="{6A9F88E2-B1E3-4B49-80B4-6B976E2CBA59}" dt="2024-07-31T01:15:56.683" v="79" actId="20577"/>
        <pc:sldMkLst>
          <pc:docMk/>
          <pc:sldMk cId="2839886406" sldId="275"/>
        </pc:sldMkLst>
        <pc:spChg chg="mod">
          <ac:chgData name="Kollabettu, Shreevershith" userId="a6d51d5e-d051-41a4-abb6-32cb8d0edecd" providerId="ADAL" clId="{6A9F88E2-B1E3-4B49-80B4-6B976E2CBA59}" dt="2024-07-30T21:09:26.993" v="42" actId="207"/>
          <ac:spMkLst>
            <pc:docMk/>
            <pc:sldMk cId="2839886406" sldId="275"/>
            <ac:spMk id="2" creationId="{5E9C8B38-872C-3A54-90C4-7B222092AC8D}"/>
          </ac:spMkLst>
        </pc:spChg>
        <pc:spChg chg="mod">
          <ac:chgData name="Kollabettu, Shreevershith" userId="a6d51d5e-d051-41a4-abb6-32cb8d0edecd" providerId="ADAL" clId="{6A9F88E2-B1E3-4B49-80B4-6B976E2CBA59}" dt="2024-07-30T21:16:07.610" v="59" actId="208"/>
          <ac:spMkLst>
            <pc:docMk/>
            <pc:sldMk cId="2839886406" sldId="275"/>
            <ac:spMk id="4" creationId="{019147A1-AD8C-864A-87D5-5FEF98E88720}"/>
          </ac:spMkLst>
        </pc:spChg>
        <pc:spChg chg="mod">
          <ac:chgData name="Kollabettu, Shreevershith" userId="a6d51d5e-d051-41a4-abb6-32cb8d0edecd" providerId="ADAL" clId="{6A9F88E2-B1E3-4B49-80B4-6B976E2CBA59}" dt="2024-07-30T21:09:26.993" v="42" actId="207"/>
          <ac:spMkLst>
            <pc:docMk/>
            <pc:sldMk cId="2839886406" sldId="275"/>
            <ac:spMk id="6" creationId="{BE529745-5F44-CC82-F70A-6E24DA6D6BB0}"/>
          </ac:spMkLst>
        </pc:spChg>
        <pc:spChg chg="mod">
          <ac:chgData name="Kollabettu, Shreevershith" userId="a6d51d5e-d051-41a4-abb6-32cb8d0edecd" providerId="ADAL" clId="{6A9F88E2-B1E3-4B49-80B4-6B976E2CBA59}" dt="2024-07-31T01:15:56.683" v="79" actId="20577"/>
          <ac:spMkLst>
            <pc:docMk/>
            <pc:sldMk cId="2839886406" sldId="275"/>
            <ac:spMk id="7" creationId="{E51E71EC-B72E-680D-DBBE-B3831FB69913}"/>
          </ac:spMkLst>
        </pc:spChg>
        <pc:spChg chg="mod">
          <ac:chgData name="Kollabettu, Shreevershith" userId="a6d51d5e-d051-41a4-abb6-32cb8d0edecd" providerId="ADAL" clId="{6A9F88E2-B1E3-4B49-80B4-6B976E2CBA59}" dt="2024-07-30T21:16:11.618" v="60" actId="208"/>
          <ac:spMkLst>
            <pc:docMk/>
            <pc:sldMk cId="2839886406" sldId="275"/>
            <ac:spMk id="8" creationId="{0515C738-FE29-6046-1B1D-1224C270F989}"/>
          </ac:spMkLst>
        </pc:spChg>
        <pc:spChg chg="mod">
          <ac:chgData name="Kollabettu, Shreevershith" userId="a6d51d5e-d051-41a4-abb6-32cb8d0edecd" providerId="ADAL" clId="{6A9F88E2-B1E3-4B49-80B4-6B976E2CBA59}" dt="2024-07-30T21:09:26.993" v="42" actId="207"/>
          <ac:spMkLst>
            <pc:docMk/>
            <pc:sldMk cId="2839886406" sldId="275"/>
            <ac:spMk id="9" creationId="{F4BF4454-ABEF-06C0-C4C6-5EB107B7D1EC}"/>
          </ac:spMkLst>
        </pc:spChg>
        <pc:spChg chg="mod">
          <ac:chgData name="Kollabettu, Shreevershith" userId="a6d51d5e-d051-41a4-abb6-32cb8d0edecd" providerId="ADAL" clId="{6A9F88E2-B1E3-4B49-80B4-6B976E2CBA59}" dt="2024-07-30T21:09:26.993" v="42" actId="207"/>
          <ac:spMkLst>
            <pc:docMk/>
            <pc:sldMk cId="2839886406" sldId="275"/>
            <ac:spMk id="10" creationId="{95049259-CC9C-81D2-9725-ECFBC0607C6F}"/>
          </ac:spMkLst>
        </pc:spChg>
        <pc:spChg chg="mod">
          <ac:chgData name="Kollabettu, Shreevershith" userId="a6d51d5e-d051-41a4-abb6-32cb8d0edecd" providerId="ADAL" clId="{6A9F88E2-B1E3-4B49-80B4-6B976E2CBA59}" dt="2024-07-30T21:16:16.410" v="61" actId="208"/>
          <ac:spMkLst>
            <pc:docMk/>
            <pc:sldMk cId="2839886406" sldId="275"/>
            <ac:spMk id="11" creationId="{D43ADD9C-6162-876D-C191-89C3D4FB7BC5}"/>
          </ac:spMkLst>
        </pc:spChg>
        <pc:spChg chg="mod">
          <ac:chgData name="Kollabettu, Shreevershith" userId="a6d51d5e-d051-41a4-abb6-32cb8d0edecd" providerId="ADAL" clId="{6A9F88E2-B1E3-4B49-80B4-6B976E2CBA59}" dt="2024-07-30T21:09:26.993" v="42" actId="207"/>
          <ac:spMkLst>
            <pc:docMk/>
            <pc:sldMk cId="2839886406" sldId="275"/>
            <ac:spMk id="12" creationId="{F7C484F0-87A2-2A91-05A6-32623C631B0D}"/>
          </ac:spMkLst>
        </pc:spChg>
        <pc:spChg chg="mod">
          <ac:chgData name="Kollabettu, Shreevershith" userId="a6d51d5e-d051-41a4-abb6-32cb8d0edecd" providerId="ADAL" clId="{6A9F88E2-B1E3-4B49-80B4-6B976E2CBA59}" dt="2024-07-31T01:13:48.578" v="71" actId="20577"/>
          <ac:spMkLst>
            <pc:docMk/>
            <pc:sldMk cId="2839886406" sldId="275"/>
            <ac:spMk id="13" creationId="{7A689F55-5AB7-D34E-63FB-06E2DBFB067C}"/>
          </ac:spMkLst>
        </pc:spChg>
      </pc:sldChg>
      <pc:sldChg chg="addSp delSp modSp add mod">
        <pc:chgData name="Kollabettu, Shreevershith" userId="a6d51d5e-d051-41a4-abb6-32cb8d0edecd" providerId="ADAL" clId="{6A9F88E2-B1E3-4B49-80B4-6B976E2CBA59}" dt="2024-07-30T21:10:25.376" v="48" actId="207"/>
        <pc:sldMkLst>
          <pc:docMk/>
          <pc:sldMk cId="778210987" sldId="276"/>
        </pc:sldMkLst>
        <pc:spChg chg="add del mod">
          <ac:chgData name="Kollabettu, Shreevershith" userId="a6d51d5e-d051-41a4-abb6-32cb8d0edecd" providerId="ADAL" clId="{6A9F88E2-B1E3-4B49-80B4-6B976E2CBA59}" dt="2024-07-30T21:09:50.451" v="46" actId="478"/>
          <ac:spMkLst>
            <pc:docMk/>
            <pc:sldMk cId="778210987" sldId="276"/>
            <ac:spMk id="3" creationId="{B7F61C47-3029-CC4E-D47B-22D557C5D9B0}"/>
          </ac:spMkLst>
        </pc:spChg>
        <pc:spChg chg="add del mod">
          <ac:chgData name="Kollabettu, Shreevershith" userId="a6d51d5e-d051-41a4-abb6-32cb8d0edecd" providerId="ADAL" clId="{6A9F88E2-B1E3-4B49-80B4-6B976E2CBA59}" dt="2024-07-30T21:09:50.451" v="46" actId="478"/>
          <ac:spMkLst>
            <pc:docMk/>
            <pc:sldMk cId="778210987" sldId="276"/>
            <ac:spMk id="6" creationId="{108C7B93-396B-FB7C-AEC6-3DE5D01C6329}"/>
          </ac:spMkLst>
        </pc:spChg>
        <pc:spChg chg="add del mod">
          <ac:chgData name="Kollabettu, Shreevershith" userId="a6d51d5e-d051-41a4-abb6-32cb8d0edecd" providerId="ADAL" clId="{6A9F88E2-B1E3-4B49-80B4-6B976E2CBA59}" dt="2024-07-30T21:09:50.451" v="46" actId="478"/>
          <ac:spMkLst>
            <pc:docMk/>
            <pc:sldMk cId="778210987" sldId="276"/>
            <ac:spMk id="7" creationId="{97987EBF-CB5B-32AE-75B6-65A9AE113EEB}"/>
          </ac:spMkLst>
        </pc:spChg>
        <pc:picChg chg="add del mod">
          <ac:chgData name="Kollabettu, Shreevershith" userId="a6d51d5e-d051-41a4-abb6-32cb8d0edecd" providerId="ADAL" clId="{6A9F88E2-B1E3-4B49-80B4-6B976E2CBA59}" dt="2024-07-30T21:10:25.376" v="48" actId="207"/>
          <ac:picMkLst>
            <pc:docMk/>
            <pc:sldMk cId="778210987" sldId="276"/>
            <ac:picMk id="5" creationId="{8B2E5138-0775-9121-0332-4A0625745044}"/>
          </ac:picMkLst>
        </pc:picChg>
      </pc:sldChg>
      <pc:sldChg chg="add">
        <pc:chgData name="Kollabettu, Shreevershith" userId="a6d51d5e-d051-41a4-abb6-32cb8d0edecd" providerId="ADAL" clId="{6A9F88E2-B1E3-4B49-80B4-6B976E2CBA59}" dt="2024-07-30T21:08:22.949" v="32"/>
        <pc:sldMkLst>
          <pc:docMk/>
          <pc:sldMk cId="2640441935" sldId="277"/>
        </pc:sldMkLst>
      </pc:sldChg>
    </pc:docChg>
  </pc:docChgLst>
  <pc:docChgLst>
    <pc:chgData name="Marchand, Annastacia" userId="S::axm220064@utdallas.edu::115e5888-cbd8-4334-b733-df9c7cf53ebe" providerId="AD" clId="Web-{783FB96A-B699-ED18-A198-3A9600A5BA40}"/>
    <pc:docChg chg="addSld delSld modSld">
      <pc:chgData name="Marchand, Annastacia" userId="S::axm220064@utdallas.edu::115e5888-cbd8-4334-b733-df9c7cf53ebe" providerId="AD" clId="Web-{783FB96A-B699-ED18-A198-3A9600A5BA40}" dt="2024-07-22T01:39:00.658" v="1641" actId="20577"/>
      <pc:docMkLst>
        <pc:docMk/>
      </pc:docMkLst>
      <pc:sldChg chg="modSp new">
        <pc:chgData name="Marchand, Annastacia" userId="S::axm220064@utdallas.edu::115e5888-cbd8-4334-b733-df9c7cf53ebe" providerId="AD" clId="Web-{783FB96A-B699-ED18-A198-3A9600A5BA40}" dt="2024-07-22T01:24:12.579" v="796" actId="20577"/>
        <pc:sldMkLst>
          <pc:docMk/>
          <pc:sldMk cId="3168672544" sldId="257"/>
        </pc:sldMkLst>
        <pc:spChg chg="mod">
          <ac:chgData name="Marchand, Annastacia" userId="S::axm220064@utdallas.edu::115e5888-cbd8-4334-b733-df9c7cf53ebe" providerId="AD" clId="Web-{783FB96A-B699-ED18-A198-3A9600A5BA40}" dt="2024-07-22T00:33:53.081" v="10" actId="20577"/>
          <ac:spMkLst>
            <pc:docMk/>
            <pc:sldMk cId="3168672544" sldId="257"/>
            <ac:spMk id="2" creationId="{1CF27FB1-DCC6-A956-E1A3-868EFA3C8544}"/>
          </ac:spMkLst>
        </pc:spChg>
        <pc:spChg chg="mod">
          <ac:chgData name="Marchand, Annastacia" userId="S::axm220064@utdallas.edu::115e5888-cbd8-4334-b733-df9c7cf53ebe" providerId="AD" clId="Web-{783FB96A-B699-ED18-A198-3A9600A5BA40}" dt="2024-07-22T01:24:12.579" v="796" actId="20577"/>
          <ac:spMkLst>
            <pc:docMk/>
            <pc:sldMk cId="3168672544" sldId="257"/>
            <ac:spMk id="3" creationId="{5E0C1134-DF04-984D-0A34-8B30BDEAF16C}"/>
          </ac:spMkLst>
        </pc:spChg>
      </pc:sldChg>
      <pc:sldChg chg="addSp delSp modSp new">
        <pc:chgData name="Marchand, Annastacia" userId="S::axm220064@utdallas.edu::115e5888-cbd8-4334-b733-df9c7cf53ebe" providerId="AD" clId="Web-{783FB96A-B699-ED18-A198-3A9600A5BA40}" dt="2024-07-22T01:30:50.562" v="1351" actId="14100"/>
        <pc:sldMkLst>
          <pc:docMk/>
          <pc:sldMk cId="3204623179" sldId="258"/>
        </pc:sldMkLst>
        <pc:spChg chg="mod">
          <ac:chgData name="Marchand, Annastacia" userId="S::axm220064@utdallas.edu::115e5888-cbd8-4334-b733-df9c7cf53ebe" providerId="AD" clId="Web-{783FB96A-B699-ED18-A198-3A9600A5BA40}" dt="2024-07-22T01:24:53.564" v="833" actId="20577"/>
          <ac:spMkLst>
            <pc:docMk/>
            <pc:sldMk cId="3204623179" sldId="258"/>
            <ac:spMk id="2" creationId="{CBE4DE53-7DEA-B47E-0B06-4B7DB0C74E2D}"/>
          </ac:spMkLst>
        </pc:spChg>
        <pc:spChg chg="del">
          <ac:chgData name="Marchand, Annastacia" userId="S::axm220064@utdallas.edu::115e5888-cbd8-4334-b733-df9c7cf53ebe" providerId="AD" clId="Web-{783FB96A-B699-ED18-A198-3A9600A5BA40}" dt="2024-07-22T01:24:39.063" v="802"/>
          <ac:spMkLst>
            <pc:docMk/>
            <pc:sldMk cId="3204623179" sldId="258"/>
            <ac:spMk id="3" creationId="{474DA16D-59DD-0FE7-D7D6-A997885EED27}"/>
          </ac:spMkLst>
        </pc:spChg>
        <pc:spChg chg="add mod">
          <ac:chgData name="Marchand, Annastacia" userId="S::axm220064@utdallas.edu::115e5888-cbd8-4334-b733-df9c7cf53ebe" providerId="AD" clId="Web-{783FB96A-B699-ED18-A198-3A9600A5BA40}" dt="2024-07-22T01:30:50.562" v="1351" actId="14100"/>
          <ac:spMkLst>
            <pc:docMk/>
            <pc:sldMk cId="3204623179" sldId="258"/>
            <ac:spMk id="5" creationId="{793C8052-4F54-D21D-6325-AD2A1E61B087}"/>
          </ac:spMkLst>
        </pc:spChg>
        <pc:picChg chg="add mod ord">
          <ac:chgData name="Marchand, Annastacia" userId="S::axm220064@utdallas.edu::115e5888-cbd8-4334-b733-df9c7cf53ebe" providerId="AD" clId="Web-{783FB96A-B699-ED18-A198-3A9600A5BA40}" dt="2024-07-22T01:25:38.191" v="889" actId="1076"/>
          <ac:picMkLst>
            <pc:docMk/>
            <pc:sldMk cId="3204623179" sldId="258"/>
            <ac:picMk id="4" creationId="{6B72E615-1391-8F38-E9BB-349898CD2311}"/>
          </ac:picMkLst>
        </pc:picChg>
      </pc:sldChg>
      <pc:sldChg chg="modSp new del">
        <pc:chgData name="Marchand, Annastacia" userId="S::axm220064@utdallas.edu::115e5888-cbd8-4334-b733-df9c7cf53ebe" providerId="AD" clId="Web-{783FB96A-B699-ED18-A198-3A9600A5BA40}" dt="2024-07-22T01:25:13.987" v="854"/>
        <pc:sldMkLst>
          <pc:docMk/>
          <pc:sldMk cId="1149435965" sldId="259"/>
        </pc:sldMkLst>
        <pc:spChg chg="mod">
          <ac:chgData name="Marchand, Annastacia" userId="S::axm220064@utdallas.edu::115e5888-cbd8-4334-b733-df9c7cf53ebe" providerId="AD" clId="Web-{783FB96A-B699-ED18-A198-3A9600A5BA40}" dt="2024-07-22T01:25:10.049" v="852" actId="20577"/>
          <ac:spMkLst>
            <pc:docMk/>
            <pc:sldMk cId="1149435965" sldId="259"/>
            <ac:spMk id="2" creationId="{F6BA0235-C15F-CB85-700A-D7491F4CFEEA}"/>
          </ac:spMkLst>
        </pc:spChg>
      </pc:sldChg>
      <pc:sldChg chg="modSp new">
        <pc:chgData name="Marchand, Annastacia" userId="S::axm220064@utdallas.edu::115e5888-cbd8-4334-b733-df9c7cf53ebe" providerId="AD" clId="Web-{783FB96A-B699-ED18-A198-3A9600A5BA40}" dt="2024-07-22T01:25:34.097" v="888" actId="20577"/>
        <pc:sldMkLst>
          <pc:docMk/>
          <pc:sldMk cId="577547047" sldId="260"/>
        </pc:sldMkLst>
        <pc:spChg chg="mod">
          <ac:chgData name="Marchand, Annastacia" userId="S::axm220064@utdallas.edu::115e5888-cbd8-4334-b733-df9c7cf53ebe" providerId="AD" clId="Web-{783FB96A-B699-ED18-A198-3A9600A5BA40}" dt="2024-07-22T01:25:34.097" v="888" actId="20577"/>
          <ac:spMkLst>
            <pc:docMk/>
            <pc:sldMk cId="577547047" sldId="260"/>
            <ac:spMk id="2" creationId="{72BF0367-F5D8-8D0A-9CEE-FE10BEC56DB0}"/>
          </ac:spMkLst>
        </pc:spChg>
      </pc:sldChg>
      <pc:sldChg chg="addSp delSp modSp add replId">
        <pc:chgData name="Marchand, Annastacia" userId="S::axm220064@utdallas.edu::115e5888-cbd8-4334-b733-df9c7cf53ebe" providerId="AD" clId="Web-{783FB96A-B699-ED18-A198-3A9600A5BA40}" dt="2024-07-22T01:39:00.658" v="1641" actId="20577"/>
        <pc:sldMkLst>
          <pc:docMk/>
          <pc:sldMk cId="2333979004" sldId="261"/>
        </pc:sldMkLst>
        <pc:spChg chg="mod">
          <ac:chgData name="Marchand, Annastacia" userId="S::axm220064@utdallas.edu::115e5888-cbd8-4334-b733-df9c7cf53ebe" providerId="AD" clId="Web-{783FB96A-B699-ED18-A198-3A9600A5BA40}" dt="2024-07-22T01:31:11.047" v="1355" actId="20577"/>
          <ac:spMkLst>
            <pc:docMk/>
            <pc:sldMk cId="2333979004" sldId="261"/>
            <ac:spMk id="2" creationId="{CBE4DE53-7DEA-B47E-0B06-4B7DB0C74E2D}"/>
          </ac:spMkLst>
        </pc:spChg>
        <pc:spChg chg="mod">
          <ac:chgData name="Marchand, Annastacia" userId="S::axm220064@utdallas.edu::115e5888-cbd8-4334-b733-df9c7cf53ebe" providerId="AD" clId="Web-{783FB96A-B699-ED18-A198-3A9600A5BA40}" dt="2024-07-22T01:39:00.658" v="1641" actId="20577"/>
          <ac:spMkLst>
            <pc:docMk/>
            <pc:sldMk cId="2333979004" sldId="261"/>
            <ac:spMk id="5" creationId="{793C8052-4F54-D21D-6325-AD2A1E61B087}"/>
          </ac:spMkLst>
        </pc:spChg>
        <pc:spChg chg="add del mod">
          <ac:chgData name="Marchand, Annastacia" userId="S::axm220064@utdallas.edu::115e5888-cbd8-4334-b733-df9c7cf53ebe" providerId="AD" clId="Web-{783FB96A-B699-ED18-A198-3A9600A5BA40}" dt="2024-07-22T01:31:33.751" v="1357"/>
          <ac:spMkLst>
            <pc:docMk/>
            <pc:sldMk cId="2333979004" sldId="261"/>
            <ac:spMk id="6" creationId="{00F44627-E959-C155-343E-0090F3C836E6}"/>
          </ac:spMkLst>
        </pc:spChg>
        <pc:spChg chg="add del mod">
          <ac:chgData name="Marchand, Annastacia" userId="S::axm220064@utdallas.edu::115e5888-cbd8-4334-b733-df9c7cf53ebe" providerId="AD" clId="Web-{783FB96A-B699-ED18-A198-3A9600A5BA40}" dt="2024-07-22T01:38:13.563" v="1523"/>
          <ac:spMkLst>
            <pc:docMk/>
            <pc:sldMk cId="2333979004" sldId="261"/>
            <ac:spMk id="9" creationId="{EE81DC3F-FDBD-6BE4-9627-DD74FE2D780F}"/>
          </ac:spMkLst>
        </pc:spChg>
        <pc:picChg chg="del">
          <ac:chgData name="Marchand, Annastacia" userId="S::axm220064@utdallas.edu::115e5888-cbd8-4334-b733-df9c7cf53ebe" providerId="AD" clId="Web-{783FB96A-B699-ED18-A198-3A9600A5BA40}" dt="2024-07-22T01:31:12.891" v="1356"/>
          <ac:picMkLst>
            <pc:docMk/>
            <pc:sldMk cId="2333979004" sldId="261"/>
            <ac:picMk id="4" creationId="{6B72E615-1391-8F38-E9BB-349898CD2311}"/>
          </ac:picMkLst>
        </pc:picChg>
        <pc:picChg chg="add del mod ord">
          <ac:chgData name="Marchand, Annastacia" userId="S::axm220064@utdallas.edu::115e5888-cbd8-4334-b733-df9c7cf53ebe" providerId="AD" clId="Web-{783FB96A-B699-ED18-A198-3A9600A5BA40}" dt="2024-07-22T01:38:02.047" v="1522"/>
          <ac:picMkLst>
            <pc:docMk/>
            <pc:sldMk cId="2333979004" sldId="261"/>
            <ac:picMk id="7" creationId="{325E90D3-20AB-7421-00E8-C3A6828F0436}"/>
          </ac:picMkLst>
        </pc:picChg>
        <pc:picChg chg="add mod ord">
          <ac:chgData name="Marchand, Annastacia" userId="S::axm220064@utdallas.edu::115e5888-cbd8-4334-b733-df9c7cf53ebe" providerId="AD" clId="Web-{783FB96A-B699-ED18-A198-3A9600A5BA40}" dt="2024-07-22T01:38:19.782" v="1524" actId="1076"/>
          <ac:picMkLst>
            <pc:docMk/>
            <pc:sldMk cId="2333979004" sldId="261"/>
            <ac:picMk id="10" creationId="{365C0940-5A4B-9D77-3FDF-F8624D62EEBB}"/>
          </ac:picMkLst>
        </pc:picChg>
      </pc:sldChg>
    </pc:docChg>
  </pc:docChgLst>
  <pc:docChgLst>
    <pc:chgData name="Marchand, Annastacia" userId="S::axm220064@utdallas.edu::115e5888-cbd8-4334-b733-df9c7cf53ebe" providerId="AD" clId="Web-{27388E83-FD87-C533-E833-145B1377A71F}"/>
    <pc:docChg chg="addSld modSld sldOrd">
      <pc:chgData name="Marchand, Annastacia" userId="S::axm220064@utdallas.edu::115e5888-cbd8-4334-b733-df9c7cf53ebe" providerId="AD" clId="Web-{27388E83-FD87-C533-E833-145B1377A71F}" dt="2024-07-26T03:20:57.405" v="189" actId="20577"/>
      <pc:docMkLst>
        <pc:docMk/>
      </pc:docMkLst>
      <pc:sldChg chg="addSp delSp modSp">
        <pc:chgData name="Marchand, Annastacia" userId="S::axm220064@utdallas.edu::115e5888-cbd8-4334-b733-df9c7cf53ebe" providerId="AD" clId="Web-{27388E83-FD87-C533-E833-145B1377A71F}" dt="2024-07-26T03:20:57.405" v="189" actId="20577"/>
        <pc:sldMkLst>
          <pc:docMk/>
          <pc:sldMk cId="3204623179" sldId="258"/>
        </pc:sldMkLst>
        <pc:spChg chg="mod">
          <ac:chgData name="Marchand, Annastacia" userId="S::axm220064@utdallas.edu::115e5888-cbd8-4334-b733-df9c7cf53ebe" providerId="AD" clId="Web-{27388E83-FD87-C533-E833-145B1377A71F}" dt="2024-07-26T03:20:57.405" v="189" actId="20577"/>
          <ac:spMkLst>
            <pc:docMk/>
            <pc:sldMk cId="3204623179" sldId="258"/>
            <ac:spMk id="5" creationId="{793C8052-4F54-D21D-6325-AD2A1E61B087}"/>
          </ac:spMkLst>
        </pc:spChg>
        <pc:spChg chg="add del mod">
          <ac:chgData name="Marchand, Annastacia" userId="S::axm220064@utdallas.edu::115e5888-cbd8-4334-b733-df9c7cf53ebe" providerId="AD" clId="Web-{27388E83-FD87-C533-E833-145B1377A71F}" dt="2024-07-26T03:04:13.382" v="1"/>
          <ac:spMkLst>
            <pc:docMk/>
            <pc:sldMk cId="3204623179" sldId="258"/>
            <ac:spMk id="6" creationId="{99C0B223-BA5F-3083-3486-4201F7854092}"/>
          </ac:spMkLst>
        </pc:spChg>
        <pc:spChg chg="add del mod">
          <ac:chgData name="Marchand, Annastacia" userId="S::axm220064@utdallas.edu::115e5888-cbd8-4334-b733-df9c7cf53ebe" providerId="AD" clId="Web-{27388E83-FD87-C533-E833-145B1377A71F}" dt="2024-07-26T03:19:42.559" v="167"/>
          <ac:spMkLst>
            <pc:docMk/>
            <pc:sldMk cId="3204623179" sldId="258"/>
            <ac:spMk id="9" creationId="{FD7AA870-6FA7-C236-04AE-5E8F0F012C9B}"/>
          </ac:spMkLst>
        </pc:spChg>
        <pc:picChg chg="del">
          <ac:chgData name="Marchand, Annastacia" userId="S::axm220064@utdallas.edu::115e5888-cbd8-4334-b733-df9c7cf53ebe" providerId="AD" clId="Web-{27388E83-FD87-C533-E833-145B1377A71F}" dt="2024-07-26T03:04:00.600" v="0"/>
          <ac:picMkLst>
            <pc:docMk/>
            <pc:sldMk cId="3204623179" sldId="258"/>
            <ac:picMk id="4" creationId="{6B72E615-1391-8F38-E9BB-349898CD2311}"/>
          </ac:picMkLst>
        </pc:picChg>
        <pc:picChg chg="add del mod ord">
          <ac:chgData name="Marchand, Annastacia" userId="S::axm220064@utdallas.edu::115e5888-cbd8-4334-b733-df9c7cf53ebe" providerId="AD" clId="Web-{27388E83-FD87-C533-E833-145B1377A71F}" dt="2024-07-26T03:19:17.714" v="166"/>
          <ac:picMkLst>
            <pc:docMk/>
            <pc:sldMk cId="3204623179" sldId="258"/>
            <ac:picMk id="7" creationId="{5D30ED72-3813-38CD-F8EC-27E189A5922A}"/>
          </ac:picMkLst>
        </pc:picChg>
        <pc:picChg chg="add mod ord">
          <ac:chgData name="Marchand, Annastacia" userId="S::axm220064@utdallas.edu::115e5888-cbd8-4334-b733-df9c7cf53ebe" providerId="AD" clId="Web-{27388E83-FD87-C533-E833-145B1377A71F}" dt="2024-07-26T03:19:44.746" v="168" actId="1076"/>
          <ac:picMkLst>
            <pc:docMk/>
            <pc:sldMk cId="3204623179" sldId="258"/>
            <ac:picMk id="10" creationId="{77F6ACD7-0BF1-359D-C242-D23E5C7BD888}"/>
          </ac:picMkLst>
        </pc:picChg>
      </pc:sldChg>
      <pc:sldChg chg="addSp delSp modSp">
        <pc:chgData name="Marchand, Annastacia" userId="S::axm220064@utdallas.edu::115e5888-cbd8-4334-b733-df9c7cf53ebe" providerId="AD" clId="Web-{27388E83-FD87-C533-E833-145B1377A71F}" dt="2024-07-26T03:06:07.089" v="61" actId="20577"/>
        <pc:sldMkLst>
          <pc:docMk/>
          <pc:sldMk cId="2333979004" sldId="261"/>
        </pc:sldMkLst>
        <pc:spChg chg="add del mod">
          <ac:chgData name="Marchand, Annastacia" userId="S::axm220064@utdallas.edu::115e5888-cbd8-4334-b733-df9c7cf53ebe" providerId="AD" clId="Web-{27388E83-FD87-C533-E833-145B1377A71F}" dt="2024-07-26T03:04:50.586" v="5"/>
          <ac:spMkLst>
            <pc:docMk/>
            <pc:sldMk cId="2333979004" sldId="261"/>
            <ac:spMk id="4" creationId="{D1B8E441-D660-8EA5-D84B-B2B1A178C675}"/>
          </ac:spMkLst>
        </pc:spChg>
        <pc:spChg chg="mod">
          <ac:chgData name="Marchand, Annastacia" userId="S::axm220064@utdallas.edu::115e5888-cbd8-4334-b733-df9c7cf53ebe" providerId="AD" clId="Web-{27388E83-FD87-C533-E833-145B1377A71F}" dt="2024-07-26T03:06:07.089" v="61" actId="20577"/>
          <ac:spMkLst>
            <pc:docMk/>
            <pc:sldMk cId="2333979004" sldId="261"/>
            <ac:spMk id="5" creationId="{793C8052-4F54-D21D-6325-AD2A1E61B087}"/>
          </ac:spMkLst>
        </pc:spChg>
        <pc:picChg chg="add mod ord">
          <ac:chgData name="Marchand, Annastacia" userId="S::axm220064@utdallas.edu::115e5888-cbd8-4334-b733-df9c7cf53ebe" providerId="AD" clId="Web-{27388E83-FD87-C533-E833-145B1377A71F}" dt="2024-07-26T03:05:02.978" v="8" actId="1076"/>
          <ac:picMkLst>
            <pc:docMk/>
            <pc:sldMk cId="2333979004" sldId="261"/>
            <ac:picMk id="6" creationId="{6E582DF0-8B1D-C2B3-0546-CEE9EDB93EF1}"/>
          </ac:picMkLst>
        </pc:picChg>
        <pc:picChg chg="del">
          <ac:chgData name="Marchand, Annastacia" userId="S::axm220064@utdallas.edu::115e5888-cbd8-4334-b733-df9c7cf53ebe" providerId="AD" clId="Web-{27388E83-FD87-C533-E833-145B1377A71F}" dt="2024-07-26T03:04:38.414" v="4"/>
          <ac:picMkLst>
            <pc:docMk/>
            <pc:sldMk cId="2333979004" sldId="261"/>
            <ac:picMk id="10" creationId="{365C0940-5A4B-9D77-3FDF-F8624D62EEBB}"/>
          </ac:picMkLst>
        </pc:picChg>
      </pc:sldChg>
      <pc:sldChg chg="addSp delSp modSp add replId">
        <pc:chgData name="Marchand, Annastacia" userId="S::axm220064@utdallas.edu::115e5888-cbd8-4334-b733-df9c7cf53ebe" providerId="AD" clId="Web-{27388E83-FD87-C533-E833-145B1377A71F}" dt="2024-07-26T03:08:50.549" v="165" actId="20577"/>
        <pc:sldMkLst>
          <pc:docMk/>
          <pc:sldMk cId="2125815767" sldId="266"/>
        </pc:sldMkLst>
        <pc:spChg chg="mod">
          <ac:chgData name="Marchand, Annastacia" userId="S::axm220064@utdallas.edu::115e5888-cbd8-4334-b733-df9c7cf53ebe" providerId="AD" clId="Web-{27388E83-FD87-C533-E833-145B1377A71F}" dt="2024-07-26T03:06:24.731" v="64" actId="20577"/>
          <ac:spMkLst>
            <pc:docMk/>
            <pc:sldMk cId="2125815767" sldId="266"/>
            <ac:spMk id="2" creationId="{CBE4DE53-7DEA-B47E-0B06-4B7DB0C74E2D}"/>
          </ac:spMkLst>
        </pc:spChg>
        <pc:spChg chg="add del mod">
          <ac:chgData name="Marchand, Annastacia" userId="S::axm220064@utdallas.edu::115e5888-cbd8-4334-b733-df9c7cf53ebe" providerId="AD" clId="Web-{27388E83-FD87-C533-E833-145B1377A71F}" dt="2024-07-26T03:06:35.575" v="66"/>
          <ac:spMkLst>
            <pc:docMk/>
            <pc:sldMk cId="2125815767" sldId="266"/>
            <ac:spMk id="4" creationId="{1591B6FB-128B-FD08-7194-3F37D4CAE7A4}"/>
          </ac:spMkLst>
        </pc:spChg>
        <pc:spChg chg="mod">
          <ac:chgData name="Marchand, Annastacia" userId="S::axm220064@utdallas.edu::115e5888-cbd8-4334-b733-df9c7cf53ebe" providerId="AD" clId="Web-{27388E83-FD87-C533-E833-145B1377A71F}" dt="2024-07-26T03:08:50.549" v="165" actId="20577"/>
          <ac:spMkLst>
            <pc:docMk/>
            <pc:sldMk cId="2125815767" sldId="266"/>
            <ac:spMk id="5" creationId="{793C8052-4F54-D21D-6325-AD2A1E61B087}"/>
          </ac:spMkLst>
        </pc:spChg>
        <pc:picChg chg="del">
          <ac:chgData name="Marchand, Annastacia" userId="S::axm220064@utdallas.edu::115e5888-cbd8-4334-b733-df9c7cf53ebe" providerId="AD" clId="Web-{27388E83-FD87-C533-E833-145B1377A71F}" dt="2024-07-26T03:06:25.715" v="65"/>
          <ac:picMkLst>
            <pc:docMk/>
            <pc:sldMk cId="2125815767" sldId="266"/>
            <ac:picMk id="6" creationId="{6E582DF0-8B1D-C2B3-0546-CEE9EDB93EF1}"/>
          </ac:picMkLst>
        </pc:picChg>
        <pc:picChg chg="add mod ord">
          <ac:chgData name="Marchand, Annastacia" userId="S::axm220064@utdallas.edu::115e5888-cbd8-4334-b733-df9c7cf53ebe" providerId="AD" clId="Web-{27388E83-FD87-C533-E833-145B1377A71F}" dt="2024-07-26T03:06:37.981" v="67" actId="1076"/>
          <ac:picMkLst>
            <pc:docMk/>
            <pc:sldMk cId="2125815767" sldId="266"/>
            <ac:picMk id="7" creationId="{B8B78FD6-089C-44B8-5492-66B120F3A34A}"/>
          </ac:picMkLst>
        </pc:picChg>
      </pc:sldChg>
      <pc:sldChg chg="addSp delSp modSp new ord">
        <pc:chgData name="Marchand, Annastacia" userId="S::axm220064@utdallas.edu::115e5888-cbd8-4334-b733-df9c7cf53ebe" providerId="AD" clId="Web-{27388E83-FD87-C533-E833-145B1377A71F}" dt="2024-07-26T03:20:49.452" v="183" actId="20577"/>
        <pc:sldMkLst>
          <pc:docMk/>
          <pc:sldMk cId="260340780" sldId="267"/>
        </pc:sldMkLst>
        <pc:spChg chg="mod">
          <ac:chgData name="Marchand, Annastacia" userId="S::axm220064@utdallas.edu::115e5888-cbd8-4334-b733-df9c7cf53ebe" providerId="AD" clId="Web-{27388E83-FD87-C533-E833-145B1377A71F}" dt="2024-07-26T03:20:40.264" v="178" actId="20577"/>
          <ac:spMkLst>
            <pc:docMk/>
            <pc:sldMk cId="260340780" sldId="267"/>
            <ac:spMk id="2" creationId="{C8744D83-2197-47A0-ED9F-44D008292A76}"/>
          </ac:spMkLst>
        </pc:spChg>
        <pc:spChg chg="del">
          <ac:chgData name="Marchand, Annastacia" userId="S::axm220064@utdallas.edu::115e5888-cbd8-4334-b733-df9c7cf53ebe" providerId="AD" clId="Web-{27388E83-FD87-C533-E833-145B1377A71F}" dt="2024-07-26T03:20:25.185" v="171"/>
          <ac:spMkLst>
            <pc:docMk/>
            <pc:sldMk cId="260340780" sldId="267"/>
            <ac:spMk id="3" creationId="{34BE7CCB-C710-426A-8F13-BEEF7E4BB28F}"/>
          </ac:spMkLst>
        </pc:spChg>
        <pc:spChg chg="add mod">
          <ac:chgData name="Marchand, Annastacia" userId="S::axm220064@utdallas.edu::115e5888-cbd8-4334-b733-df9c7cf53ebe" providerId="AD" clId="Web-{27388E83-FD87-C533-E833-145B1377A71F}" dt="2024-07-26T03:20:49.452" v="183" actId="20577"/>
          <ac:spMkLst>
            <pc:docMk/>
            <pc:sldMk cId="260340780" sldId="267"/>
            <ac:spMk id="5" creationId="{D747BCE5-2003-AE9B-5557-9C0B1E0DFFF3}"/>
          </ac:spMkLst>
        </pc:spChg>
        <pc:picChg chg="add mod ord">
          <ac:chgData name="Marchand, Annastacia" userId="S::axm220064@utdallas.edu::115e5888-cbd8-4334-b733-df9c7cf53ebe" providerId="AD" clId="Web-{27388E83-FD87-C533-E833-145B1377A71F}" dt="2024-07-26T03:20:27.529" v="172" actId="1076"/>
          <ac:picMkLst>
            <pc:docMk/>
            <pc:sldMk cId="260340780" sldId="267"/>
            <ac:picMk id="6" creationId="{28A73D32-8553-7352-1BC1-7EEE677C2B66}"/>
          </ac:picMkLst>
        </pc:picChg>
      </pc:sldChg>
    </pc:docChg>
  </pc:docChgLst>
  <pc:docChgLst>
    <pc:chgData name="Reynolds, Angela E" userId="e4fcf8b0-2cc3-446a-9643-1db24986d8a7" providerId="ADAL" clId="{A0B612EF-46EE-4F67-B904-4222E5FE7893}"/>
    <pc:docChg chg="undo custSel addSld modSld sldOrd">
      <pc:chgData name="Reynolds, Angela E" userId="e4fcf8b0-2cc3-446a-9643-1db24986d8a7" providerId="ADAL" clId="{A0B612EF-46EE-4F67-B904-4222E5FE7893}" dt="2024-07-23T14:45:13.136" v="56" actId="20577"/>
      <pc:docMkLst>
        <pc:docMk/>
      </pc:docMkLst>
      <pc:sldChg chg="modSp new mod ord">
        <pc:chgData name="Reynolds, Angela E" userId="e4fcf8b0-2cc3-446a-9643-1db24986d8a7" providerId="ADAL" clId="{A0B612EF-46EE-4F67-B904-4222E5FE7893}" dt="2024-07-23T14:45:13.136" v="56" actId="20577"/>
        <pc:sldMkLst>
          <pc:docMk/>
          <pc:sldMk cId="2438375999" sldId="262"/>
        </pc:sldMkLst>
        <pc:spChg chg="mod">
          <ac:chgData name="Reynolds, Angela E" userId="e4fcf8b0-2cc3-446a-9643-1db24986d8a7" providerId="ADAL" clId="{A0B612EF-46EE-4F67-B904-4222E5FE7893}" dt="2024-07-23T14:20:41.364" v="38" actId="20577"/>
          <ac:spMkLst>
            <pc:docMk/>
            <pc:sldMk cId="2438375999" sldId="262"/>
            <ac:spMk id="2" creationId="{7B99412C-ADEF-0AD9-DCEA-E47E0F1E243D}"/>
          </ac:spMkLst>
        </pc:spChg>
        <pc:spChg chg="mod">
          <ac:chgData name="Reynolds, Angela E" userId="e4fcf8b0-2cc3-446a-9643-1db24986d8a7" providerId="ADAL" clId="{A0B612EF-46EE-4F67-B904-4222E5FE7893}" dt="2024-07-23T14:45:13.136" v="56" actId="20577"/>
          <ac:spMkLst>
            <pc:docMk/>
            <pc:sldMk cId="2438375999" sldId="262"/>
            <ac:spMk id="3" creationId="{229890F7-6E5C-2975-2B59-24E36BB0A691}"/>
          </ac:spMkLst>
        </pc:spChg>
      </pc:sldChg>
    </pc:docChg>
  </pc:docChgLst>
  <pc:docChgLst>
    <pc:chgData name="Yanamandala, Prasanth Chowdary" userId="S::pxy230011@utdallas.edu::0a204d28-9180-482e-9126-021c803951c4" providerId="AD" clId="Web-{0BDE146E-D5FD-49EC-BEA5-2131C44927A5}"/>
    <pc:docChg chg="modSld">
      <pc:chgData name="Yanamandala, Prasanth Chowdary" userId="S::pxy230011@utdallas.edu::0a204d28-9180-482e-9126-021c803951c4" providerId="AD" clId="Web-{0BDE146E-D5FD-49EC-BEA5-2131C44927A5}" dt="2024-07-29T16:45:24.807" v="6" actId="1076"/>
      <pc:docMkLst>
        <pc:docMk/>
      </pc:docMkLst>
      <pc:sldChg chg="addSp delSp modSp">
        <pc:chgData name="Yanamandala, Prasanth Chowdary" userId="S::pxy230011@utdallas.edu::0a204d28-9180-482e-9126-021c803951c4" providerId="AD" clId="Web-{0BDE146E-D5FD-49EC-BEA5-2131C44927A5}" dt="2024-07-29T16:45:24.807" v="6" actId="1076"/>
        <pc:sldMkLst>
          <pc:docMk/>
          <pc:sldMk cId="508542886" sldId="265"/>
        </pc:sldMkLst>
        <pc:spChg chg="mod">
          <ac:chgData name="Yanamandala, Prasanth Chowdary" userId="S::pxy230011@utdallas.edu::0a204d28-9180-482e-9126-021c803951c4" providerId="AD" clId="Web-{0BDE146E-D5FD-49EC-BEA5-2131C44927A5}" dt="2024-07-29T16:45:07.588" v="2" actId="1076"/>
          <ac:spMkLst>
            <pc:docMk/>
            <pc:sldMk cId="508542886" sldId="265"/>
            <ac:spMk id="2" creationId="{119AEE17-4091-1B6F-7F72-30AE021BF9EC}"/>
          </ac:spMkLst>
        </pc:spChg>
        <pc:spChg chg="del">
          <ac:chgData name="Yanamandala, Prasanth Chowdary" userId="S::pxy230011@utdallas.edu::0a204d28-9180-482e-9126-021c803951c4" providerId="AD" clId="Web-{0BDE146E-D5FD-49EC-BEA5-2131C44927A5}" dt="2024-07-29T16:44:47.306" v="0"/>
          <ac:spMkLst>
            <pc:docMk/>
            <pc:sldMk cId="508542886" sldId="265"/>
            <ac:spMk id="3" creationId="{34F06EA8-C298-10D9-6EF2-6C1575B548B3}"/>
          </ac:spMkLst>
        </pc:spChg>
        <pc:picChg chg="add mod ord">
          <ac:chgData name="Yanamandala, Prasanth Chowdary" userId="S::pxy230011@utdallas.edu::0a204d28-9180-482e-9126-021c803951c4" providerId="AD" clId="Web-{0BDE146E-D5FD-49EC-BEA5-2131C44927A5}" dt="2024-07-29T16:45:24.807" v="6" actId="1076"/>
          <ac:picMkLst>
            <pc:docMk/>
            <pc:sldMk cId="508542886" sldId="265"/>
            <ac:picMk id="4" creationId="{F245D550-13AB-946D-DB65-23FF20445CC1}"/>
          </ac:picMkLst>
        </pc:picChg>
      </pc:sldChg>
    </pc:docChg>
  </pc:docChgLst>
  <pc:docChgLst>
    <pc:chgData name="Crowe, Sara Katherine" userId="S::skc210006@utdallas.edu::73c0c397-a528-4fa9-8dd4-d5bb4b204efe" providerId="AD" clId="Web-{C3282B98-C414-0305-9E22-15B7B80A05D3}"/>
    <pc:docChg chg="modSld addMainMaster delMainMaster">
      <pc:chgData name="Crowe, Sara Katherine" userId="S::skc210006@utdallas.edu::73c0c397-a528-4fa9-8dd4-d5bb4b204efe" providerId="AD" clId="Web-{C3282B98-C414-0305-9E22-15B7B80A05D3}" dt="2024-07-28T23:57:27.209" v="0"/>
      <pc:docMkLst>
        <pc:docMk/>
      </pc:docMkLst>
      <pc:sldChg chg="modSp mod modClrScheme chgLayout">
        <pc:chgData name="Crowe, Sara Katherine" userId="S::skc210006@utdallas.edu::73c0c397-a528-4fa9-8dd4-d5bb4b204efe" providerId="AD" clId="Web-{C3282B98-C414-0305-9E22-15B7B80A05D3}" dt="2024-07-28T23:57:27.209" v="0"/>
        <pc:sldMkLst>
          <pc:docMk/>
          <pc:sldMk cId="1760551433" sldId="256"/>
        </pc:sldMkLst>
        <pc:spChg chg="mod ord">
          <ac:chgData name="Crowe, Sara Katherine" userId="S::skc210006@utdallas.edu::73c0c397-a528-4fa9-8dd4-d5bb4b204efe" providerId="AD" clId="Web-{C3282B98-C414-0305-9E22-15B7B80A05D3}" dt="2024-07-28T23:57:27.209" v="0"/>
          <ac:spMkLst>
            <pc:docMk/>
            <pc:sldMk cId="1760551433" sldId="256"/>
            <ac:spMk id="2" creationId="{5B658884-309E-09FB-6B9C-9B64177CD096}"/>
          </ac:spMkLst>
        </pc:spChg>
        <pc:spChg chg="mod ord">
          <ac:chgData name="Crowe, Sara Katherine" userId="S::skc210006@utdallas.edu::73c0c397-a528-4fa9-8dd4-d5bb4b204efe" providerId="AD" clId="Web-{C3282B98-C414-0305-9E22-15B7B80A05D3}" dt="2024-07-28T23:57:27.209" v="0"/>
          <ac:spMkLst>
            <pc:docMk/>
            <pc:sldMk cId="1760551433" sldId="256"/>
            <ac:spMk id="3" creationId="{36A2328D-9F04-940A-95FC-13EB6693AE0F}"/>
          </ac:spMkLst>
        </pc:spChg>
      </pc:sldChg>
      <pc:sldChg chg="modSp mod modClrScheme chgLayout">
        <pc:chgData name="Crowe, Sara Katherine" userId="S::skc210006@utdallas.edu::73c0c397-a528-4fa9-8dd4-d5bb4b204efe" providerId="AD" clId="Web-{C3282B98-C414-0305-9E22-15B7B80A05D3}" dt="2024-07-28T23:57:27.209" v="0"/>
        <pc:sldMkLst>
          <pc:docMk/>
          <pc:sldMk cId="3168672544" sldId="257"/>
        </pc:sldMkLst>
        <pc:spChg chg="mod ord">
          <ac:chgData name="Crowe, Sara Katherine" userId="S::skc210006@utdallas.edu::73c0c397-a528-4fa9-8dd4-d5bb4b204efe" providerId="AD" clId="Web-{C3282B98-C414-0305-9E22-15B7B80A05D3}" dt="2024-07-28T23:57:27.209" v="0"/>
          <ac:spMkLst>
            <pc:docMk/>
            <pc:sldMk cId="3168672544" sldId="257"/>
            <ac:spMk id="2" creationId="{1CF27FB1-DCC6-A956-E1A3-868EFA3C8544}"/>
          </ac:spMkLst>
        </pc:spChg>
        <pc:spChg chg="mod ord">
          <ac:chgData name="Crowe, Sara Katherine" userId="S::skc210006@utdallas.edu::73c0c397-a528-4fa9-8dd4-d5bb4b204efe" providerId="AD" clId="Web-{C3282B98-C414-0305-9E22-15B7B80A05D3}" dt="2024-07-28T23:57:27.209" v="0"/>
          <ac:spMkLst>
            <pc:docMk/>
            <pc:sldMk cId="3168672544" sldId="257"/>
            <ac:spMk id="3" creationId="{5E0C1134-DF04-984D-0A34-8B30BDEAF16C}"/>
          </ac:spMkLst>
        </pc:spChg>
      </pc:sldChg>
      <pc:sldChg chg="modSp mod modClrScheme chgLayout">
        <pc:chgData name="Crowe, Sara Katherine" userId="S::skc210006@utdallas.edu::73c0c397-a528-4fa9-8dd4-d5bb4b204efe" providerId="AD" clId="Web-{C3282B98-C414-0305-9E22-15B7B80A05D3}" dt="2024-07-28T23:57:27.209" v="0"/>
        <pc:sldMkLst>
          <pc:docMk/>
          <pc:sldMk cId="3204623179" sldId="258"/>
        </pc:sldMkLst>
        <pc:spChg chg="mod ord">
          <ac:chgData name="Crowe, Sara Katherine" userId="S::skc210006@utdallas.edu::73c0c397-a528-4fa9-8dd4-d5bb4b204efe" providerId="AD" clId="Web-{C3282B98-C414-0305-9E22-15B7B80A05D3}" dt="2024-07-28T23:57:27.209" v="0"/>
          <ac:spMkLst>
            <pc:docMk/>
            <pc:sldMk cId="3204623179" sldId="258"/>
            <ac:spMk id="2" creationId="{CBE4DE53-7DEA-B47E-0B06-4B7DB0C74E2D}"/>
          </ac:spMkLst>
        </pc:spChg>
        <pc:picChg chg="mod ord">
          <ac:chgData name="Crowe, Sara Katherine" userId="S::skc210006@utdallas.edu::73c0c397-a528-4fa9-8dd4-d5bb4b204efe" providerId="AD" clId="Web-{C3282B98-C414-0305-9E22-15B7B80A05D3}" dt="2024-07-28T23:57:27.209" v="0"/>
          <ac:picMkLst>
            <pc:docMk/>
            <pc:sldMk cId="3204623179" sldId="258"/>
            <ac:picMk id="10" creationId="{77F6ACD7-0BF1-359D-C242-D23E5C7BD888}"/>
          </ac:picMkLst>
        </pc:picChg>
      </pc:sldChg>
      <pc:sldChg chg="modSp mod modClrScheme chgLayout">
        <pc:chgData name="Crowe, Sara Katherine" userId="S::skc210006@utdallas.edu::73c0c397-a528-4fa9-8dd4-d5bb4b204efe" providerId="AD" clId="Web-{C3282B98-C414-0305-9E22-15B7B80A05D3}" dt="2024-07-28T23:57:27.209" v="0"/>
        <pc:sldMkLst>
          <pc:docMk/>
          <pc:sldMk cId="2333979004" sldId="261"/>
        </pc:sldMkLst>
        <pc:spChg chg="mod ord">
          <ac:chgData name="Crowe, Sara Katherine" userId="S::skc210006@utdallas.edu::73c0c397-a528-4fa9-8dd4-d5bb4b204efe" providerId="AD" clId="Web-{C3282B98-C414-0305-9E22-15B7B80A05D3}" dt="2024-07-28T23:57:27.209" v="0"/>
          <ac:spMkLst>
            <pc:docMk/>
            <pc:sldMk cId="2333979004" sldId="261"/>
            <ac:spMk id="2" creationId="{CBE4DE53-7DEA-B47E-0B06-4B7DB0C74E2D}"/>
          </ac:spMkLst>
        </pc:spChg>
        <pc:picChg chg="mod ord">
          <ac:chgData name="Crowe, Sara Katherine" userId="S::skc210006@utdallas.edu::73c0c397-a528-4fa9-8dd4-d5bb4b204efe" providerId="AD" clId="Web-{C3282B98-C414-0305-9E22-15B7B80A05D3}" dt="2024-07-28T23:57:27.209" v="0"/>
          <ac:picMkLst>
            <pc:docMk/>
            <pc:sldMk cId="2333979004" sldId="261"/>
            <ac:picMk id="6" creationId="{6E582DF0-8B1D-C2B3-0546-CEE9EDB93EF1}"/>
          </ac:picMkLst>
        </pc:picChg>
      </pc:sldChg>
      <pc:sldChg chg="modSp mod modClrScheme chgLayout">
        <pc:chgData name="Crowe, Sara Katherine" userId="S::skc210006@utdallas.edu::73c0c397-a528-4fa9-8dd4-d5bb4b204efe" providerId="AD" clId="Web-{C3282B98-C414-0305-9E22-15B7B80A05D3}" dt="2024-07-28T23:57:27.209" v="0"/>
        <pc:sldMkLst>
          <pc:docMk/>
          <pc:sldMk cId="2438375999" sldId="262"/>
        </pc:sldMkLst>
        <pc:spChg chg="mod ord">
          <ac:chgData name="Crowe, Sara Katherine" userId="S::skc210006@utdallas.edu::73c0c397-a528-4fa9-8dd4-d5bb4b204efe" providerId="AD" clId="Web-{C3282B98-C414-0305-9E22-15B7B80A05D3}" dt="2024-07-28T23:57:27.209" v="0"/>
          <ac:spMkLst>
            <pc:docMk/>
            <pc:sldMk cId="2438375999" sldId="262"/>
            <ac:spMk id="2" creationId="{7B99412C-ADEF-0AD9-DCEA-E47E0F1E243D}"/>
          </ac:spMkLst>
        </pc:spChg>
        <pc:spChg chg="mod ord">
          <ac:chgData name="Crowe, Sara Katherine" userId="S::skc210006@utdallas.edu::73c0c397-a528-4fa9-8dd4-d5bb4b204efe" providerId="AD" clId="Web-{C3282B98-C414-0305-9E22-15B7B80A05D3}" dt="2024-07-28T23:57:27.209" v="0"/>
          <ac:spMkLst>
            <pc:docMk/>
            <pc:sldMk cId="2438375999" sldId="262"/>
            <ac:spMk id="3" creationId="{229890F7-6E5C-2975-2B59-24E36BB0A691}"/>
          </ac:spMkLst>
        </pc:spChg>
      </pc:sldChg>
      <pc:sldChg chg="delSp modSp mod modClrScheme delDesignElem chgLayout">
        <pc:chgData name="Crowe, Sara Katherine" userId="S::skc210006@utdallas.edu::73c0c397-a528-4fa9-8dd4-d5bb4b204efe" providerId="AD" clId="Web-{C3282B98-C414-0305-9E22-15B7B80A05D3}" dt="2024-07-28T23:57:27.209" v="0"/>
        <pc:sldMkLst>
          <pc:docMk/>
          <pc:sldMk cId="1665136144" sldId="263"/>
        </pc:sldMkLst>
        <pc:spChg chg="mod ord">
          <ac:chgData name="Crowe, Sara Katherine" userId="S::skc210006@utdallas.edu::73c0c397-a528-4fa9-8dd4-d5bb4b204efe" providerId="AD" clId="Web-{C3282B98-C414-0305-9E22-15B7B80A05D3}" dt="2024-07-28T23:57:27.209" v="0"/>
          <ac:spMkLst>
            <pc:docMk/>
            <pc:sldMk cId="1665136144" sldId="263"/>
            <ac:spMk id="2" creationId="{89BA7A91-915C-3833-EDBD-9D8310243C60}"/>
          </ac:spMkLst>
        </pc:spChg>
        <pc:spChg chg="del">
          <ac:chgData name="Crowe, Sara Katherine" userId="S::skc210006@utdallas.edu::73c0c397-a528-4fa9-8dd4-d5bb4b204efe" providerId="AD" clId="Web-{C3282B98-C414-0305-9E22-15B7B80A05D3}" dt="2024-07-28T23:57:27.209" v="0"/>
          <ac:spMkLst>
            <pc:docMk/>
            <pc:sldMk cId="1665136144" sldId="263"/>
            <ac:spMk id="15" creationId="{3C54F4CE-85F0-46ED-80DA-9518C9251AD1}"/>
          </ac:spMkLst>
        </pc:spChg>
        <pc:spChg chg="del">
          <ac:chgData name="Crowe, Sara Katherine" userId="S::skc210006@utdallas.edu::73c0c397-a528-4fa9-8dd4-d5bb4b204efe" providerId="AD" clId="Web-{C3282B98-C414-0305-9E22-15B7B80A05D3}" dt="2024-07-28T23:57:27.209" v="0"/>
          <ac:spMkLst>
            <pc:docMk/>
            <pc:sldMk cId="1665136144" sldId="263"/>
            <ac:spMk id="17" creationId="{DADD1FCA-8ACB-4958-81DD-4CDD6D3E1921}"/>
          </ac:spMkLst>
        </pc:spChg>
        <pc:picChg chg="mod ord">
          <ac:chgData name="Crowe, Sara Katherine" userId="S::skc210006@utdallas.edu::73c0c397-a528-4fa9-8dd4-d5bb4b204efe" providerId="AD" clId="Web-{C3282B98-C414-0305-9E22-15B7B80A05D3}" dt="2024-07-28T23:57:27.209" v="0"/>
          <ac:picMkLst>
            <pc:docMk/>
            <pc:sldMk cId="1665136144" sldId="263"/>
            <ac:picMk id="5" creationId="{87F53B8B-A26E-458B-EA62-955B8D74FDBE}"/>
          </ac:picMkLst>
        </pc:picChg>
      </pc:sldChg>
      <pc:sldChg chg="modSp mod modClrScheme chgLayout">
        <pc:chgData name="Crowe, Sara Katherine" userId="S::skc210006@utdallas.edu::73c0c397-a528-4fa9-8dd4-d5bb4b204efe" providerId="AD" clId="Web-{C3282B98-C414-0305-9E22-15B7B80A05D3}" dt="2024-07-28T23:57:27.209" v="0"/>
        <pc:sldMkLst>
          <pc:docMk/>
          <pc:sldMk cId="883085301" sldId="264"/>
        </pc:sldMkLst>
        <pc:spChg chg="mod ord">
          <ac:chgData name="Crowe, Sara Katherine" userId="S::skc210006@utdallas.edu::73c0c397-a528-4fa9-8dd4-d5bb4b204efe" providerId="AD" clId="Web-{C3282B98-C414-0305-9E22-15B7B80A05D3}" dt="2024-07-28T23:57:27.209" v="0"/>
          <ac:spMkLst>
            <pc:docMk/>
            <pc:sldMk cId="883085301" sldId="264"/>
            <ac:spMk id="2" creationId="{5E9C8B38-872C-3A54-90C4-7B222092AC8D}"/>
          </ac:spMkLst>
        </pc:spChg>
        <pc:spChg chg="mod ord">
          <ac:chgData name="Crowe, Sara Katherine" userId="S::skc210006@utdallas.edu::73c0c397-a528-4fa9-8dd4-d5bb4b204efe" providerId="AD" clId="Web-{C3282B98-C414-0305-9E22-15B7B80A05D3}" dt="2024-07-28T23:57:27.209" v="0"/>
          <ac:spMkLst>
            <pc:docMk/>
            <pc:sldMk cId="883085301" sldId="264"/>
            <ac:spMk id="3" creationId="{B5D20AA1-239A-B9C3-68E3-94B34AFE2D84}"/>
          </ac:spMkLst>
        </pc:spChg>
      </pc:sldChg>
      <pc:sldChg chg="modSp mod modClrScheme chgLayout">
        <pc:chgData name="Crowe, Sara Katherine" userId="S::skc210006@utdallas.edu::73c0c397-a528-4fa9-8dd4-d5bb4b204efe" providerId="AD" clId="Web-{C3282B98-C414-0305-9E22-15B7B80A05D3}" dt="2024-07-28T23:57:27.209" v="0"/>
        <pc:sldMkLst>
          <pc:docMk/>
          <pc:sldMk cId="508542886" sldId="265"/>
        </pc:sldMkLst>
        <pc:spChg chg="mod ord">
          <ac:chgData name="Crowe, Sara Katherine" userId="S::skc210006@utdallas.edu::73c0c397-a528-4fa9-8dd4-d5bb4b204efe" providerId="AD" clId="Web-{C3282B98-C414-0305-9E22-15B7B80A05D3}" dt="2024-07-28T23:57:27.209" v="0"/>
          <ac:spMkLst>
            <pc:docMk/>
            <pc:sldMk cId="508542886" sldId="265"/>
            <ac:spMk id="2" creationId="{119AEE17-4091-1B6F-7F72-30AE021BF9EC}"/>
          </ac:spMkLst>
        </pc:spChg>
        <pc:spChg chg="mod ord">
          <ac:chgData name="Crowe, Sara Katherine" userId="S::skc210006@utdallas.edu::73c0c397-a528-4fa9-8dd4-d5bb4b204efe" providerId="AD" clId="Web-{C3282B98-C414-0305-9E22-15B7B80A05D3}" dt="2024-07-28T23:57:27.209" v="0"/>
          <ac:spMkLst>
            <pc:docMk/>
            <pc:sldMk cId="508542886" sldId="265"/>
            <ac:spMk id="3" creationId="{34F06EA8-C298-10D9-6EF2-6C1575B548B3}"/>
          </ac:spMkLst>
        </pc:spChg>
      </pc:sldChg>
      <pc:sldChg chg="modSp mod modClrScheme chgLayout">
        <pc:chgData name="Crowe, Sara Katherine" userId="S::skc210006@utdallas.edu::73c0c397-a528-4fa9-8dd4-d5bb4b204efe" providerId="AD" clId="Web-{C3282B98-C414-0305-9E22-15B7B80A05D3}" dt="2024-07-28T23:57:27.209" v="0"/>
        <pc:sldMkLst>
          <pc:docMk/>
          <pc:sldMk cId="2125815767" sldId="266"/>
        </pc:sldMkLst>
        <pc:spChg chg="mod ord">
          <ac:chgData name="Crowe, Sara Katherine" userId="S::skc210006@utdallas.edu::73c0c397-a528-4fa9-8dd4-d5bb4b204efe" providerId="AD" clId="Web-{C3282B98-C414-0305-9E22-15B7B80A05D3}" dt="2024-07-28T23:57:27.209" v="0"/>
          <ac:spMkLst>
            <pc:docMk/>
            <pc:sldMk cId="2125815767" sldId="266"/>
            <ac:spMk id="2" creationId="{CBE4DE53-7DEA-B47E-0B06-4B7DB0C74E2D}"/>
          </ac:spMkLst>
        </pc:spChg>
        <pc:picChg chg="mod ord">
          <ac:chgData name="Crowe, Sara Katherine" userId="S::skc210006@utdallas.edu::73c0c397-a528-4fa9-8dd4-d5bb4b204efe" providerId="AD" clId="Web-{C3282B98-C414-0305-9E22-15B7B80A05D3}" dt="2024-07-28T23:57:27.209" v="0"/>
          <ac:picMkLst>
            <pc:docMk/>
            <pc:sldMk cId="2125815767" sldId="266"/>
            <ac:picMk id="7" creationId="{B8B78FD6-089C-44B8-5492-66B120F3A34A}"/>
          </ac:picMkLst>
        </pc:picChg>
      </pc:sldChg>
      <pc:sldChg chg="modSp mod modClrScheme chgLayout">
        <pc:chgData name="Crowe, Sara Katherine" userId="S::skc210006@utdallas.edu::73c0c397-a528-4fa9-8dd4-d5bb4b204efe" providerId="AD" clId="Web-{C3282B98-C414-0305-9E22-15B7B80A05D3}" dt="2024-07-28T23:57:27.209" v="0"/>
        <pc:sldMkLst>
          <pc:docMk/>
          <pc:sldMk cId="260340780" sldId="267"/>
        </pc:sldMkLst>
        <pc:spChg chg="mod ord">
          <ac:chgData name="Crowe, Sara Katherine" userId="S::skc210006@utdallas.edu::73c0c397-a528-4fa9-8dd4-d5bb4b204efe" providerId="AD" clId="Web-{C3282B98-C414-0305-9E22-15B7B80A05D3}" dt="2024-07-28T23:57:27.209" v="0"/>
          <ac:spMkLst>
            <pc:docMk/>
            <pc:sldMk cId="260340780" sldId="267"/>
            <ac:spMk id="2" creationId="{C8744D83-2197-47A0-ED9F-44D008292A76}"/>
          </ac:spMkLst>
        </pc:spChg>
        <pc:picChg chg="mod ord">
          <ac:chgData name="Crowe, Sara Katherine" userId="S::skc210006@utdallas.edu::73c0c397-a528-4fa9-8dd4-d5bb4b204efe" providerId="AD" clId="Web-{C3282B98-C414-0305-9E22-15B7B80A05D3}" dt="2024-07-28T23:57:27.209" v="0"/>
          <ac:picMkLst>
            <pc:docMk/>
            <pc:sldMk cId="260340780" sldId="267"/>
            <ac:picMk id="6" creationId="{28A73D32-8553-7352-1BC1-7EEE677C2B66}"/>
          </ac:picMkLst>
        </pc:picChg>
      </pc:sldChg>
      <pc:sldMasterChg chg="del delSldLayout">
        <pc:chgData name="Crowe, Sara Katherine" userId="S::skc210006@utdallas.edu::73c0c397-a528-4fa9-8dd4-d5bb4b204efe" providerId="AD" clId="Web-{C3282B98-C414-0305-9E22-15B7B80A05D3}" dt="2024-07-28T23:57:27.209" v="0"/>
        <pc:sldMasterMkLst>
          <pc:docMk/>
          <pc:sldMasterMk cId="126606739" sldId="2147483648"/>
        </pc:sldMasterMkLst>
        <pc:sldLayoutChg chg="del">
          <pc:chgData name="Crowe, Sara Katherine" userId="S::skc210006@utdallas.edu::73c0c397-a528-4fa9-8dd4-d5bb4b204efe" providerId="AD" clId="Web-{C3282B98-C414-0305-9E22-15B7B80A05D3}" dt="2024-07-28T23:57:27.209" v="0"/>
          <pc:sldLayoutMkLst>
            <pc:docMk/>
            <pc:sldMasterMk cId="126606739" sldId="2147483648"/>
            <pc:sldLayoutMk cId="561468111" sldId="2147483649"/>
          </pc:sldLayoutMkLst>
        </pc:sldLayoutChg>
        <pc:sldLayoutChg chg="del">
          <pc:chgData name="Crowe, Sara Katherine" userId="S::skc210006@utdallas.edu::73c0c397-a528-4fa9-8dd4-d5bb4b204efe" providerId="AD" clId="Web-{C3282B98-C414-0305-9E22-15B7B80A05D3}" dt="2024-07-28T23:57:27.209" v="0"/>
          <pc:sldLayoutMkLst>
            <pc:docMk/>
            <pc:sldMasterMk cId="126606739" sldId="2147483648"/>
            <pc:sldLayoutMk cId="2543388947" sldId="2147483650"/>
          </pc:sldLayoutMkLst>
        </pc:sldLayoutChg>
        <pc:sldLayoutChg chg="del">
          <pc:chgData name="Crowe, Sara Katherine" userId="S::skc210006@utdallas.edu::73c0c397-a528-4fa9-8dd4-d5bb4b204efe" providerId="AD" clId="Web-{C3282B98-C414-0305-9E22-15B7B80A05D3}" dt="2024-07-28T23:57:27.209" v="0"/>
          <pc:sldLayoutMkLst>
            <pc:docMk/>
            <pc:sldMasterMk cId="126606739" sldId="2147483648"/>
            <pc:sldLayoutMk cId="3129098825" sldId="2147483651"/>
          </pc:sldLayoutMkLst>
        </pc:sldLayoutChg>
        <pc:sldLayoutChg chg="del">
          <pc:chgData name="Crowe, Sara Katherine" userId="S::skc210006@utdallas.edu::73c0c397-a528-4fa9-8dd4-d5bb4b204efe" providerId="AD" clId="Web-{C3282B98-C414-0305-9E22-15B7B80A05D3}" dt="2024-07-28T23:57:27.209" v="0"/>
          <pc:sldLayoutMkLst>
            <pc:docMk/>
            <pc:sldMasterMk cId="126606739" sldId="2147483648"/>
            <pc:sldLayoutMk cId="3610231510" sldId="2147483652"/>
          </pc:sldLayoutMkLst>
        </pc:sldLayoutChg>
        <pc:sldLayoutChg chg="del">
          <pc:chgData name="Crowe, Sara Katherine" userId="S::skc210006@utdallas.edu::73c0c397-a528-4fa9-8dd4-d5bb4b204efe" providerId="AD" clId="Web-{C3282B98-C414-0305-9E22-15B7B80A05D3}" dt="2024-07-28T23:57:27.209" v="0"/>
          <pc:sldLayoutMkLst>
            <pc:docMk/>
            <pc:sldMasterMk cId="126606739" sldId="2147483648"/>
            <pc:sldLayoutMk cId="826773167" sldId="2147483653"/>
          </pc:sldLayoutMkLst>
        </pc:sldLayoutChg>
        <pc:sldLayoutChg chg="del">
          <pc:chgData name="Crowe, Sara Katherine" userId="S::skc210006@utdallas.edu::73c0c397-a528-4fa9-8dd4-d5bb4b204efe" providerId="AD" clId="Web-{C3282B98-C414-0305-9E22-15B7B80A05D3}" dt="2024-07-28T23:57:27.209" v="0"/>
          <pc:sldLayoutMkLst>
            <pc:docMk/>
            <pc:sldMasterMk cId="126606739" sldId="2147483648"/>
            <pc:sldLayoutMk cId="1354069340" sldId="2147483654"/>
          </pc:sldLayoutMkLst>
        </pc:sldLayoutChg>
        <pc:sldLayoutChg chg="del">
          <pc:chgData name="Crowe, Sara Katherine" userId="S::skc210006@utdallas.edu::73c0c397-a528-4fa9-8dd4-d5bb4b204efe" providerId="AD" clId="Web-{C3282B98-C414-0305-9E22-15B7B80A05D3}" dt="2024-07-28T23:57:27.209" v="0"/>
          <pc:sldLayoutMkLst>
            <pc:docMk/>
            <pc:sldMasterMk cId="126606739" sldId="2147483648"/>
            <pc:sldLayoutMk cId="2824913797" sldId="2147483655"/>
          </pc:sldLayoutMkLst>
        </pc:sldLayoutChg>
        <pc:sldLayoutChg chg="del">
          <pc:chgData name="Crowe, Sara Katherine" userId="S::skc210006@utdallas.edu::73c0c397-a528-4fa9-8dd4-d5bb4b204efe" providerId="AD" clId="Web-{C3282B98-C414-0305-9E22-15B7B80A05D3}" dt="2024-07-28T23:57:27.209" v="0"/>
          <pc:sldLayoutMkLst>
            <pc:docMk/>
            <pc:sldMasterMk cId="126606739" sldId="2147483648"/>
            <pc:sldLayoutMk cId="3201656952" sldId="2147483656"/>
          </pc:sldLayoutMkLst>
        </pc:sldLayoutChg>
        <pc:sldLayoutChg chg="del">
          <pc:chgData name="Crowe, Sara Katherine" userId="S::skc210006@utdallas.edu::73c0c397-a528-4fa9-8dd4-d5bb4b204efe" providerId="AD" clId="Web-{C3282B98-C414-0305-9E22-15B7B80A05D3}" dt="2024-07-28T23:57:27.209" v="0"/>
          <pc:sldLayoutMkLst>
            <pc:docMk/>
            <pc:sldMasterMk cId="126606739" sldId="2147483648"/>
            <pc:sldLayoutMk cId="2540351192" sldId="2147483657"/>
          </pc:sldLayoutMkLst>
        </pc:sldLayoutChg>
        <pc:sldLayoutChg chg="del">
          <pc:chgData name="Crowe, Sara Katherine" userId="S::skc210006@utdallas.edu::73c0c397-a528-4fa9-8dd4-d5bb4b204efe" providerId="AD" clId="Web-{C3282B98-C414-0305-9E22-15B7B80A05D3}" dt="2024-07-28T23:57:27.209" v="0"/>
          <pc:sldLayoutMkLst>
            <pc:docMk/>
            <pc:sldMasterMk cId="126606739" sldId="2147483648"/>
            <pc:sldLayoutMk cId="1316316262" sldId="2147483658"/>
          </pc:sldLayoutMkLst>
        </pc:sldLayoutChg>
        <pc:sldLayoutChg chg="del">
          <pc:chgData name="Crowe, Sara Katherine" userId="S::skc210006@utdallas.edu::73c0c397-a528-4fa9-8dd4-d5bb4b204efe" providerId="AD" clId="Web-{C3282B98-C414-0305-9E22-15B7B80A05D3}" dt="2024-07-28T23:57:27.209" v="0"/>
          <pc:sldLayoutMkLst>
            <pc:docMk/>
            <pc:sldMasterMk cId="126606739" sldId="2147483648"/>
            <pc:sldLayoutMk cId="3924909873" sldId="2147483659"/>
          </pc:sldLayoutMkLst>
        </pc:sldLayoutChg>
      </pc:sldMasterChg>
      <pc:sldMasterChg chg="add addSldLayout modSldLayout">
        <pc:chgData name="Crowe, Sara Katherine" userId="S::skc210006@utdallas.edu::73c0c397-a528-4fa9-8dd4-d5bb4b204efe" providerId="AD" clId="Web-{C3282B98-C414-0305-9E22-15B7B80A05D3}" dt="2024-07-28T23:57:27.209" v="0"/>
        <pc:sldMasterMkLst>
          <pc:docMk/>
          <pc:sldMasterMk cId="2508789473" sldId="2147483660"/>
        </pc:sldMasterMkLst>
        <pc:sldLayoutChg chg="add mod replId">
          <pc:chgData name="Crowe, Sara Katherine" userId="S::skc210006@utdallas.edu::73c0c397-a528-4fa9-8dd4-d5bb4b204efe" providerId="AD" clId="Web-{C3282B98-C414-0305-9E22-15B7B80A05D3}" dt="2024-07-28T23:57:27.209" v="0"/>
          <pc:sldLayoutMkLst>
            <pc:docMk/>
            <pc:sldMasterMk cId="2508789473" sldId="2147483660"/>
            <pc:sldLayoutMk cId="735954656" sldId="2147483661"/>
          </pc:sldLayoutMkLst>
        </pc:sldLayoutChg>
        <pc:sldLayoutChg chg="add mod replId">
          <pc:chgData name="Crowe, Sara Katherine" userId="S::skc210006@utdallas.edu::73c0c397-a528-4fa9-8dd4-d5bb4b204efe" providerId="AD" clId="Web-{C3282B98-C414-0305-9E22-15B7B80A05D3}" dt="2024-07-28T23:57:27.209" v="0"/>
          <pc:sldLayoutMkLst>
            <pc:docMk/>
            <pc:sldMasterMk cId="2508789473" sldId="2147483660"/>
            <pc:sldLayoutMk cId="3814857499" sldId="2147483662"/>
          </pc:sldLayoutMkLst>
        </pc:sldLayoutChg>
        <pc:sldLayoutChg chg="add mod replId">
          <pc:chgData name="Crowe, Sara Katherine" userId="S::skc210006@utdallas.edu::73c0c397-a528-4fa9-8dd4-d5bb4b204efe" providerId="AD" clId="Web-{C3282B98-C414-0305-9E22-15B7B80A05D3}" dt="2024-07-28T23:57:27.209" v="0"/>
          <pc:sldLayoutMkLst>
            <pc:docMk/>
            <pc:sldMasterMk cId="2508789473" sldId="2147483660"/>
            <pc:sldLayoutMk cId="539081454" sldId="2147483663"/>
          </pc:sldLayoutMkLst>
        </pc:sldLayoutChg>
        <pc:sldLayoutChg chg="add mod replId">
          <pc:chgData name="Crowe, Sara Katherine" userId="S::skc210006@utdallas.edu::73c0c397-a528-4fa9-8dd4-d5bb4b204efe" providerId="AD" clId="Web-{C3282B98-C414-0305-9E22-15B7B80A05D3}" dt="2024-07-28T23:57:27.209" v="0"/>
          <pc:sldLayoutMkLst>
            <pc:docMk/>
            <pc:sldMasterMk cId="2508789473" sldId="2147483660"/>
            <pc:sldLayoutMk cId="2294225213" sldId="2147483664"/>
          </pc:sldLayoutMkLst>
        </pc:sldLayoutChg>
        <pc:sldLayoutChg chg="add mod replId">
          <pc:chgData name="Crowe, Sara Katherine" userId="S::skc210006@utdallas.edu::73c0c397-a528-4fa9-8dd4-d5bb4b204efe" providerId="AD" clId="Web-{C3282B98-C414-0305-9E22-15B7B80A05D3}" dt="2024-07-28T23:57:27.209" v="0"/>
          <pc:sldLayoutMkLst>
            <pc:docMk/>
            <pc:sldMasterMk cId="2508789473" sldId="2147483660"/>
            <pc:sldLayoutMk cId="1939088995" sldId="2147483665"/>
          </pc:sldLayoutMkLst>
        </pc:sldLayoutChg>
        <pc:sldLayoutChg chg="add mod replId">
          <pc:chgData name="Crowe, Sara Katherine" userId="S::skc210006@utdallas.edu::73c0c397-a528-4fa9-8dd4-d5bb4b204efe" providerId="AD" clId="Web-{C3282B98-C414-0305-9E22-15B7B80A05D3}" dt="2024-07-28T23:57:27.209" v="0"/>
          <pc:sldLayoutMkLst>
            <pc:docMk/>
            <pc:sldMasterMk cId="2508789473" sldId="2147483660"/>
            <pc:sldLayoutMk cId="2245083908" sldId="2147483666"/>
          </pc:sldLayoutMkLst>
        </pc:sldLayoutChg>
        <pc:sldLayoutChg chg="add mod replId">
          <pc:chgData name="Crowe, Sara Katherine" userId="S::skc210006@utdallas.edu::73c0c397-a528-4fa9-8dd4-d5bb4b204efe" providerId="AD" clId="Web-{C3282B98-C414-0305-9E22-15B7B80A05D3}" dt="2024-07-28T23:57:27.209" v="0"/>
          <pc:sldLayoutMkLst>
            <pc:docMk/>
            <pc:sldMasterMk cId="2508789473" sldId="2147483660"/>
            <pc:sldLayoutMk cId="357914186" sldId="2147483667"/>
          </pc:sldLayoutMkLst>
        </pc:sldLayoutChg>
        <pc:sldLayoutChg chg="add mod replId">
          <pc:chgData name="Crowe, Sara Katherine" userId="S::skc210006@utdallas.edu::73c0c397-a528-4fa9-8dd4-d5bb4b204efe" providerId="AD" clId="Web-{C3282B98-C414-0305-9E22-15B7B80A05D3}" dt="2024-07-28T23:57:27.209" v="0"/>
          <pc:sldLayoutMkLst>
            <pc:docMk/>
            <pc:sldMasterMk cId="2508789473" sldId="2147483660"/>
            <pc:sldLayoutMk cId="1337290832" sldId="2147483668"/>
          </pc:sldLayoutMkLst>
        </pc:sldLayoutChg>
        <pc:sldLayoutChg chg="add mod replId">
          <pc:chgData name="Crowe, Sara Katherine" userId="S::skc210006@utdallas.edu::73c0c397-a528-4fa9-8dd4-d5bb4b204efe" providerId="AD" clId="Web-{C3282B98-C414-0305-9E22-15B7B80A05D3}" dt="2024-07-28T23:57:27.209" v="0"/>
          <pc:sldLayoutMkLst>
            <pc:docMk/>
            <pc:sldMasterMk cId="2508789473" sldId="2147483660"/>
            <pc:sldLayoutMk cId="4229702357" sldId="2147483669"/>
          </pc:sldLayoutMkLst>
        </pc:sldLayoutChg>
        <pc:sldLayoutChg chg="add mod replId">
          <pc:chgData name="Crowe, Sara Katherine" userId="S::skc210006@utdallas.edu::73c0c397-a528-4fa9-8dd4-d5bb4b204efe" providerId="AD" clId="Web-{C3282B98-C414-0305-9E22-15B7B80A05D3}" dt="2024-07-28T23:57:27.209" v="0"/>
          <pc:sldLayoutMkLst>
            <pc:docMk/>
            <pc:sldMasterMk cId="2508789473" sldId="2147483660"/>
            <pc:sldLayoutMk cId="2370873369" sldId="2147483670"/>
          </pc:sldLayoutMkLst>
        </pc:sldLayoutChg>
        <pc:sldLayoutChg chg="add mod replId">
          <pc:chgData name="Crowe, Sara Katherine" userId="S::skc210006@utdallas.edu::73c0c397-a528-4fa9-8dd4-d5bb4b204efe" providerId="AD" clId="Web-{C3282B98-C414-0305-9E22-15B7B80A05D3}" dt="2024-07-28T23:57:27.209" v="0"/>
          <pc:sldLayoutMkLst>
            <pc:docMk/>
            <pc:sldMasterMk cId="2508789473" sldId="2147483660"/>
            <pc:sldLayoutMk cId="2349174214" sldId="2147483671"/>
          </pc:sldLayoutMkLst>
        </pc:sldLayoutChg>
        <pc:sldLayoutChg chg="add mod replId">
          <pc:chgData name="Crowe, Sara Katherine" userId="S::skc210006@utdallas.edu::73c0c397-a528-4fa9-8dd4-d5bb4b204efe" providerId="AD" clId="Web-{C3282B98-C414-0305-9E22-15B7B80A05D3}" dt="2024-07-28T23:57:27.209" v="0"/>
          <pc:sldLayoutMkLst>
            <pc:docMk/>
            <pc:sldMasterMk cId="2508789473" sldId="2147483660"/>
            <pc:sldLayoutMk cId="2672221346" sldId="2147483672"/>
          </pc:sldLayoutMkLst>
        </pc:sldLayoutChg>
        <pc:sldLayoutChg chg="add mod replId">
          <pc:chgData name="Crowe, Sara Katherine" userId="S::skc210006@utdallas.edu::73c0c397-a528-4fa9-8dd4-d5bb4b204efe" providerId="AD" clId="Web-{C3282B98-C414-0305-9E22-15B7B80A05D3}" dt="2024-07-28T23:57:27.209" v="0"/>
          <pc:sldLayoutMkLst>
            <pc:docMk/>
            <pc:sldMasterMk cId="2508789473" sldId="2147483660"/>
            <pc:sldLayoutMk cId="3509472427" sldId="2147483673"/>
          </pc:sldLayoutMkLst>
        </pc:sldLayoutChg>
        <pc:sldLayoutChg chg="add mod replId">
          <pc:chgData name="Crowe, Sara Katherine" userId="S::skc210006@utdallas.edu::73c0c397-a528-4fa9-8dd4-d5bb4b204efe" providerId="AD" clId="Web-{C3282B98-C414-0305-9E22-15B7B80A05D3}" dt="2024-07-28T23:57:27.209" v="0"/>
          <pc:sldLayoutMkLst>
            <pc:docMk/>
            <pc:sldMasterMk cId="2508789473" sldId="2147483660"/>
            <pc:sldLayoutMk cId="3208022688" sldId="2147483674"/>
          </pc:sldLayoutMkLst>
        </pc:sldLayoutChg>
        <pc:sldLayoutChg chg="add mod replId">
          <pc:chgData name="Crowe, Sara Katherine" userId="S::skc210006@utdallas.edu::73c0c397-a528-4fa9-8dd4-d5bb4b204efe" providerId="AD" clId="Web-{C3282B98-C414-0305-9E22-15B7B80A05D3}" dt="2024-07-28T23:57:27.209" v="0"/>
          <pc:sldLayoutMkLst>
            <pc:docMk/>
            <pc:sldMasterMk cId="2508789473" sldId="2147483660"/>
            <pc:sldLayoutMk cId="872540887" sldId="2147483675"/>
          </pc:sldLayoutMkLst>
        </pc:sldLayoutChg>
        <pc:sldLayoutChg chg="add mod replId">
          <pc:chgData name="Crowe, Sara Katherine" userId="S::skc210006@utdallas.edu::73c0c397-a528-4fa9-8dd4-d5bb4b204efe" providerId="AD" clId="Web-{C3282B98-C414-0305-9E22-15B7B80A05D3}" dt="2024-07-28T23:57:27.209" v="0"/>
          <pc:sldLayoutMkLst>
            <pc:docMk/>
            <pc:sldMasterMk cId="2508789473" sldId="2147483660"/>
            <pc:sldLayoutMk cId="76870217" sldId="2147483676"/>
          </pc:sldLayoutMkLst>
        </pc:sldLayoutChg>
        <pc:sldLayoutChg chg="add mod replId">
          <pc:chgData name="Crowe, Sara Katherine" userId="S::skc210006@utdallas.edu::73c0c397-a528-4fa9-8dd4-d5bb4b204efe" providerId="AD" clId="Web-{C3282B98-C414-0305-9E22-15B7B80A05D3}" dt="2024-07-28T23:57:27.209" v="0"/>
          <pc:sldLayoutMkLst>
            <pc:docMk/>
            <pc:sldMasterMk cId="2508789473" sldId="2147483660"/>
            <pc:sldLayoutMk cId="152613600" sldId="2147483677"/>
          </pc:sldLayoutMkLst>
        </pc:sldLayoutChg>
      </pc:sldMasterChg>
    </pc:docChg>
  </pc:docChgLst>
  <pc:docChgLst>
    <pc:chgData name="Crowe, Sara Katherine" userId="73c0c397-a528-4fa9-8dd4-d5bb4b204efe" providerId="ADAL" clId="{375E25FD-1187-4C26-9D45-2BED3015945A}"/>
    <pc:docChg chg="undo custSel addSld delSld modSld sldOrd">
      <pc:chgData name="Crowe, Sara Katherine" userId="73c0c397-a528-4fa9-8dd4-d5bb4b204efe" providerId="ADAL" clId="{375E25FD-1187-4C26-9D45-2BED3015945A}" dt="2024-07-30T01:23:41.383" v="678"/>
      <pc:docMkLst>
        <pc:docMk/>
      </pc:docMkLst>
      <pc:sldChg chg="modSp mod">
        <pc:chgData name="Crowe, Sara Katherine" userId="73c0c397-a528-4fa9-8dd4-d5bb4b204efe" providerId="ADAL" clId="{375E25FD-1187-4C26-9D45-2BED3015945A}" dt="2024-07-30T01:23:41.383" v="678"/>
        <pc:sldMkLst>
          <pc:docMk/>
          <pc:sldMk cId="1760551433" sldId="256"/>
        </pc:sldMkLst>
        <pc:spChg chg="mod">
          <ac:chgData name="Crowe, Sara Katherine" userId="73c0c397-a528-4fa9-8dd4-d5bb4b204efe" providerId="ADAL" clId="{375E25FD-1187-4C26-9D45-2BED3015945A}" dt="2024-07-30T01:04:03.271" v="576" actId="20577"/>
          <ac:spMkLst>
            <pc:docMk/>
            <pc:sldMk cId="1760551433" sldId="256"/>
            <ac:spMk id="2" creationId="{5B658884-309E-09FB-6B9C-9B64177CD096}"/>
          </ac:spMkLst>
        </pc:spChg>
        <pc:spChg chg="mod">
          <ac:chgData name="Crowe, Sara Katherine" userId="73c0c397-a528-4fa9-8dd4-d5bb4b204efe" providerId="ADAL" clId="{375E25FD-1187-4C26-9D45-2BED3015945A}" dt="2024-07-30T01:23:41.383" v="678"/>
          <ac:spMkLst>
            <pc:docMk/>
            <pc:sldMk cId="1760551433" sldId="256"/>
            <ac:spMk id="3" creationId="{36A2328D-9F04-940A-95FC-13EB6693AE0F}"/>
          </ac:spMkLst>
        </pc:spChg>
      </pc:sldChg>
      <pc:sldChg chg="ord">
        <pc:chgData name="Crowe, Sara Katherine" userId="73c0c397-a528-4fa9-8dd4-d5bb4b204efe" providerId="ADAL" clId="{375E25FD-1187-4C26-9D45-2BED3015945A}" dt="2024-07-23T23:59:20.256" v="62"/>
        <pc:sldMkLst>
          <pc:docMk/>
          <pc:sldMk cId="3168672544" sldId="257"/>
        </pc:sldMkLst>
      </pc:sldChg>
      <pc:sldChg chg="del">
        <pc:chgData name="Crowe, Sara Katherine" userId="73c0c397-a528-4fa9-8dd4-d5bb4b204efe" providerId="ADAL" clId="{375E25FD-1187-4C26-9D45-2BED3015945A}" dt="2024-07-24T00:09:01.762" v="120" actId="47"/>
        <pc:sldMkLst>
          <pc:docMk/>
          <pc:sldMk cId="577547047" sldId="260"/>
        </pc:sldMkLst>
      </pc:sldChg>
      <pc:sldChg chg="modSp mod">
        <pc:chgData name="Crowe, Sara Katherine" userId="73c0c397-a528-4fa9-8dd4-d5bb4b204efe" providerId="ADAL" clId="{375E25FD-1187-4C26-9D45-2BED3015945A}" dt="2024-07-24T00:02:11.025" v="106" actId="1076"/>
        <pc:sldMkLst>
          <pc:docMk/>
          <pc:sldMk cId="2333979004" sldId="261"/>
        </pc:sldMkLst>
        <pc:picChg chg="mod">
          <ac:chgData name="Crowe, Sara Katherine" userId="73c0c397-a528-4fa9-8dd4-d5bb4b204efe" providerId="ADAL" clId="{375E25FD-1187-4C26-9D45-2BED3015945A}" dt="2024-07-24T00:02:11.025" v="106" actId="1076"/>
          <ac:picMkLst>
            <pc:docMk/>
            <pc:sldMk cId="2333979004" sldId="261"/>
            <ac:picMk id="10" creationId="{365C0940-5A4B-9D77-3FDF-F8624D62EEBB}"/>
          </ac:picMkLst>
        </pc:picChg>
      </pc:sldChg>
      <pc:sldChg chg="modSp new mod">
        <pc:chgData name="Crowe, Sara Katherine" userId="73c0c397-a528-4fa9-8dd4-d5bb4b204efe" providerId="ADAL" clId="{375E25FD-1187-4C26-9D45-2BED3015945A}" dt="2024-07-23T23:06:42.987" v="18" actId="20577"/>
        <pc:sldMkLst>
          <pc:docMk/>
          <pc:sldMk cId="1665136144" sldId="262"/>
        </pc:sldMkLst>
        <pc:spChg chg="mod">
          <ac:chgData name="Crowe, Sara Katherine" userId="73c0c397-a528-4fa9-8dd4-d5bb4b204efe" providerId="ADAL" clId="{375E25FD-1187-4C26-9D45-2BED3015945A}" dt="2024-07-23T23:06:42.987" v="18" actId="20577"/>
          <ac:spMkLst>
            <pc:docMk/>
            <pc:sldMk cId="1665136144" sldId="262"/>
            <ac:spMk id="2" creationId="{89BA7A91-915C-3833-EDBD-9D8310243C60}"/>
          </ac:spMkLst>
        </pc:spChg>
      </pc:sldChg>
      <pc:sldChg chg="addSp delSp modSp mod setBg">
        <pc:chgData name="Crowe, Sara Katherine" userId="73c0c397-a528-4fa9-8dd4-d5bb4b204efe" providerId="ADAL" clId="{375E25FD-1187-4C26-9D45-2BED3015945A}" dt="2024-07-25T17:05:05.056" v="224" actId="26606"/>
        <pc:sldMkLst>
          <pc:docMk/>
          <pc:sldMk cId="2438375999" sldId="262"/>
        </pc:sldMkLst>
        <pc:spChg chg="mod">
          <ac:chgData name="Crowe, Sara Katherine" userId="73c0c397-a528-4fa9-8dd4-d5bb4b204efe" providerId="ADAL" clId="{375E25FD-1187-4C26-9D45-2BED3015945A}" dt="2024-07-25T17:05:05.056" v="224" actId="26606"/>
          <ac:spMkLst>
            <pc:docMk/>
            <pc:sldMk cId="2438375999" sldId="262"/>
            <ac:spMk id="2" creationId="{7B99412C-ADEF-0AD9-DCEA-E47E0F1E243D}"/>
          </ac:spMkLst>
        </pc:spChg>
        <pc:spChg chg="add del">
          <ac:chgData name="Crowe, Sara Katherine" userId="73c0c397-a528-4fa9-8dd4-d5bb4b204efe" providerId="ADAL" clId="{375E25FD-1187-4C26-9D45-2BED3015945A}" dt="2024-07-25T17:05:05.056" v="224" actId="26606"/>
          <ac:spMkLst>
            <pc:docMk/>
            <pc:sldMk cId="2438375999" sldId="262"/>
            <ac:spMk id="3" creationId="{229890F7-6E5C-2975-2B59-24E36BB0A691}"/>
          </ac:spMkLst>
        </pc:spChg>
        <pc:spChg chg="add del">
          <ac:chgData name="Crowe, Sara Katherine" userId="73c0c397-a528-4fa9-8dd4-d5bb4b204efe" providerId="ADAL" clId="{375E25FD-1187-4C26-9D45-2BED3015945A}" dt="2024-07-25T17:05:05.056" v="224" actId="26606"/>
          <ac:spMkLst>
            <pc:docMk/>
            <pc:sldMk cId="2438375999" sldId="262"/>
            <ac:spMk id="9" creationId="{53B021B3-DE93-4AB7-8A18-CF5F1CED88B8}"/>
          </ac:spMkLst>
        </pc:spChg>
        <pc:spChg chg="add del">
          <ac:chgData name="Crowe, Sara Katherine" userId="73c0c397-a528-4fa9-8dd4-d5bb4b204efe" providerId="ADAL" clId="{375E25FD-1187-4C26-9D45-2BED3015945A}" dt="2024-07-25T17:05:05.056" v="224" actId="26606"/>
          <ac:spMkLst>
            <pc:docMk/>
            <pc:sldMk cId="2438375999" sldId="262"/>
            <ac:spMk id="11" creationId="{52D502E5-F6B4-4D58-B4AE-FC466FF15EE8}"/>
          </ac:spMkLst>
        </pc:spChg>
        <pc:spChg chg="add del">
          <ac:chgData name="Crowe, Sara Katherine" userId="73c0c397-a528-4fa9-8dd4-d5bb4b204efe" providerId="ADAL" clId="{375E25FD-1187-4C26-9D45-2BED3015945A}" dt="2024-07-25T17:05:05.056" v="224" actId="26606"/>
          <ac:spMkLst>
            <pc:docMk/>
            <pc:sldMk cId="2438375999" sldId="262"/>
            <ac:spMk id="13" creationId="{9DECDBF4-02B6-4BB4-B65B-B8107AD6A9E8}"/>
          </ac:spMkLst>
        </pc:spChg>
        <pc:graphicFrameChg chg="add del">
          <ac:chgData name="Crowe, Sara Katherine" userId="73c0c397-a528-4fa9-8dd4-d5bb4b204efe" providerId="ADAL" clId="{375E25FD-1187-4C26-9D45-2BED3015945A}" dt="2024-07-25T17:05:05.056" v="224" actId="26606"/>
          <ac:graphicFrameMkLst>
            <pc:docMk/>
            <pc:sldMk cId="2438375999" sldId="262"/>
            <ac:graphicFrameMk id="5" creationId="{A61AB2DC-6B07-BFCE-A46E-0F50FEA1B65B}"/>
          </ac:graphicFrameMkLst>
        </pc:graphicFrameChg>
      </pc:sldChg>
      <pc:sldChg chg="addSp delSp modSp mod ord setBg">
        <pc:chgData name="Crowe, Sara Katherine" userId="73c0c397-a528-4fa9-8dd4-d5bb4b204efe" providerId="ADAL" clId="{375E25FD-1187-4C26-9D45-2BED3015945A}" dt="2024-07-25T16:24:56.877" v="222" actId="14100"/>
        <pc:sldMkLst>
          <pc:docMk/>
          <pc:sldMk cId="1665136144" sldId="263"/>
        </pc:sldMkLst>
        <pc:spChg chg="mod">
          <ac:chgData name="Crowe, Sara Katherine" userId="73c0c397-a528-4fa9-8dd4-d5bb4b204efe" providerId="ADAL" clId="{375E25FD-1187-4C26-9D45-2BED3015945A}" dt="2024-07-25T16:24:42.836" v="218" actId="26606"/>
          <ac:spMkLst>
            <pc:docMk/>
            <pc:sldMk cId="1665136144" sldId="263"/>
            <ac:spMk id="2" creationId="{89BA7A91-915C-3833-EDBD-9D8310243C60}"/>
          </ac:spMkLst>
        </pc:spChg>
        <pc:spChg chg="del">
          <ac:chgData name="Crowe, Sara Katherine" userId="73c0c397-a528-4fa9-8dd4-d5bb4b204efe" providerId="ADAL" clId="{375E25FD-1187-4C26-9D45-2BED3015945A}" dt="2024-07-25T16:18:03.933" v="161" actId="931"/>
          <ac:spMkLst>
            <pc:docMk/>
            <pc:sldMk cId="1665136144" sldId="263"/>
            <ac:spMk id="3" creationId="{76ABBC7C-D210-E7AD-6D03-8603F0D45701}"/>
          </ac:spMkLst>
        </pc:spChg>
        <pc:spChg chg="add del">
          <ac:chgData name="Crowe, Sara Katherine" userId="73c0c397-a528-4fa9-8dd4-d5bb4b204efe" providerId="ADAL" clId="{375E25FD-1187-4C26-9D45-2BED3015945A}" dt="2024-07-25T16:24:42.836" v="218" actId="26606"/>
          <ac:spMkLst>
            <pc:docMk/>
            <pc:sldMk cId="1665136144" sldId="263"/>
            <ac:spMk id="10" creationId="{D4771268-CB57-404A-9271-370EB28F6090}"/>
          </ac:spMkLst>
        </pc:spChg>
        <pc:spChg chg="add">
          <ac:chgData name="Crowe, Sara Katherine" userId="73c0c397-a528-4fa9-8dd4-d5bb4b204efe" providerId="ADAL" clId="{375E25FD-1187-4C26-9D45-2BED3015945A}" dt="2024-07-25T16:24:42.836" v="218" actId="26606"/>
          <ac:spMkLst>
            <pc:docMk/>
            <pc:sldMk cId="1665136144" sldId="263"/>
            <ac:spMk id="15" creationId="{3C54F4CE-85F0-46ED-80DA-9518C9251AD1}"/>
          </ac:spMkLst>
        </pc:spChg>
        <pc:spChg chg="add">
          <ac:chgData name="Crowe, Sara Katherine" userId="73c0c397-a528-4fa9-8dd4-d5bb4b204efe" providerId="ADAL" clId="{375E25FD-1187-4C26-9D45-2BED3015945A}" dt="2024-07-25T16:24:42.836" v="218" actId="26606"/>
          <ac:spMkLst>
            <pc:docMk/>
            <pc:sldMk cId="1665136144" sldId="263"/>
            <ac:spMk id="17" creationId="{DADD1FCA-8ACB-4958-81DD-4CDD6D3E1921}"/>
          </ac:spMkLst>
        </pc:spChg>
        <pc:picChg chg="add mod">
          <ac:chgData name="Crowe, Sara Katherine" userId="73c0c397-a528-4fa9-8dd4-d5bb4b204efe" providerId="ADAL" clId="{375E25FD-1187-4C26-9D45-2BED3015945A}" dt="2024-07-25T16:24:56.877" v="222" actId="14100"/>
          <ac:picMkLst>
            <pc:docMk/>
            <pc:sldMk cId="1665136144" sldId="263"/>
            <ac:picMk id="5" creationId="{87F53B8B-A26E-458B-EA62-955B8D74FDBE}"/>
          </ac:picMkLst>
        </pc:picChg>
      </pc:sldChg>
      <pc:sldChg chg="addSp delSp modSp new mod">
        <pc:chgData name="Crowe, Sara Katherine" userId="73c0c397-a528-4fa9-8dd4-d5bb4b204efe" providerId="ADAL" clId="{375E25FD-1187-4C26-9D45-2BED3015945A}" dt="2024-07-30T01:15:22.238" v="592"/>
        <pc:sldMkLst>
          <pc:docMk/>
          <pc:sldMk cId="883085301" sldId="264"/>
        </pc:sldMkLst>
        <pc:spChg chg="mod">
          <ac:chgData name="Crowe, Sara Katherine" userId="73c0c397-a528-4fa9-8dd4-d5bb4b204efe" providerId="ADAL" clId="{375E25FD-1187-4C26-9D45-2BED3015945A}" dt="2024-07-24T00:13:04.513" v="160" actId="20577"/>
          <ac:spMkLst>
            <pc:docMk/>
            <pc:sldMk cId="883085301" sldId="264"/>
            <ac:spMk id="2" creationId="{5E9C8B38-872C-3A54-90C4-7B222092AC8D}"/>
          </ac:spMkLst>
        </pc:spChg>
        <pc:spChg chg="del mod">
          <ac:chgData name="Crowe, Sara Katherine" userId="73c0c397-a528-4fa9-8dd4-d5bb4b204efe" providerId="ADAL" clId="{375E25FD-1187-4C26-9D45-2BED3015945A}" dt="2024-07-29T00:17:07.594" v="399" actId="26606"/>
          <ac:spMkLst>
            <pc:docMk/>
            <pc:sldMk cId="883085301" sldId="264"/>
            <ac:spMk id="3" creationId="{B5D20AA1-239A-B9C3-68E3-94B34AFE2D84}"/>
          </ac:spMkLst>
        </pc:spChg>
        <pc:graphicFrameChg chg="add mod">
          <ac:chgData name="Crowe, Sara Katherine" userId="73c0c397-a528-4fa9-8dd4-d5bb4b204efe" providerId="ADAL" clId="{375E25FD-1187-4C26-9D45-2BED3015945A}" dt="2024-07-30T01:15:22.238" v="592"/>
          <ac:graphicFrameMkLst>
            <pc:docMk/>
            <pc:sldMk cId="883085301" sldId="264"/>
            <ac:graphicFrameMk id="5" creationId="{D8A4ACBD-8107-4572-19AA-3C0769DD735A}"/>
          </ac:graphicFrameMkLst>
        </pc:graphicFrameChg>
      </pc:sldChg>
      <pc:sldChg chg="modSp new del mod">
        <pc:chgData name="Crowe, Sara Katherine" userId="73c0c397-a528-4fa9-8dd4-d5bb4b204efe" providerId="ADAL" clId="{375E25FD-1187-4C26-9D45-2BED3015945A}" dt="2024-07-24T00:00:18.565" v="104" actId="47"/>
        <pc:sldMkLst>
          <pc:docMk/>
          <pc:sldMk cId="2646218535" sldId="264"/>
        </pc:sldMkLst>
        <pc:spChg chg="mod">
          <ac:chgData name="Crowe, Sara Katherine" userId="73c0c397-a528-4fa9-8dd4-d5bb4b204efe" providerId="ADAL" clId="{375E25FD-1187-4C26-9D45-2BED3015945A}" dt="2024-07-23T23:59:37.248" v="84" actId="20577"/>
          <ac:spMkLst>
            <pc:docMk/>
            <pc:sldMk cId="2646218535" sldId="264"/>
            <ac:spMk id="2" creationId="{CDAC3168-CF4F-4DDA-5E27-C7A3BDAC499B}"/>
          </ac:spMkLst>
        </pc:spChg>
      </pc:sldChg>
      <pc:sldChg chg="modSp new mod ord">
        <pc:chgData name="Crowe, Sara Katherine" userId="73c0c397-a528-4fa9-8dd4-d5bb4b204efe" providerId="ADAL" clId="{375E25FD-1187-4C26-9D45-2BED3015945A}" dt="2024-07-24T00:09:11.994" v="141"/>
        <pc:sldMkLst>
          <pc:docMk/>
          <pc:sldMk cId="508542886" sldId="265"/>
        </pc:sldMkLst>
        <pc:spChg chg="mod">
          <ac:chgData name="Crowe, Sara Katherine" userId="73c0c397-a528-4fa9-8dd4-d5bb4b204efe" providerId="ADAL" clId="{375E25FD-1187-4C26-9D45-2BED3015945A}" dt="2024-07-24T00:09:07.459" v="139" actId="20577"/>
          <ac:spMkLst>
            <pc:docMk/>
            <pc:sldMk cId="508542886" sldId="265"/>
            <ac:spMk id="2" creationId="{119AEE17-4091-1B6F-7F72-30AE021BF9EC}"/>
          </ac:spMkLst>
        </pc:spChg>
      </pc:sldChg>
    </pc:docChg>
  </pc:docChgLst>
  <pc:docChgLst>
    <pc:chgData name="Reynolds, Angela E" userId="e4fcf8b0-2cc3-446a-9643-1db24986d8a7" providerId="ADAL" clId="{D4505946-AC42-4840-8BD1-939687D925D6}"/>
    <pc:docChg chg="undo custSel modSld">
      <pc:chgData name="Reynolds, Angela E" userId="e4fcf8b0-2cc3-446a-9643-1db24986d8a7" providerId="ADAL" clId="{D4505946-AC42-4840-8BD1-939687D925D6}" dt="2024-07-28T23:59:39.537" v="16" actId="27636"/>
      <pc:docMkLst>
        <pc:docMk/>
      </pc:docMkLst>
      <pc:sldChg chg="modSp mod">
        <pc:chgData name="Reynolds, Angela E" userId="e4fcf8b0-2cc3-446a-9643-1db24986d8a7" providerId="ADAL" clId="{D4505946-AC42-4840-8BD1-939687D925D6}" dt="2024-07-28T23:59:39.537" v="16" actId="27636"/>
        <pc:sldMkLst>
          <pc:docMk/>
          <pc:sldMk cId="2438375999" sldId="262"/>
        </pc:sldMkLst>
        <pc:spChg chg="mod">
          <ac:chgData name="Reynolds, Angela E" userId="e4fcf8b0-2cc3-446a-9643-1db24986d8a7" providerId="ADAL" clId="{D4505946-AC42-4840-8BD1-939687D925D6}" dt="2024-07-28T23:59:39.537" v="16" actId="27636"/>
          <ac:spMkLst>
            <pc:docMk/>
            <pc:sldMk cId="2438375999" sldId="262"/>
            <ac:spMk id="3" creationId="{229890F7-6E5C-2975-2B59-24E36BB0A69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D813E-8491-469E-A382-5C93F7DB5D88}" type="datetimeFigureOut">
              <a:rPr lang="en-US" smtClean="0"/>
              <a:t>7/30/2024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79C5D-F9C2-4B69-B8BB-A5A74333A3D2}" type="slidenum">
              <a:rPr lang="en-US" smtClean="0"/>
              <a:t>‹#›</a:t>
            </a:fld>
            <a:endParaRPr lang="en-US"/>
          </a:p>
        </p:txBody>
      </p:sp>
    </p:spTree>
    <p:extLst>
      <p:ext uri="{BB962C8B-B14F-4D97-AF65-F5344CB8AC3E}">
        <p14:creationId xmlns:p14="http://schemas.microsoft.com/office/powerpoint/2010/main" val="3975199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4E79C5D-F9C2-4B69-B8BB-A5A74333A3D2}" type="slidenum">
              <a:rPr lang="en-US" smtClean="0"/>
              <a:t>4</a:t>
            </a:fld>
            <a:endParaRPr lang="en-US"/>
          </a:p>
        </p:txBody>
      </p:sp>
    </p:spTree>
    <p:extLst>
      <p:ext uri="{BB962C8B-B14F-4D97-AF65-F5344CB8AC3E}">
        <p14:creationId xmlns:p14="http://schemas.microsoft.com/office/powerpoint/2010/main" val="766245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4E79C5D-F9C2-4B69-B8BB-A5A74333A3D2}" type="slidenum">
              <a:rPr lang="en-US" smtClean="0"/>
              <a:t>11</a:t>
            </a:fld>
            <a:endParaRPr lang="en-US"/>
          </a:p>
        </p:txBody>
      </p:sp>
    </p:spTree>
    <p:extLst>
      <p:ext uri="{BB962C8B-B14F-4D97-AF65-F5344CB8AC3E}">
        <p14:creationId xmlns:p14="http://schemas.microsoft.com/office/powerpoint/2010/main" val="30923431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7/30/2024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3595465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70873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4917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72221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09472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08022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72540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76870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2613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14857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39081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94225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39088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7/30/2024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4508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791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37290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29702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7/30/2024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5087894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F68392C-6CA9-0B2F-510A-C190AA3C1D1F}"/>
              </a:ext>
            </a:extLst>
          </p:cNvPr>
          <p:cNvSpPr>
            <a:spLocks noGrp="1"/>
          </p:cNvSpPr>
          <p:nvPr>
            <p:ph type="ctrTitle"/>
          </p:nvPr>
        </p:nvSpPr>
        <p:spPr>
          <a:xfrm>
            <a:off x="3962399" y="1964267"/>
            <a:ext cx="7197726" cy="2421464"/>
          </a:xfrm>
        </p:spPr>
        <p:txBody>
          <a:bodyPr>
            <a:normAutofit/>
          </a:bodyPr>
          <a:lstStyle/>
          <a:p>
            <a:r>
              <a:rPr lang="en-US" b="1">
                <a:latin typeface="+mn-lt"/>
              </a:rPr>
              <a:t>Truck Fleet Risk Analytics and Driver Safety Solutions</a:t>
            </a:r>
          </a:p>
        </p:txBody>
      </p:sp>
      <p:sp>
        <p:nvSpPr>
          <p:cNvPr id="11" name="Subtitle 2">
            <a:extLst>
              <a:ext uri="{FF2B5EF4-FFF2-40B4-BE49-F238E27FC236}">
                <a16:creationId xmlns:a16="http://schemas.microsoft.com/office/drawing/2014/main" id="{5E6CDE21-A19A-8A39-9145-96995697A513}"/>
              </a:ext>
            </a:extLst>
          </p:cNvPr>
          <p:cNvSpPr>
            <a:spLocks noGrp="1"/>
          </p:cNvSpPr>
          <p:nvPr>
            <p:ph type="subTitle" idx="1"/>
          </p:nvPr>
        </p:nvSpPr>
        <p:spPr>
          <a:xfrm>
            <a:off x="580030" y="4385732"/>
            <a:ext cx="10580095" cy="2472268"/>
          </a:xfrm>
        </p:spPr>
        <p:txBody>
          <a:bodyPr>
            <a:normAutofit lnSpcReduction="10000"/>
          </a:bodyPr>
          <a:lstStyle/>
          <a:p>
            <a:r>
              <a:rPr lang="en-US" sz="2400" b="1"/>
              <a:t>Group #1:</a:t>
            </a:r>
          </a:p>
          <a:p>
            <a:r>
              <a:rPr lang="en-US" b="1"/>
              <a:t>Sara Crowe </a:t>
            </a:r>
          </a:p>
          <a:p>
            <a:r>
              <a:rPr lang="en-US" b="1"/>
              <a:t>Shreevershith Kollabettu </a:t>
            </a:r>
          </a:p>
          <a:p>
            <a:r>
              <a:rPr lang="en-US" b="1"/>
              <a:t>Annastacia Marchand </a:t>
            </a:r>
          </a:p>
          <a:p>
            <a:r>
              <a:rPr lang="en-US" b="1"/>
              <a:t>Angela Reynolds </a:t>
            </a:r>
          </a:p>
          <a:p>
            <a:r>
              <a:rPr lang="en-US" b="1"/>
              <a:t>Prasanth Chowdary </a:t>
            </a:r>
            <a:r>
              <a:rPr lang="en-US" b="1" err="1"/>
              <a:t>Yanamandala</a:t>
            </a:r>
            <a:r>
              <a:rPr lang="en-US" b="1"/>
              <a:t>   </a:t>
            </a:r>
          </a:p>
          <a:p>
            <a:endParaRPr lang="en-US" b="1"/>
          </a:p>
        </p:txBody>
      </p:sp>
    </p:spTree>
    <p:extLst>
      <p:ext uri="{BB962C8B-B14F-4D97-AF65-F5344CB8AC3E}">
        <p14:creationId xmlns:p14="http://schemas.microsoft.com/office/powerpoint/2010/main" val="17605514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8B38-872C-3A54-90C4-7B222092AC8D}"/>
              </a:ext>
            </a:extLst>
          </p:cNvPr>
          <p:cNvSpPr>
            <a:spLocks noGrp="1"/>
          </p:cNvSpPr>
          <p:nvPr>
            <p:ph type="title"/>
          </p:nvPr>
        </p:nvSpPr>
        <p:spPr/>
        <p:txBody>
          <a:bodyPr/>
          <a:lstStyle/>
          <a:p>
            <a:r>
              <a:rPr lang="en-US" b="1">
                <a:latin typeface="+mn-lt"/>
              </a:rPr>
              <a:t>Challenges &amp; Suggestions</a:t>
            </a:r>
          </a:p>
        </p:txBody>
      </p:sp>
      <p:sp>
        <p:nvSpPr>
          <p:cNvPr id="4" name="Rectangle 3">
            <a:extLst>
              <a:ext uri="{FF2B5EF4-FFF2-40B4-BE49-F238E27FC236}">
                <a16:creationId xmlns:a16="http://schemas.microsoft.com/office/drawing/2014/main" id="{019147A1-AD8C-864A-87D5-5FEF98E88720}"/>
              </a:ext>
            </a:extLst>
          </p:cNvPr>
          <p:cNvSpPr/>
          <p:nvPr/>
        </p:nvSpPr>
        <p:spPr>
          <a:xfrm>
            <a:off x="860197" y="1878608"/>
            <a:ext cx="1041016" cy="625613"/>
          </a:xfrm>
          <a:prstGeom prst="rect">
            <a:avLst/>
          </a:prstGeom>
          <a:blipFill>
            <a:blip r:embed="rId2">
              <a:extLst>
                <a:ext uri="{96DAC541-7B7A-43D3-8B79-37D633B846F1}">
                  <asvg:svgBlip xmlns:asvg="http://schemas.microsoft.com/office/drawing/2016/SVG/main" r:embed="rId3"/>
                </a:ext>
              </a:extLst>
            </a:blip>
            <a:srcRect/>
            <a:stretch>
              <a:fillRect t="-33000" b="-33000"/>
            </a:stretch>
          </a:blipFill>
          <a:ln>
            <a:solidFill>
              <a:schemeClr val="tx1"/>
            </a:solidFill>
          </a:ln>
        </p:spPr>
        <p:style>
          <a:lnRef idx="2">
            <a:schemeClr val="dk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solidFill>
                <a:schemeClr val="tx1"/>
              </a:solidFill>
            </a:endParaRPr>
          </a:p>
        </p:txBody>
      </p:sp>
      <p:sp>
        <p:nvSpPr>
          <p:cNvPr id="6" name="Freeform: Shape 5">
            <a:extLst>
              <a:ext uri="{FF2B5EF4-FFF2-40B4-BE49-F238E27FC236}">
                <a16:creationId xmlns:a16="http://schemas.microsoft.com/office/drawing/2014/main" id="{BE529745-5F44-CC82-F70A-6E24DA6D6BB0}"/>
              </a:ext>
            </a:extLst>
          </p:cNvPr>
          <p:cNvSpPr/>
          <p:nvPr/>
        </p:nvSpPr>
        <p:spPr>
          <a:xfrm>
            <a:off x="860197" y="2602289"/>
            <a:ext cx="3124201" cy="268120"/>
          </a:xfrm>
          <a:custGeom>
            <a:avLst/>
            <a:gdLst>
              <a:gd name="connsiteX0" fmla="*/ 0 w 3124201"/>
              <a:gd name="connsiteY0" fmla="*/ 0 h 268120"/>
              <a:gd name="connsiteX1" fmla="*/ 3124201 w 3124201"/>
              <a:gd name="connsiteY1" fmla="*/ 0 h 268120"/>
              <a:gd name="connsiteX2" fmla="*/ 3124201 w 3124201"/>
              <a:gd name="connsiteY2" fmla="*/ 268120 h 268120"/>
              <a:gd name="connsiteX3" fmla="*/ 0 w 3124201"/>
              <a:gd name="connsiteY3" fmla="*/ 268120 h 268120"/>
              <a:gd name="connsiteX4" fmla="*/ 0 w 3124201"/>
              <a:gd name="connsiteY4" fmla="*/ 0 h 268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4201" h="268120">
                <a:moveTo>
                  <a:pt x="0" y="0"/>
                </a:moveTo>
                <a:lnTo>
                  <a:pt x="3124201" y="0"/>
                </a:lnTo>
                <a:lnTo>
                  <a:pt x="3124201" y="268120"/>
                </a:lnTo>
                <a:lnTo>
                  <a:pt x="0" y="2681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b="1" kern="1200">
                <a:solidFill>
                  <a:schemeClr val="tx1"/>
                </a:solidFill>
                <a:latin typeface="+mn-lt"/>
              </a:rPr>
              <a:t>Conclusion</a:t>
            </a:r>
          </a:p>
        </p:txBody>
      </p:sp>
      <p:sp>
        <p:nvSpPr>
          <p:cNvPr id="7" name="Freeform: Shape 6">
            <a:extLst>
              <a:ext uri="{FF2B5EF4-FFF2-40B4-BE49-F238E27FC236}">
                <a16:creationId xmlns:a16="http://schemas.microsoft.com/office/drawing/2014/main" id="{E51E71EC-B72E-680D-DBBE-B3831FB69913}"/>
              </a:ext>
            </a:extLst>
          </p:cNvPr>
          <p:cNvSpPr/>
          <p:nvPr/>
        </p:nvSpPr>
        <p:spPr>
          <a:xfrm>
            <a:off x="860197" y="2916022"/>
            <a:ext cx="3124201" cy="2952698"/>
          </a:xfrm>
          <a:custGeom>
            <a:avLst/>
            <a:gdLst>
              <a:gd name="connsiteX0" fmla="*/ 0 w 3124201"/>
              <a:gd name="connsiteY0" fmla="*/ 0 h 2952698"/>
              <a:gd name="connsiteX1" fmla="*/ 3124201 w 3124201"/>
              <a:gd name="connsiteY1" fmla="*/ 0 h 2952698"/>
              <a:gd name="connsiteX2" fmla="*/ 3124201 w 3124201"/>
              <a:gd name="connsiteY2" fmla="*/ 2952698 h 2952698"/>
              <a:gd name="connsiteX3" fmla="*/ 0 w 3124201"/>
              <a:gd name="connsiteY3" fmla="*/ 2952698 h 2952698"/>
              <a:gd name="connsiteX4" fmla="*/ 0 w 3124201"/>
              <a:gd name="connsiteY4" fmla="*/ 0 h 295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4201" h="2952698">
                <a:moveTo>
                  <a:pt x="0" y="0"/>
                </a:moveTo>
                <a:lnTo>
                  <a:pt x="3124201" y="0"/>
                </a:lnTo>
                <a:lnTo>
                  <a:pt x="3124201" y="2952698"/>
                </a:lnTo>
                <a:lnTo>
                  <a:pt x="0" y="29526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b="1" kern="1200">
                <a:solidFill>
                  <a:schemeClr val="tx1"/>
                </a:solidFill>
                <a:latin typeface="+mj-lt"/>
              </a:rPr>
              <a:t> Truck A</a:t>
            </a:r>
            <a:r>
              <a:rPr lang="en-US" sz="1300" b="1">
                <a:solidFill>
                  <a:schemeClr val="tx1"/>
                </a:solidFill>
                <a:latin typeface="+mj-lt"/>
              </a:rPr>
              <a:t>97</a:t>
            </a:r>
            <a:r>
              <a:rPr lang="en-US" sz="1300" b="1" kern="1200">
                <a:solidFill>
                  <a:schemeClr val="tx1"/>
                </a:solidFill>
                <a:latin typeface="+mj-lt"/>
              </a:rPr>
              <a:t> has the highest average risk factor at 31.7, appearing frequently in 7 of the top 10 cities.</a:t>
            </a:r>
          </a:p>
          <a:p>
            <a:pPr marL="0" lvl="0" indent="0" algn="l" defTabSz="577850">
              <a:lnSpc>
                <a:spcPct val="100000"/>
              </a:lnSpc>
              <a:spcBef>
                <a:spcPct val="0"/>
              </a:spcBef>
              <a:spcAft>
                <a:spcPct val="35000"/>
              </a:spcAft>
              <a:buNone/>
            </a:pPr>
            <a:r>
              <a:rPr lang="en-US" sz="1300" b="1" kern="1200">
                <a:solidFill>
                  <a:schemeClr val="tx1"/>
                </a:solidFill>
                <a:latin typeface="+mj-lt"/>
              </a:rPr>
              <a:t> Santa Rosa, Willits and Apple Valley are the cities with highest risk.</a:t>
            </a:r>
          </a:p>
          <a:p>
            <a:pPr marL="0" lvl="0" indent="0" algn="l" defTabSz="577850">
              <a:lnSpc>
                <a:spcPct val="100000"/>
              </a:lnSpc>
              <a:spcBef>
                <a:spcPct val="0"/>
              </a:spcBef>
              <a:spcAft>
                <a:spcPct val="35000"/>
              </a:spcAft>
              <a:buNone/>
            </a:pPr>
            <a:r>
              <a:rPr lang="en-US" sz="1300" b="1" kern="1200">
                <a:solidFill>
                  <a:schemeClr val="tx1"/>
                </a:solidFill>
                <a:latin typeface="+mj-lt"/>
              </a:rPr>
              <a:t> Identifying risk factors such as lane departure, speeding, and unsafe following distance can help mitigate risks. </a:t>
            </a:r>
          </a:p>
          <a:p>
            <a:pPr marL="0" lvl="0" indent="0" algn="l" defTabSz="577850">
              <a:lnSpc>
                <a:spcPct val="100000"/>
              </a:lnSpc>
              <a:spcBef>
                <a:spcPct val="0"/>
              </a:spcBef>
              <a:spcAft>
                <a:spcPct val="35000"/>
              </a:spcAft>
              <a:buNone/>
            </a:pPr>
            <a:r>
              <a:rPr lang="en-US" sz="1300" b="1" kern="1200">
                <a:solidFill>
                  <a:schemeClr val="tx1"/>
                </a:solidFill>
                <a:latin typeface="+mj-lt"/>
              </a:rPr>
              <a:t> High-risk models like Ford, Peterbilt, Caterpillar, and Volvo show a correlation between increased mileage and risk, while Navistar has a high-risk factor despite lower mileage. </a:t>
            </a:r>
          </a:p>
          <a:p>
            <a:pPr marL="0" lvl="0" indent="0" algn="l" defTabSz="577850">
              <a:lnSpc>
                <a:spcPct val="100000"/>
              </a:lnSpc>
              <a:spcBef>
                <a:spcPct val="0"/>
              </a:spcBef>
              <a:spcAft>
                <a:spcPct val="35000"/>
              </a:spcAft>
              <a:buNone/>
            </a:pPr>
            <a:r>
              <a:rPr lang="en-US" sz="1300" b="1" kern="1200">
                <a:solidFill>
                  <a:schemeClr val="tx1"/>
                </a:solidFill>
                <a:latin typeface="+mj-lt"/>
              </a:rPr>
              <a:t>Low-risk models like Hino and Western Star are recommended for new acquisitions. </a:t>
            </a:r>
          </a:p>
        </p:txBody>
      </p:sp>
      <p:sp>
        <p:nvSpPr>
          <p:cNvPr id="8" name="Rectangle 7" descr="Warning">
            <a:extLst>
              <a:ext uri="{FF2B5EF4-FFF2-40B4-BE49-F238E27FC236}">
                <a16:creationId xmlns:a16="http://schemas.microsoft.com/office/drawing/2014/main" id="{0515C738-FE29-6046-1B1D-1224C270F989}"/>
              </a:ext>
            </a:extLst>
          </p:cNvPr>
          <p:cNvSpPr/>
          <p:nvPr/>
        </p:nvSpPr>
        <p:spPr>
          <a:xfrm>
            <a:off x="4555342" y="1838319"/>
            <a:ext cx="941694" cy="786771"/>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solidFill>
              <a:schemeClr val="tx1"/>
            </a:solidFill>
          </a:ln>
        </p:spPr>
        <p:style>
          <a:lnRef idx="2">
            <a:schemeClr val="dk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solidFill>
                <a:schemeClr val="tx1"/>
              </a:solidFill>
            </a:endParaRPr>
          </a:p>
        </p:txBody>
      </p:sp>
      <p:sp>
        <p:nvSpPr>
          <p:cNvPr id="9" name="Freeform: Shape 8">
            <a:extLst>
              <a:ext uri="{FF2B5EF4-FFF2-40B4-BE49-F238E27FC236}">
                <a16:creationId xmlns:a16="http://schemas.microsoft.com/office/drawing/2014/main" id="{F4BF4454-ABEF-06C0-C4C6-5EB107B7D1EC}"/>
              </a:ext>
            </a:extLst>
          </p:cNvPr>
          <p:cNvSpPr/>
          <p:nvPr/>
        </p:nvSpPr>
        <p:spPr>
          <a:xfrm>
            <a:off x="4531134" y="2642579"/>
            <a:ext cx="3124201" cy="268120"/>
          </a:xfrm>
          <a:custGeom>
            <a:avLst/>
            <a:gdLst>
              <a:gd name="connsiteX0" fmla="*/ 0 w 3124201"/>
              <a:gd name="connsiteY0" fmla="*/ 0 h 268120"/>
              <a:gd name="connsiteX1" fmla="*/ 3124201 w 3124201"/>
              <a:gd name="connsiteY1" fmla="*/ 0 h 268120"/>
              <a:gd name="connsiteX2" fmla="*/ 3124201 w 3124201"/>
              <a:gd name="connsiteY2" fmla="*/ 268120 h 268120"/>
              <a:gd name="connsiteX3" fmla="*/ 0 w 3124201"/>
              <a:gd name="connsiteY3" fmla="*/ 268120 h 268120"/>
              <a:gd name="connsiteX4" fmla="*/ 0 w 3124201"/>
              <a:gd name="connsiteY4" fmla="*/ 0 h 268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4201" h="268120">
                <a:moveTo>
                  <a:pt x="0" y="0"/>
                </a:moveTo>
                <a:lnTo>
                  <a:pt x="3124201" y="0"/>
                </a:lnTo>
                <a:lnTo>
                  <a:pt x="3124201" y="268120"/>
                </a:lnTo>
                <a:lnTo>
                  <a:pt x="0" y="2681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b="1" kern="1200">
                <a:solidFill>
                  <a:schemeClr val="tx1"/>
                </a:solidFill>
                <a:latin typeface="+mn-lt"/>
              </a:rPr>
              <a:t>Challenges</a:t>
            </a:r>
          </a:p>
        </p:txBody>
      </p:sp>
      <p:sp>
        <p:nvSpPr>
          <p:cNvPr id="10" name="Freeform: Shape 9">
            <a:extLst>
              <a:ext uri="{FF2B5EF4-FFF2-40B4-BE49-F238E27FC236}">
                <a16:creationId xmlns:a16="http://schemas.microsoft.com/office/drawing/2014/main" id="{95049259-CC9C-81D2-9725-ECFBC0607C6F}"/>
              </a:ext>
            </a:extLst>
          </p:cNvPr>
          <p:cNvSpPr/>
          <p:nvPr/>
        </p:nvSpPr>
        <p:spPr>
          <a:xfrm>
            <a:off x="4531134" y="2956312"/>
            <a:ext cx="3124201" cy="2952698"/>
          </a:xfrm>
          <a:custGeom>
            <a:avLst/>
            <a:gdLst>
              <a:gd name="connsiteX0" fmla="*/ 0 w 3124201"/>
              <a:gd name="connsiteY0" fmla="*/ 0 h 2952698"/>
              <a:gd name="connsiteX1" fmla="*/ 3124201 w 3124201"/>
              <a:gd name="connsiteY1" fmla="*/ 0 h 2952698"/>
              <a:gd name="connsiteX2" fmla="*/ 3124201 w 3124201"/>
              <a:gd name="connsiteY2" fmla="*/ 2952698 h 2952698"/>
              <a:gd name="connsiteX3" fmla="*/ 0 w 3124201"/>
              <a:gd name="connsiteY3" fmla="*/ 2952698 h 2952698"/>
              <a:gd name="connsiteX4" fmla="*/ 0 w 3124201"/>
              <a:gd name="connsiteY4" fmla="*/ 0 h 295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4201" h="2952698">
                <a:moveTo>
                  <a:pt x="0" y="0"/>
                </a:moveTo>
                <a:lnTo>
                  <a:pt x="3124201" y="0"/>
                </a:lnTo>
                <a:lnTo>
                  <a:pt x="3124201" y="2952698"/>
                </a:lnTo>
                <a:lnTo>
                  <a:pt x="0" y="29526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b="1" kern="1200">
                <a:solidFill>
                  <a:schemeClr val="tx1"/>
                </a:solidFill>
                <a:latin typeface="+mj-lt"/>
              </a:rPr>
              <a:t>Slow network issue with Regression Analysis</a:t>
            </a:r>
          </a:p>
          <a:p>
            <a:pPr marL="0" lvl="0" indent="0" algn="l" defTabSz="577850">
              <a:lnSpc>
                <a:spcPct val="100000"/>
              </a:lnSpc>
              <a:spcBef>
                <a:spcPct val="0"/>
              </a:spcBef>
              <a:spcAft>
                <a:spcPct val="35000"/>
              </a:spcAft>
              <a:buNone/>
            </a:pPr>
            <a:r>
              <a:rPr lang="en-US" sz="1300" b="1" kern="1200">
                <a:solidFill>
                  <a:schemeClr val="tx1"/>
                </a:solidFill>
                <a:latin typeface="+mj-lt"/>
              </a:rPr>
              <a:t>Technical software issues, for example; Had trouble with Impala where the default folder in Impala was not showing up.</a:t>
            </a:r>
          </a:p>
          <a:p>
            <a:pPr marL="0" lvl="0" indent="0" algn="l" defTabSz="577850">
              <a:lnSpc>
                <a:spcPct val="100000"/>
              </a:lnSpc>
              <a:spcBef>
                <a:spcPct val="0"/>
              </a:spcBef>
              <a:spcAft>
                <a:spcPct val="35000"/>
              </a:spcAft>
              <a:buNone/>
            </a:pPr>
            <a:r>
              <a:rPr lang="en-US" sz="1300" b="1" kern="1200">
                <a:solidFill>
                  <a:schemeClr val="tx1"/>
                </a:solidFill>
                <a:latin typeface="+mj-lt"/>
              </a:rPr>
              <a:t>Scheduling </a:t>
            </a:r>
          </a:p>
          <a:p>
            <a:pPr marL="0" lvl="0" indent="0" algn="l" defTabSz="577850">
              <a:lnSpc>
                <a:spcPct val="100000"/>
              </a:lnSpc>
              <a:spcBef>
                <a:spcPct val="0"/>
              </a:spcBef>
              <a:spcAft>
                <a:spcPct val="35000"/>
              </a:spcAft>
              <a:buNone/>
            </a:pPr>
            <a:r>
              <a:rPr lang="en-US" sz="1300" b="1" kern="1200">
                <a:solidFill>
                  <a:schemeClr val="tx1"/>
                </a:solidFill>
                <a:latin typeface="+mj-lt"/>
              </a:rPr>
              <a:t>Limited Data Sample </a:t>
            </a:r>
          </a:p>
          <a:p>
            <a:pPr marL="0" lvl="0" indent="0" algn="l" defTabSz="577850">
              <a:lnSpc>
                <a:spcPct val="100000"/>
              </a:lnSpc>
              <a:spcBef>
                <a:spcPct val="0"/>
              </a:spcBef>
              <a:spcAft>
                <a:spcPct val="35000"/>
              </a:spcAft>
              <a:buNone/>
            </a:pPr>
            <a:r>
              <a:rPr lang="en-US" sz="1300" b="1" kern="1200">
                <a:solidFill>
                  <a:schemeClr val="tx1"/>
                </a:solidFill>
                <a:latin typeface="+mj-lt"/>
              </a:rPr>
              <a:t>No KPIs defined besides risk factor</a:t>
            </a:r>
          </a:p>
        </p:txBody>
      </p:sp>
      <p:sp>
        <p:nvSpPr>
          <p:cNvPr id="11" name="Rectangle 10" descr="Database">
            <a:extLst>
              <a:ext uri="{FF2B5EF4-FFF2-40B4-BE49-F238E27FC236}">
                <a16:creationId xmlns:a16="http://schemas.microsoft.com/office/drawing/2014/main" id="{D43ADD9C-6162-876D-C191-89C3D4FB7BC5}"/>
              </a:ext>
            </a:extLst>
          </p:cNvPr>
          <p:cNvSpPr/>
          <p:nvPr/>
        </p:nvSpPr>
        <p:spPr>
          <a:xfrm>
            <a:off x="8202071" y="1878608"/>
            <a:ext cx="1041016" cy="625613"/>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solidFill>
              <a:schemeClr val="tx1"/>
            </a:solidFill>
          </a:ln>
        </p:spPr>
        <p:style>
          <a:lnRef idx="2">
            <a:schemeClr val="dk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solidFill>
                <a:schemeClr val="tx1"/>
              </a:solidFill>
            </a:endParaRPr>
          </a:p>
        </p:txBody>
      </p:sp>
      <p:sp>
        <p:nvSpPr>
          <p:cNvPr id="12" name="Freeform: Shape 11">
            <a:extLst>
              <a:ext uri="{FF2B5EF4-FFF2-40B4-BE49-F238E27FC236}">
                <a16:creationId xmlns:a16="http://schemas.microsoft.com/office/drawing/2014/main" id="{F7C484F0-87A2-2A91-05A6-32623C631B0D}"/>
              </a:ext>
            </a:extLst>
          </p:cNvPr>
          <p:cNvSpPr/>
          <p:nvPr/>
        </p:nvSpPr>
        <p:spPr>
          <a:xfrm>
            <a:off x="8202071" y="2602289"/>
            <a:ext cx="3124201" cy="268120"/>
          </a:xfrm>
          <a:custGeom>
            <a:avLst/>
            <a:gdLst>
              <a:gd name="connsiteX0" fmla="*/ 0 w 3124201"/>
              <a:gd name="connsiteY0" fmla="*/ 0 h 268120"/>
              <a:gd name="connsiteX1" fmla="*/ 3124201 w 3124201"/>
              <a:gd name="connsiteY1" fmla="*/ 0 h 268120"/>
              <a:gd name="connsiteX2" fmla="*/ 3124201 w 3124201"/>
              <a:gd name="connsiteY2" fmla="*/ 268120 h 268120"/>
              <a:gd name="connsiteX3" fmla="*/ 0 w 3124201"/>
              <a:gd name="connsiteY3" fmla="*/ 268120 h 268120"/>
              <a:gd name="connsiteX4" fmla="*/ 0 w 3124201"/>
              <a:gd name="connsiteY4" fmla="*/ 0 h 268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4201" h="268120">
                <a:moveTo>
                  <a:pt x="0" y="0"/>
                </a:moveTo>
                <a:lnTo>
                  <a:pt x="3124201" y="0"/>
                </a:lnTo>
                <a:lnTo>
                  <a:pt x="3124201" y="268120"/>
                </a:lnTo>
                <a:lnTo>
                  <a:pt x="0" y="2681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kern="1200">
                <a:solidFill>
                  <a:schemeClr val="tx1"/>
                </a:solidFill>
              </a:rPr>
              <a:t>Suggestions: </a:t>
            </a:r>
          </a:p>
        </p:txBody>
      </p:sp>
      <p:sp>
        <p:nvSpPr>
          <p:cNvPr id="13" name="Freeform: Shape 12">
            <a:extLst>
              <a:ext uri="{FF2B5EF4-FFF2-40B4-BE49-F238E27FC236}">
                <a16:creationId xmlns:a16="http://schemas.microsoft.com/office/drawing/2014/main" id="{7A689F55-5AB7-D34E-63FB-06E2DBFB067C}"/>
              </a:ext>
            </a:extLst>
          </p:cNvPr>
          <p:cNvSpPr/>
          <p:nvPr/>
        </p:nvSpPr>
        <p:spPr>
          <a:xfrm>
            <a:off x="8202071" y="2916022"/>
            <a:ext cx="3124201" cy="2952698"/>
          </a:xfrm>
          <a:custGeom>
            <a:avLst/>
            <a:gdLst>
              <a:gd name="connsiteX0" fmla="*/ 0 w 3124201"/>
              <a:gd name="connsiteY0" fmla="*/ 0 h 2952698"/>
              <a:gd name="connsiteX1" fmla="*/ 3124201 w 3124201"/>
              <a:gd name="connsiteY1" fmla="*/ 0 h 2952698"/>
              <a:gd name="connsiteX2" fmla="*/ 3124201 w 3124201"/>
              <a:gd name="connsiteY2" fmla="*/ 2952698 h 2952698"/>
              <a:gd name="connsiteX3" fmla="*/ 0 w 3124201"/>
              <a:gd name="connsiteY3" fmla="*/ 2952698 h 2952698"/>
              <a:gd name="connsiteX4" fmla="*/ 0 w 3124201"/>
              <a:gd name="connsiteY4" fmla="*/ 0 h 295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4201" h="2952698">
                <a:moveTo>
                  <a:pt x="0" y="0"/>
                </a:moveTo>
                <a:lnTo>
                  <a:pt x="3124201" y="0"/>
                </a:lnTo>
                <a:lnTo>
                  <a:pt x="3124201" y="2952698"/>
                </a:lnTo>
                <a:lnTo>
                  <a:pt x="0" y="29526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a:solidFill>
                  <a:schemeClr val="tx1"/>
                </a:solidFill>
                <a:latin typeface="+mn-lt"/>
              </a:rPr>
              <a:t>Add additional data sets: driver profiles, city infrastructure</a:t>
            </a:r>
          </a:p>
          <a:p>
            <a:pPr marL="0" lvl="0" indent="0" algn="l" defTabSz="577850">
              <a:lnSpc>
                <a:spcPct val="100000"/>
              </a:lnSpc>
              <a:spcBef>
                <a:spcPct val="0"/>
              </a:spcBef>
              <a:spcAft>
                <a:spcPct val="35000"/>
              </a:spcAft>
              <a:buNone/>
            </a:pPr>
            <a:r>
              <a:rPr lang="en-US" sz="1300" kern="1200">
                <a:solidFill>
                  <a:schemeClr val="tx1"/>
                </a:solidFill>
                <a:latin typeface="+mn-lt"/>
              </a:rPr>
              <a:t>Develop a predictive model using Machine Learning</a:t>
            </a:r>
          </a:p>
          <a:p>
            <a:pPr marL="0" lvl="0" indent="0" algn="l" defTabSz="577850">
              <a:lnSpc>
                <a:spcPct val="100000"/>
              </a:lnSpc>
              <a:spcBef>
                <a:spcPct val="0"/>
              </a:spcBef>
              <a:spcAft>
                <a:spcPct val="35000"/>
              </a:spcAft>
              <a:buNone/>
            </a:pPr>
            <a:r>
              <a:rPr lang="en-US" sz="1300" kern="1200">
                <a:solidFill>
                  <a:schemeClr val="tx1"/>
                </a:solidFill>
                <a:latin typeface="+mn-lt"/>
                <a:ea typeface="Calibri"/>
                <a:cs typeface="Calibri"/>
              </a:rPr>
              <a:t> Obtain data for all 50 states instead of just one state to perform thorough analysis.</a:t>
            </a:r>
            <a:r>
              <a:rPr lang="en-US" sz="1300" kern="1200">
                <a:solidFill>
                  <a:schemeClr val="tx1"/>
                </a:solidFill>
                <a:latin typeface="+mn-lt"/>
              </a:rPr>
              <a:t> </a:t>
            </a:r>
            <a:endParaRPr lang="en-US" sz="1300" b="0" kern="1200">
              <a:solidFill>
                <a:schemeClr val="tx1"/>
              </a:solidFill>
              <a:latin typeface="+mn-lt"/>
            </a:endParaRPr>
          </a:p>
          <a:p>
            <a:pPr marL="0" lvl="0" indent="0" algn="l" defTabSz="577850">
              <a:lnSpc>
                <a:spcPct val="100000"/>
              </a:lnSpc>
              <a:spcBef>
                <a:spcPct val="0"/>
              </a:spcBef>
              <a:spcAft>
                <a:spcPct val="35000"/>
              </a:spcAft>
              <a:buNone/>
            </a:pPr>
            <a:r>
              <a:rPr lang="en-US" sz="1300" b="0" kern="1200">
                <a:solidFill>
                  <a:schemeClr val="tx1"/>
                </a:solidFill>
                <a:latin typeface="+mn-lt"/>
              </a:rPr>
              <a:t> (With respect to analysis made) Have risky truck drivers like  A97 take additional CDL driving safety courses. </a:t>
            </a:r>
          </a:p>
          <a:p>
            <a:pPr marL="0" lvl="0" indent="0" algn="l" defTabSz="577850">
              <a:lnSpc>
                <a:spcPct val="100000"/>
              </a:lnSpc>
              <a:spcBef>
                <a:spcPct val="0"/>
              </a:spcBef>
              <a:spcAft>
                <a:spcPct val="35000"/>
              </a:spcAft>
              <a:buNone/>
            </a:pPr>
            <a:r>
              <a:rPr lang="en-US" sz="1300" b="0" kern="1200">
                <a:solidFill>
                  <a:schemeClr val="tx1"/>
                </a:solidFill>
                <a:latin typeface="+mn-lt"/>
              </a:rPr>
              <a:t> </a:t>
            </a:r>
            <a:r>
              <a:rPr lang="en-US" sz="1300" b="0" kern="1200">
                <a:solidFill>
                  <a:schemeClr val="tx1"/>
                </a:solidFill>
                <a:latin typeface="+mn-lt"/>
                <a:ea typeface="Calibri"/>
                <a:cs typeface="Calibri"/>
              </a:rPr>
              <a:t>(With respect to analysis made)</a:t>
            </a:r>
            <a:r>
              <a:rPr lang="en-US" sz="1300" b="0" kern="1200">
                <a:solidFill>
                  <a:schemeClr val="tx1"/>
                </a:solidFill>
                <a:latin typeface="+mn-lt"/>
              </a:rPr>
              <a:t>Come up with additional regulations especially for sensor violations in cities like Santa Rosa.</a:t>
            </a:r>
            <a:endParaRPr lang="en-US" sz="1300" kern="1200">
              <a:solidFill>
                <a:schemeClr val="tx1"/>
              </a:solidFill>
              <a:latin typeface="+mn-lt"/>
            </a:endParaRPr>
          </a:p>
        </p:txBody>
      </p:sp>
    </p:spTree>
    <p:extLst>
      <p:ext uri="{BB962C8B-B14F-4D97-AF65-F5344CB8AC3E}">
        <p14:creationId xmlns:p14="http://schemas.microsoft.com/office/powerpoint/2010/main" val="28398864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animBg="1"/>
      <p:bldP spid="9" grpId="0"/>
      <p:bldP spid="10" grpId="0"/>
      <p:bldP spid="11" grpId="0" animBg="1"/>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Questions with solid fill">
            <a:extLst>
              <a:ext uri="{FF2B5EF4-FFF2-40B4-BE49-F238E27FC236}">
                <a16:creationId xmlns:a16="http://schemas.microsoft.com/office/drawing/2014/main" id="{8B2E5138-0775-9121-0332-4A0625745044}"/>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rcRect/>
          <a:stretch/>
        </p:blipFill>
        <p:spPr>
          <a:xfrm>
            <a:off x="3301738" y="786439"/>
            <a:ext cx="5057515" cy="5057515"/>
          </a:xfrm>
        </p:spPr>
      </p:pic>
      <p:sp>
        <p:nvSpPr>
          <p:cNvPr id="6" name="Title 1">
            <a:extLst>
              <a:ext uri="{FF2B5EF4-FFF2-40B4-BE49-F238E27FC236}">
                <a16:creationId xmlns:a16="http://schemas.microsoft.com/office/drawing/2014/main" id="{108C7B93-396B-FB7C-AEC6-3DE5D01C6329}"/>
              </a:ext>
            </a:extLst>
          </p:cNvPr>
          <p:cNvSpPr>
            <a:spLocks noGrp="1"/>
          </p:cNvSpPr>
          <p:nvPr>
            <p:ph type="title"/>
          </p:nvPr>
        </p:nvSpPr>
        <p:spPr>
          <a:xfrm>
            <a:off x="685801" y="609600"/>
            <a:ext cx="10131425" cy="1456267"/>
          </a:xfrm>
        </p:spPr>
        <p:txBody>
          <a:bodyPr/>
          <a:lstStyle/>
          <a:p>
            <a:r>
              <a:rPr lang="en-US" b="1">
                <a:latin typeface="+mn-lt"/>
              </a:rPr>
              <a:t>QUESTIONS??</a:t>
            </a:r>
          </a:p>
        </p:txBody>
      </p:sp>
    </p:spTree>
    <p:extLst>
      <p:ext uri="{BB962C8B-B14F-4D97-AF65-F5344CB8AC3E}">
        <p14:creationId xmlns:p14="http://schemas.microsoft.com/office/powerpoint/2010/main" val="7782109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E3735A-9A10-A499-88F1-BAF76F03B055}"/>
              </a:ext>
            </a:extLst>
          </p:cNvPr>
          <p:cNvSpPr/>
          <p:nvPr/>
        </p:nvSpPr>
        <p:spPr>
          <a:xfrm>
            <a:off x="2148385" y="2644170"/>
            <a:ext cx="7895230" cy="1569660"/>
          </a:xfrm>
          <a:prstGeom prst="rect">
            <a:avLst/>
          </a:prstGeom>
          <a:noFill/>
        </p:spPr>
        <p:txBody>
          <a:bodyPr wrap="square" lIns="91440" tIns="45720" rIns="91440" bIns="45720">
            <a:spAutoFit/>
          </a:bodyPr>
          <a:lstStyle/>
          <a:p>
            <a:pPr algn="ctr"/>
            <a:r>
              <a:rPr lang="en-US" sz="9600" b="1">
                <a:ln w="9525">
                  <a:solidFill>
                    <a:schemeClr val="bg1"/>
                  </a:solidFill>
                  <a:prstDash val="solid"/>
                </a:ln>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26404419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D7F75A0-A634-80E3-28DE-AB2CA1E3FBBD}"/>
              </a:ext>
            </a:extLst>
          </p:cNvPr>
          <p:cNvSpPr>
            <a:spLocks noGrp="1"/>
          </p:cNvSpPr>
          <p:nvPr>
            <p:ph type="title"/>
          </p:nvPr>
        </p:nvSpPr>
        <p:spPr>
          <a:xfrm>
            <a:off x="685801" y="609600"/>
            <a:ext cx="10131425" cy="1456267"/>
          </a:xfrm>
        </p:spPr>
        <p:txBody>
          <a:bodyPr/>
          <a:lstStyle/>
          <a:p>
            <a:r>
              <a:rPr lang="en-US" b="1">
                <a:latin typeface="+mn-lt"/>
              </a:rPr>
              <a:t>Problem Statement and Objectives</a:t>
            </a:r>
          </a:p>
        </p:txBody>
      </p:sp>
      <p:sp>
        <p:nvSpPr>
          <p:cNvPr id="9" name="Content Placeholder 2">
            <a:extLst>
              <a:ext uri="{FF2B5EF4-FFF2-40B4-BE49-F238E27FC236}">
                <a16:creationId xmlns:a16="http://schemas.microsoft.com/office/drawing/2014/main" id="{494CA95C-C01F-226B-1A5E-A2E31BC4CCB2}"/>
              </a:ext>
            </a:extLst>
          </p:cNvPr>
          <p:cNvSpPr>
            <a:spLocks noGrp="1"/>
          </p:cNvSpPr>
          <p:nvPr>
            <p:ph idx="1"/>
          </p:nvPr>
        </p:nvSpPr>
        <p:spPr>
          <a:xfrm>
            <a:off x="685801" y="2142067"/>
            <a:ext cx="10131425" cy="3649133"/>
          </a:xfrm>
        </p:spPr>
        <p:txBody>
          <a:bodyPr>
            <a:normAutofit fontScale="92500" lnSpcReduction="10000"/>
          </a:bodyPr>
          <a:lstStyle/>
          <a:p>
            <a:pPr marL="0" indent="0">
              <a:buNone/>
            </a:pPr>
            <a:r>
              <a:rPr lang="en-US" sz="2400" b="1"/>
              <a:t>Az National Trucking (ANT) faces significant insurance risks due to non-compliance with safe driving practices among its fleet drivers. Ensuring strict adherence to the company's safety regulations is critical to mitigating these risks and maintaining the company's reputation and financial stability.</a:t>
            </a:r>
          </a:p>
          <a:p>
            <a:pPr marL="0" indent="0">
              <a:buNone/>
            </a:pPr>
            <a:endParaRPr lang="en-US" sz="2400" b="1"/>
          </a:p>
          <a:p>
            <a:r>
              <a:rPr lang="en-US" sz="2000" b="1"/>
              <a:t>Utilize telematics and GPS tracking to monitor driving behavior and provide real-time feedback to drivers.</a:t>
            </a:r>
          </a:p>
          <a:p>
            <a:r>
              <a:rPr lang="en-US" sz="2000" b="1"/>
              <a:t>Identify and address key factors contributing to insurance risks, such as speeding, unsafe following, and lane departure.</a:t>
            </a:r>
          </a:p>
          <a:p>
            <a:r>
              <a:rPr lang="en-US" sz="2000" b="1"/>
              <a:t>Regularly review and analyze incident reports to identify trends and areas for improvement.</a:t>
            </a:r>
          </a:p>
        </p:txBody>
      </p:sp>
    </p:spTree>
    <p:extLst>
      <p:ext uri="{BB962C8B-B14F-4D97-AF65-F5344CB8AC3E}">
        <p14:creationId xmlns:p14="http://schemas.microsoft.com/office/powerpoint/2010/main" val="24383759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27FB1-DCC6-A956-E1A3-868EFA3C8544}"/>
              </a:ext>
            </a:extLst>
          </p:cNvPr>
          <p:cNvSpPr>
            <a:spLocks noGrp="1"/>
          </p:cNvSpPr>
          <p:nvPr>
            <p:ph type="title"/>
          </p:nvPr>
        </p:nvSpPr>
        <p:spPr/>
        <p:txBody>
          <a:bodyPr/>
          <a:lstStyle/>
          <a:p>
            <a:r>
              <a:rPr lang="en-US" b="1">
                <a:latin typeface="+mn-lt"/>
              </a:rPr>
              <a:t>Business Questions</a:t>
            </a:r>
          </a:p>
        </p:txBody>
      </p:sp>
      <p:sp>
        <p:nvSpPr>
          <p:cNvPr id="3" name="Content Placeholder 2">
            <a:extLst>
              <a:ext uri="{FF2B5EF4-FFF2-40B4-BE49-F238E27FC236}">
                <a16:creationId xmlns:a16="http://schemas.microsoft.com/office/drawing/2014/main" id="{5E0C1134-DF04-984D-0A34-8B30BDEAF16C}"/>
              </a:ext>
            </a:extLst>
          </p:cNvPr>
          <p:cNvSpPr>
            <a:spLocks noGrp="1"/>
          </p:cNvSpPr>
          <p:nvPr>
            <p:ph idx="1"/>
          </p:nvPr>
        </p:nvSpPr>
        <p:spPr/>
        <p:txBody>
          <a:bodyPr vert="horz" lIns="91440" tIns="45720" rIns="91440" bIns="45720" rtlCol="0" anchor="t">
            <a:normAutofit fontScale="92500" lnSpcReduction="20000"/>
          </a:bodyPr>
          <a:lstStyle/>
          <a:p>
            <a:r>
              <a:rPr lang="en-US" b="1">
                <a:ea typeface="+mn-lt"/>
                <a:cs typeface="+mn-lt"/>
              </a:rPr>
              <a:t>What are the cities with the most unsafe events?</a:t>
            </a:r>
          </a:p>
          <a:p>
            <a:pPr lvl="1">
              <a:buFont typeface="Courier New" panose="020B0604020202020204" pitchFamily="34" charset="0"/>
              <a:buChar char="o"/>
            </a:pPr>
            <a:r>
              <a:rPr lang="en-US" b="1"/>
              <a:t>Provides insight into geographic trends, enabling targeted review for conditions in the city</a:t>
            </a:r>
          </a:p>
          <a:p>
            <a:r>
              <a:rPr lang="en-US" b="1"/>
              <a:t>What are the most uncommon unsafe behaviors?</a:t>
            </a:r>
          </a:p>
          <a:p>
            <a:pPr lvl="1">
              <a:buFont typeface="Courier New" panose="020B0604020202020204" pitchFamily="34" charset="0"/>
              <a:buChar char="o"/>
            </a:pPr>
            <a:r>
              <a:rPr lang="en-US" b="1"/>
              <a:t>Provides guidance to improve training, additional safety measures within the industry </a:t>
            </a:r>
          </a:p>
          <a:p>
            <a:r>
              <a:rPr lang="en-US" b="1">
                <a:ea typeface="+mn-lt"/>
                <a:cs typeface="+mn-lt"/>
              </a:rPr>
              <a:t>What is the proportion of risky drivers to safe? </a:t>
            </a:r>
          </a:p>
          <a:p>
            <a:r>
              <a:rPr lang="en-US" b="1">
                <a:ea typeface="+mn-lt"/>
                <a:cs typeface="+mn-lt"/>
              </a:rPr>
              <a:t>Provides perspective on success of current safety initiatives, overall risk to the company based on current driver trends</a:t>
            </a:r>
          </a:p>
          <a:p>
            <a:r>
              <a:rPr lang="en-US" b="1">
                <a:ea typeface="+mn-lt"/>
                <a:cs typeface="+mn-lt"/>
              </a:rPr>
              <a:t>Who in our drivers has the highest risk score (or the lowest)? </a:t>
            </a:r>
          </a:p>
          <a:p>
            <a:pPr lvl="1">
              <a:buFont typeface="Courier New" panose="020B0604020202020204" pitchFamily="34" charset="0"/>
              <a:buChar char="o"/>
            </a:pPr>
            <a:r>
              <a:rPr lang="en-US" b="1"/>
              <a:t>Allows for targeted performance review for both negative (risky) behavior and positive (safe) behavior </a:t>
            </a:r>
          </a:p>
          <a:p>
            <a:r>
              <a:rPr lang="en-US" b="1"/>
              <a:t>Among risky drivers, which unsafe events are most common? </a:t>
            </a:r>
          </a:p>
          <a:p>
            <a:pPr lvl="1">
              <a:buFont typeface="Courier New" panose="020B0604020202020204" pitchFamily="34" charset="0"/>
              <a:buChar char="o"/>
            </a:pPr>
            <a:r>
              <a:rPr lang="en-US" b="1"/>
              <a:t>Allows for targeted training and potentially predictive models to identify drivers before they are considered risky </a:t>
            </a:r>
          </a:p>
          <a:p>
            <a:pPr lvl="1">
              <a:buFont typeface="Courier New" panose="020B0604020202020204" pitchFamily="34" charset="0"/>
              <a:buChar char="o"/>
            </a:pPr>
            <a:endParaRPr lang="en-US" b="1"/>
          </a:p>
        </p:txBody>
      </p:sp>
    </p:spTree>
    <p:extLst>
      <p:ext uri="{BB962C8B-B14F-4D97-AF65-F5344CB8AC3E}">
        <p14:creationId xmlns:p14="http://schemas.microsoft.com/office/powerpoint/2010/main" val="36014716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A7A91-915C-3833-EDBD-9D8310243C60}"/>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b="1" kern="1200">
                <a:latin typeface="+mn-lt"/>
                <a:ea typeface="+mj-ea"/>
                <a:cs typeface="+mj-cs"/>
              </a:rPr>
              <a:t>Process Flow</a:t>
            </a:r>
          </a:p>
        </p:txBody>
      </p:sp>
      <p:pic>
        <p:nvPicPr>
          <p:cNvPr id="5" name="Content Placeholder 4" descr="A screenshot of a computer network&#10;&#10;Description automatically generated">
            <a:extLst>
              <a:ext uri="{FF2B5EF4-FFF2-40B4-BE49-F238E27FC236}">
                <a16:creationId xmlns:a16="http://schemas.microsoft.com/office/drawing/2014/main" id="{87F53B8B-A26E-458B-EA62-955B8D74FDB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75494" y="128718"/>
            <a:ext cx="4283006" cy="6640323"/>
          </a:xfrm>
          <a:prstGeom prst="rect">
            <a:avLst/>
          </a:prstGeom>
        </p:spPr>
      </p:pic>
    </p:spTree>
    <p:extLst>
      <p:ext uri="{BB962C8B-B14F-4D97-AF65-F5344CB8AC3E}">
        <p14:creationId xmlns:p14="http://schemas.microsoft.com/office/powerpoint/2010/main" val="3800352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4DE53-7DEA-B47E-0B06-4B7DB0C74E2D}"/>
              </a:ext>
            </a:extLst>
          </p:cNvPr>
          <p:cNvSpPr>
            <a:spLocks noGrp="1"/>
          </p:cNvSpPr>
          <p:nvPr>
            <p:ph type="title"/>
          </p:nvPr>
        </p:nvSpPr>
        <p:spPr/>
        <p:txBody>
          <a:bodyPr/>
          <a:lstStyle/>
          <a:p>
            <a:r>
              <a:rPr lang="en-US" b="1">
                <a:latin typeface="+mn-lt"/>
              </a:rPr>
              <a:t>Population Trends Dashboard</a:t>
            </a:r>
          </a:p>
        </p:txBody>
      </p:sp>
      <p:pic>
        <p:nvPicPr>
          <p:cNvPr id="10" name="Content Placeholder 9" descr="A map of the united states&#10;&#10;Description automatically generated">
            <a:extLst>
              <a:ext uri="{FF2B5EF4-FFF2-40B4-BE49-F238E27FC236}">
                <a16:creationId xmlns:a16="http://schemas.microsoft.com/office/drawing/2014/main" id="{77F6ACD7-0BF1-359D-C242-D23E5C7BD888}"/>
              </a:ext>
            </a:extLst>
          </p:cNvPr>
          <p:cNvPicPr>
            <a:picLocks noGrp="1" noChangeAspect="1"/>
          </p:cNvPicPr>
          <p:nvPr>
            <p:ph idx="1"/>
          </p:nvPr>
        </p:nvPicPr>
        <p:blipFill>
          <a:blip r:embed="rId2"/>
          <a:stretch>
            <a:fillRect/>
          </a:stretch>
        </p:blipFill>
        <p:spPr>
          <a:xfrm>
            <a:off x="641902" y="1716122"/>
            <a:ext cx="5143500" cy="4114800"/>
          </a:xfrm>
        </p:spPr>
      </p:pic>
      <p:sp>
        <p:nvSpPr>
          <p:cNvPr id="5" name="TextBox 4">
            <a:extLst>
              <a:ext uri="{FF2B5EF4-FFF2-40B4-BE49-F238E27FC236}">
                <a16:creationId xmlns:a16="http://schemas.microsoft.com/office/drawing/2014/main" id="{793C8052-4F54-D21D-6325-AD2A1E61B087}"/>
              </a:ext>
            </a:extLst>
          </p:cNvPr>
          <p:cNvSpPr txBox="1"/>
          <p:nvPr/>
        </p:nvSpPr>
        <p:spPr>
          <a:xfrm>
            <a:off x="6931349" y="2181579"/>
            <a:ext cx="462550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Key Takeaways: </a:t>
            </a:r>
          </a:p>
          <a:p>
            <a:pPr marL="285750" indent="-285750">
              <a:buFont typeface="Arial"/>
              <a:buChar char="•"/>
            </a:pPr>
            <a:r>
              <a:rPr lang="en-US" b="1"/>
              <a:t>Santa Rosa, Willits and Apple Valley are the cities with the highest number of unsafe events</a:t>
            </a:r>
          </a:p>
          <a:p>
            <a:pPr marL="285750" indent="-285750">
              <a:buFont typeface="Arial"/>
              <a:buChar char="•"/>
            </a:pPr>
            <a:r>
              <a:rPr lang="en-US" b="1"/>
              <a:t>City trends should be studied to determine if the increased relationship is due to increased traffic, or other factors</a:t>
            </a:r>
          </a:p>
        </p:txBody>
      </p:sp>
    </p:spTree>
    <p:extLst>
      <p:ext uri="{BB962C8B-B14F-4D97-AF65-F5344CB8AC3E}">
        <p14:creationId xmlns:p14="http://schemas.microsoft.com/office/powerpoint/2010/main" val="29043008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44D83-2197-47A0-ED9F-44D008292A76}"/>
              </a:ext>
            </a:extLst>
          </p:cNvPr>
          <p:cNvSpPr>
            <a:spLocks noGrp="1"/>
          </p:cNvSpPr>
          <p:nvPr>
            <p:ph type="title"/>
          </p:nvPr>
        </p:nvSpPr>
        <p:spPr/>
        <p:txBody>
          <a:bodyPr/>
          <a:lstStyle/>
          <a:p>
            <a:r>
              <a:rPr lang="en-US" b="1">
                <a:latin typeface="+mn-lt"/>
              </a:rPr>
              <a:t>Risky to Safe Drivers</a:t>
            </a:r>
          </a:p>
        </p:txBody>
      </p:sp>
      <p:pic>
        <p:nvPicPr>
          <p:cNvPr id="6" name="Content Placeholder 5" descr="A screenshot of a graph&#10;&#10;Description automatically generated">
            <a:extLst>
              <a:ext uri="{FF2B5EF4-FFF2-40B4-BE49-F238E27FC236}">
                <a16:creationId xmlns:a16="http://schemas.microsoft.com/office/drawing/2014/main" id="{28A73D32-8553-7352-1BC1-7EEE677C2B66}"/>
              </a:ext>
            </a:extLst>
          </p:cNvPr>
          <p:cNvPicPr>
            <a:picLocks noGrp="1" noChangeAspect="1"/>
          </p:cNvPicPr>
          <p:nvPr>
            <p:ph idx="1"/>
          </p:nvPr>
        </p:nvPicPr>
        <p:blipFill>
          <a:blip r:embed="rId2"/>
          <a:stretch>
            <a:fillRect/>
          </a:stretch>
        </p:blipFill>
        <p:spPr>
          <a:xfrm>
            <a:off x="1072598" y="1968742"/>
            <a:ext cx="5143500" cy="4114800"/>
          </a:xfrm>
        </p:spPr>
      </p:pic>
      <p:sp>
        <p:nvSpPr>
          <p:cNvPr id="5" name="TextBox 4">
            <a:extLst>
              <a:ext uri="{FF2B5EF4-FFF2-40B4-BE49-F238E27FC236}">
                <a16:creationId xmlns:a16="http://schemas.microsoft.com/office/drawing/2014/main" id="{D747BCE5-2003-AE9B-5557-9C0B1E0DFFF3}"/>
              </a:ext>
            </a:extLst>
          </p:cNvPr>
          <p:cNvSpPr txBox="1"/>
          <p:nvPr/>
        </p:nvSpPr>
        <p:spPr>
          <a:xfrm>
            <a:off x="6931349" y="2181579"/>
            <a:ext cx="462550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Key Takeaways: </a:t>
            </a:r>
          </a:p>
          <a:p>
            <a:pPr marL="285750" indent="-285750">
              <a:buFont typeface="Arial"/>
              <a:buChar char="•"/>
            </a:pPr>
            <a:r>
              <a:rPr lang="en-US" b="1"/>
              <a:t>Unsafe following distance is the most common unsafe behavior, closely followed by lane departures </a:t>
            </a:r>
          </a:p>
          <a:p>
            <a:pPr marL="285750" indent="-285750">
              <a:buFont typeface="Arial"/>
              <a:buChar char="•"/>
            </a:pPr>
            <a:r>
              <a:rPr lang="en-US" b="1"/>
              <a:t>Safety measures that assist with lane departures or unsafe following distances should be implemented </a:t>
            </a:r>
          </a:p>
        </p:txBody>
      </p:sp>
    </p:spTree>
    <p:extLst>
      <p:ext uri="{BB962C8B-B14F-4D97-AF65-F5344CB8AC3E}">
        <p14:creationId xmlns:p14="http://schemas.microsoft.com/office/powerpoint/2010/main" val="15304142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4DE53-7DEA-B47E-0B06-4B7DB0C74E2D}"/>
              </a:ext>
            </a:extLst>
          </p:cNvPr>
          <p:cNvSpPr>
            <a:spLocks noGrp="1"/>
          </p:cNvSpPr>
          <p:nvPr>
            <p:ph type="title"/>
          </p:nvPr>
        </p:nvSpPr>
        <p:spPr/>
        <p:txBody>
          <a:bodyPr/>
          <a:lstStyle/>
          <a:p>
            <a:r>
              <a:rPr lang="en-US" b="1">
                <a:latin typeface="+mn-lt"/>
              </a:rPr>
              <a:t>Risk Trends Dashboard</a:t>
            </a:r>
          </a:p>
        </p:txBody>
      </p:sp>
      <p:pic>
        <p:nvPicPr>
          <p:cNvPr id="6" name="Content Placeholder 5" descr="A screenshot of a graph&#10;&#10;Description automatically generated">
            <a:extLst>
              <a:ext uri="{FF2B5EF4-FFF2-40B4-BE49-F238E27FC236}">
                <a16:creationId xmlns:a16="http://schemas.microsoft.com/office/drawing/2014/main" id="{6E582DF0-8B1D-C2B3-0546-CEE9EDB93EF1}"/>
              </a:ext>
            </a:extLst>
          </p:cNvPr>
          <p:cNvPicPr>
            <a:picLocks noGrp="1" noChangeAspect="1"/>
          </p:cNvPicPr>
          <p:nvPr>
            <p:ph idx="1"/>
          </p:nvPr>
        </p:nvPicPr>
        <p:blipFill>
          <a:blip r:embed="rId2"/>
          <a:stretch>
            <a:fillRect/>
          </a:stretch>
        </p:blipFill>
        <p:spPr>
          <a:xfrm>
            <a:off x="502321" y="1633580"/>
            <a:ext cx="6191250" cy="4951343"/>
          </a:xfrm>
        </p:spPr>
      </p:pic>
      <p:sp>
        <p:nvSpPr>
          <p:cNvPr id="5" name="TextBox 4">
            <a:extLst>
              <a:ext uri="{FF2B5EF4-FFF2-40B4-BE49-F238E27FC236}">
                <a16:creationId xmlns:a16="http://schemas.microsoft.com/office/drawing/2014/main" id="{793C8052-4F54-D21D-6325-AD2A1E61B087}"/>
              </a:ext>
            </a:extLst>
          </p:cNvPr>
          <p:cNvSpPr txBox="1"/>
          <p:nvPr/>
        </p:nvSpPr>
        <p:spPr>
          <a:xfrm>
            <a:off x="6931349" y="2181579"/>
            <a:ext cx="462550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Key Takeaways: </a:t>
            </a:r>
          </a:p>
          <a:p>
            <a:pPr marL="285750" indent="-285750">
              <a:buFont typeface="Arial"/>
              <a:buChar char="•"/>
            </a:pPr>
            <a:r>
              <a:rPr lang="en-US" b="1"/>
              <a:t>Among unsafe drivers, the most common event is unsafe following distance.</a:t>
            </a:r>
          </a:p>
          <a:p>
            <a:pPr marL="285750" indent="-285750">
              <a:buFont typeface="Arial"/>
              <a:buChar char="•"/>
            </a:pPr>
            <a:r>
              <a:rPr lang="en-US" b="1"/>
              <a:t>Drivers with a score of 6 who exhibit high counts of unsafe following distance should be closely monitored before being classified as "risky"</a:t>
            </a:r>
          </a:p>
          <a:p>
            <a:pPr marL="285750" indent="-285750">
              <a:buFont typeface="Arial"/>
              <a:buChar char="•"/>
            </a:pPr>
            <a:endParaRPr lang="en-US" b="1"/>
          </a:p>
        </p:txBody>
      </p:sp>
    </p:spTree>
    <p:extLst>
      <p:ext uri="{BB962C8B-B14F-4D97-AF65-F5344CB8AC3E}">
        <p14:creationId xmlns:p14="http://schemas.microsoft.com/office/powerpoint/2010/main" val="8621972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4DE53-7DEA-B47E-0B06-4B7DB0C74E2D}"/>
              </a:ext>
            </a:extLst>
          </p:cNvPr>
          <p:cNvSpPr>
            <a:spLocks noGrp="1"/>
          </p:cNvSpPr>
          <p:nvPr>
            <p:ph type="title"/>
          </p:nvPr>
        </p:nvSpPr>
        <p:spPr/>
        <p:txBody>
          <a:bodyPr/>
          <a:lstStyle/>
          <a:p>
            <a:r>
              <a:rPr lang="en-US" b="1">
                <a:latin typeface="+mn-lt"/>
              </a:rPr>
              <a:t>Additional Insights </a:t>
            </a:r>
          </a:p>
        </p:txBody>
      </p:sp>
      <p:pic>
        <p:nvPicPr>
          <p:cNvPr id="7" name="Content Placeholder 6" descr="A graph of a truck model&#10;&#10;Description automatically generated">
            <a:extLst>
              <a:ext uri="{FF2B5EF4-FFF2-40B4-BE49-F238E27FC236}">
                <a16:creationId xmlns:a16="http://schemas.microsoft.com/office/drawing/2014/main" id="{B8B78FD6-089C-44B8-5492-66B120F3A34A}"/>
              </a:ext>
            </a:extLst>
          </p:cNvPr>
          <p:cNvPicPr>
            <a:picLocks noGrp="1" noChangeAspect="1"/>
          </p:cNvPicPr>
          <p:nvPr>
            <p:ph idx="1"/>
          </p:nvPr>
        </p:nvPicPr>
        <p:blipFill>
          <a:blip r:embed="rId2"/>
          <a:stretch>
            <a:fillRect/>
          </a:stretch>
        </p:blipFill>
        <p:spPr>
          <a:xfrm>
            <a:off x="836543" y="1827937"/>
            <a:ext cx="5143500" cy="4114800"/>
          </a:xfrm>
        </p:spPr>
      </p:pic>
      <p:sp>
        <p:nvSpPr>
          <p:cNvPr id="5" name="TextBox 4">
            <a:extLst>
              <a:ext uri="{FF2B5EF4-FFF2-40B4-BE49-F238E27FC236}">
                <a16:creationId xmlns:a16="http://schemas.microsoft.com/office/drawing/2014/main" id="{793C8052-4F54-D21D-6325-AD2A1E61B087}"/>
              </a:ext>
            </a:extLst>
          </p:cNvPr>
          <p:cNvSpPr txBox="1"/>
          <p:nvPr/>
        </p:nvSpPr>
        <p:spPr>
          <a:xfrm>
            <a:off x="6931349" y="2181579"/>
            <a:ext cx="462550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Key Takeaways: </a:t>
            </a:r>
          </a:p>
          <a:p>
            <a:pPr marL="285750" indent="-285750">
              <a:buFont typeface="Arial"/>
              <a:buChar char="•"/>
            </a:pPr>
            <a:r>
              <a:rPr lang="en-US" b="1"/>
              <a:t>Among unsafe drivers, the most common truck models are Ford, Oshkosh and Peterbilt. </a:t>
            </a:r>
          </a:p>
          <a:p>
            <a:pPr marL="285750" indent="-285750">
              <a:buFont typeface="Arial"/>
              <a:buChar char="•"/>
            </a:pPr>
            <a:r>
              <a:rPr lang="en-US" b="1"/>
              <a:t>Based on total event trends, there are few discernable insights specific to truck models</a:t>
            </a:r>
          </a:p>
        </p:txBody>
      </p:sp>
    </p:spTree>
    <p:extLst>
      <p:ext uri="{BB962C8B-B14F-4D97-AF65-F5344CB8AC3E}">
        <p14:creationId xmlns:p14="http://schemas.microsoft.com/office/powerpoint/2010/main" val="37409368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EE17-4091-1B6F-7F72-30AE021BF9EC}"/>
              </a:ext>
            </a:extLst>
          </p:cNvPr>
          <p:cNvSpPr>
            <a:spLocks noGrp="1"/>
          </p:cNvSpPr>
          <p:nvPr>
            <p:ph type="title"/>
          </p:nvPr>
        </p:nvSpPr>
        <p:spPr>
          <a:xfrm>
            <a:off x="876301" y="2381"/>
            <a:ext cx="10131425" cy="1456267"/>
          </a:xfrm>
        </p:spPr>
        <p:txBody>
          <a:bodyPr/>
          <a:lstStyle/>
          <a:p>
            <a:r>
              <a:rPr lang="en-US" b="1">
                <a:latin typeface="+mn-lt"/>
              </a:rPr>
              <a:t>Regression Analysis</a:t>
            </a:r>
          </a:p>
        </p:txBody>
      </p:sp>
      <p:pic>
        <p:nvPicPr>
          <p:cNvPr id="4" name="Content Placeholder 3" descr="A graph with green lines and red text&#10;&#10;Description automatically generated">
            <a:extLst>
              <a:ext uri="{FF2B5EF4-FFF2-40B4-BE49-F238E27FC236}">
                <a16:creationId xmlns:a16="http://schemas.microsoft.com/office/drawing/2014/main" id="{F245D550-13AB-946D-DB65-23FF20445CC1}"/>
              </a:ext>
            </a:extLst>
          </p:cNvPr>
          <p:cNvPicPr>
            <a:picLocks noGrp="1" noChangeAspect="1"/>
          </p:cNvPicPr>
          <p:nvPr>
            <p:ph idx="1"/>
          </p:nvPr>
        </p:nvPicPr>
        <p:blipFill>
          <a:blip r:embed="rId2"/>
          <a:stretch>
            <a:fillRect/>
          </a:stretch>
        </p:blipFill>
        <p:spPr>
          <a:xfrm>
            <a:off x="1476521" y="1130036"/>
            <a:ext cx="9240544" cy="5244570"/>
          </a:xfrm>
        </p:spPr>
      </p:pic>
    </p:spTree>
    <p:extLst>
      <p:ext uri="{BB962C8B-B14F-4D97-AF65-F5344CB8AC3E}">
        <p14:creationId xmlns:p14="http://schemas.microsoft.com/office/powerpoint/2010/main" val="35369458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Celestial</vt:lpstr>
      <vt:lpstr>Truck Fleet Risk Analytics and Driver Safety Solutions</vt:lpstr>
      <vt:lpstr>Problem Statement and Objectives</vt:lpstr>
      <vt:lpstr>Business Questions</vt:lpstr>
      <vt:lpstr>Process Flow</vt:lpstr>
      <vt:lpstr>Population Trends Dashboard</vt:lpstr>
      <vt:lpstr>Risky to Safe Drivers</vt:lpstr>
      <vt:lpstr>Risk Trends Dashboard</vt:lpstr>
      <vt:lpstr>Additional Insights </vt:lpstr>
      <vt:lpstr>Regression Analysis</vt:lpstr>
      <vt:lpstr>Challenges &amp; Suggestions</vt:lpstr>
      <vt:lpstr>QUESTIONS??</vt:lpstr>
      <vt:lpstr>PowerPoint Presentation</vt:lpstr>
    </vt:vector>
  </TitlesOfParts>
  <Company>The Universtiy of Texas at Dallas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Crowe, Sara Katherine</dc:creator>
  <cp:revision>1</cp:revision>
  <dcterms:created xsi:type="dcterms:W3CDTF">2024-07-21T17:19:19Z</dcterms:created>
  <dcterms:modified xsi:type="dcterms:W3CDTF">2024-07-31T01:16:05Z</dcterms:modified>
</cp:coreProperties>
</file>