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js.org/docs/add-react-to-a-new-app.html" TargetMode="External"/><Relationship Id="rId3" Type="http://schemas.openxmlformats.org/officeDocument/2006/relationships/hyperlink" Target="https://github.com/facebookincubator/create-react-app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js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https://reactjs.org/docs/add-react-to-a-new-app.html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https://github.com/facebookincubator/create-react-app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https://www.sohamkamani.com/blog/2017/03/31/react-redux-connect-explained/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--global --production windows-build-tools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https://reactjs.org/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actjs.org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js.org/docs/react-component.html#componentwillunmou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js.org/docs/react-component.html#constructor" TargetMode="External"/><Relationship Id="rId4" Type="http://schemas.openxmlformats.org/officeDocument/2006/relationships/hyperlink" Target="https://reactjs.org/docs/react-component.html#componentwillmount" TargetMode="External"/><Relationship Id="rId5" Type="http://schemas.openxmlformats.org/officeDocument/2006/relationships/hyperlink" Target="https://reactjs.org/docs/react-component.html#render" TargetMode="External"/><Relationship Id="rId6" Type="http://schemas.openxmlformats.org/officeDocument/2006/relationships/hyperlink" Target="https://reactjs.org/docs/react-component.html#componentdidmou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docs/react-component.html#componentwillreceiveprops" TargetMode="External"/><Relationship Id="rId4" Type="http://schemas.openxmlformats.org/officeDocument/2006/relationships/hyperlink" Target="https://reactjs.org/docs/react-component.html#shouldcomponentupdate" TargetMode="External"/><Relationship Id="rId5" Type="http://schemas.openxmlformats.org/officeDocument/2006/relationships/hyperlink" Target="https://reactjs.org/docs/react-component.html#componentwillupdate" TargetMode="External"/><Relationship Id="rId6" Type="http://schemas.openxmlformats.org/officeDocument/2006/relationships/hyperlink" Target="https://reactjs.org/docs/react-component.html#render" TargetMode="External"/><Relationship Id="rId7" Type="http://schemas.openxmlformats.org/officeDocument/2006/relationships/hyperlink" Target="https://reactjs.org/docs/react-component.html#componentdidupdate" TargetMode="External"/><Relationship Id="rId8" Type="http://schemas.openxmlformats.org/officeDocument/2006/relationships/hyperlink" Target="https://reactjs.org/docs/react-component.html#componentdidupd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500">
              <a:solidFill>
                <a:srgbClr val="61DAF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61DAFB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indent="0" lvl="0" marL="0">
              <a:spcBef>
                <a:spcPts val="1000"/>
              </a:spcBef>
              <a:buNone/>
            </a:pPr>
            <a:r>
              <a:t/>
            </a:r>
            <a:endParaRPr b="1" sz="4500">
              <a:solidFill>
                <a:srgbClr val="61DAF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https://reactjs.org/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475" y="1283200"/>
            <a:ext cx="1365492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 Lifecycle - Updating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30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componentWillUnmount()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React starter kit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npm install -g create-react-app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create-react-app demoapp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cd demoapp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npm start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Use only small letters for in appname. Capital letters not supported.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Redux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Redux is an open-source JavaScript library designed for managing application state.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Live code editing and time travel debugging.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Redux Packages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--save-dev redux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 react-redux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Unit testing using Jest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--save-dev jest babel-jest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Unit test Actions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'../src/Ex.1.UserInput/actions'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'actions'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'should create an action to add a todo'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'Finish docs'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expectedAction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'ADD_TODO'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expectedAction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Unit test Reducers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'../src/Ex.1.UserInput/reducers'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'todoReducerItemAddedStage'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  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'should return next state of todo'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"todos"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"todolist"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 } },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'ADD_TODO'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"todos"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"todolist"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}] } });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Unit test Components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--save-dev enzyme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--save-dev enzyme-adapter-react-16 (Admin right needed)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npm install --save-dev react-test-renderer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Setup Component Unit test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'enzyme'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'enzyme-adapter-react-16'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'../src/Ex.1.UserInput/TodoList'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configure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adapter: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enzymeWrapper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enzymeWrapper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JavaScript library for building user interfaces.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can create reusable components for View Layer.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 is part of Facebook Open Source.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 is available as an npm package.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Component Unit test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'TodoList'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'should render todoList'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enzymeWrapper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enzymeWrapper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'TodoList'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'ul'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Environment Setup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 react react-dom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npm install --save-dev babel-cli babel-preset-env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npm install --save-dev webpack webpack-dev-server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 babel-core  babel-loader babel-preset-react babel-preset-stage-0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npm install --save react-router-dom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React Props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HelloUser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Hello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HelloUser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Add #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Inline Styles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getStyles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heading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Inline styles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'#f44336'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buttonClick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Click to change heading color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</a:p>
          <a:p>
            <a:pPr indent="-6985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Component Lifecycle - Mounting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300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constructor()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componentWillMount()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render()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componentDidMount()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 Lifecycle - Updating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30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componentWillReceiveProps()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shouldComponentUpdate()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componentWillUpdate()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render()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●"/>
            </a:pPr>
            <a:r>
              <a:rPr lang="en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componentDidUpdate()</a:t>
            </a: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1A1A1A"/>
              </a:solidFill>
              <a:latin typeface="Courier New"/>
              <a:ea typeface="Courier New"/>
              <a:cs typeface="Courier New"/>
              <a:sym typeface="Courier New"/>
              <a:hlinkClick r:id="rId8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