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2" r:id="rId7"/>
    <p:sldId id="271" r:id="rId8"/>
    <p:sldId id="273" r:id="rId9"/>
    <p:sldId id="274" r:id="rId10"/>
    <p:sldId id="282" r:id="rId11"/>
    <p:sldId id="28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111" y="426465"/>
            <a:ext cx="4691777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7924800" cy="224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2180" y="1752599"/>
            <a:ext cx="2494343" cy="71854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25797" y="3467079"/>
            <a:ext cx="5612765" cy="880311"/>
            <a:chOff x="2593530" y="3287269"/>
            <a:chExt cx="5612765" cy="954912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3530" y="3310949"/>
              <a:ext cx="5612511" cy="492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1904" y="4075684"/>
              <a:ext cx="121031" cy="1664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93530" y="3287269"/>
              <a:ext cx="5612765" cy="492759"/>
            </a:xfrm>
            <a:custGeom>
              <a:avLst/>
              <a:gdLst/>
              <a:ahLst/>
              <a:cxnLst/>
              <a:rect l="l" t="t" r="r" b="b"/>
              <a:pathLst>
                <a:path w="5612765" h="492760">
                  <a:moveTo>
                    <a:pt x="1432687" y="42163"/>
                  </a:moveTo>
                  <a:lnTo>
                    <a:pt x="1418089" y="42330"/>
                  </a:lnTo>
                  <a:lnTo>
                    <a:pt x="1403064" y="42830"/>
                  </a:lnTo>
                  <a:lnTo>
                    <a:pt x="1387609" y="43664"/>
                  </a:lnTo>
                  <a:lnTo>
                    <a:pt x="1371727" y="44830"/>
                  </a:lnTo>
                  <a:lnTo>
                    <a:pt x="1371727" y="445642"/>
                  </a:lnTo>
                  <a:lnTo>
                    <a:pt x="1410960" y="449859"/>
                  </a:lnTo>
                  <a:lnTo>
                    <a:pt x="1434338" y="450341"/>
                  </a:lnTo>
                  <a:lnTo>
                    <a:pt x="1468532" y="447131"/>
                  </a:lnTo>
                  <a:lnTo>
                    <a:pt x="1523777" y="421516"/>
                  </a:lnTo>
                  <a:lnTo>
                    <a:pt x="1561403" y="370183"/>
                  </a:lnTo>
                  <a:lnTo>
                    <a:pt x="1580314" y="292129"/>
                  </a:lnTo>
                  <a:lnTo>
                    <a:pt x="1582674" y="243077"/>
                  </a:lnTo>
                  <a:lnTo>
                    <a:pt x="1580413" y="195312"/>
                  </a:lnTo>
                  <a:lnTo>
                    <a:pt x="1573641" y="154130"/>
                  </a:lnTo>
                  <a:lnTo>
                    <a:pt x="1546606" y="91566"/>
                  </a:lnTo>
                  <a:lnTo>
                    <a:pt x="1500028" y="54482"/>
                  </a:lnTo>
                  <a:lnTo>
                    <a:pt x="1432687" y="42163"/>
                  </a:lnTo>
                  <a:close/>
                </a:path>
                <a:path w="5612765" h="492760">
                  <a:moveTo>
                    <a:pt x="2947670" y="31368"/>
                  </a:moveTo>
                  <a:lnTo>
                    <a:pt x="2886694" y="44322"/>
                  </a:lnTo>
                  <a:lnTo>
                    <a:pt x="2845054" y="83184"/>
                  </a:lnTo>
                  <a:lnTo>
                    <a:pt x="2821051" y="148129"/>
                  </a:lnTo>
                  <a:lnTo>
                    <a:pt x="2815050" y="190573"/>
                  </a:lnTo>
                  <a:lnTo>
                    <a:pt x="2813050" y="239648"/>
                  </a:lnTo>
                  <a:lnTo>
                    <a:pt x="2815312" y="290109"/>
                  </a:lnTo>
                  <a:lnTo>
                    <a:pt x="2822098" y="334248"/>
                  </a:lnTo>
                  <a:lnTo>
                    <a:pt x="2833409" y="372076"/>
                  </a:lnTo>
                  <a:lnTo>
                    <a:pt x="2869441" y="428442"/>
                  </a:lnTo>
                  <a:lnTo>
                    <a:pt x="2922504" y="456826"/>
                  </a:lnTo>
                  <a:lnTo>
                    <a:pt x="2955417" y="460374"/>
                  </a:lnTo>
                  <a:lnTo>
                    <a:pt x="2987637" y="457158"/>
                  </a:lnTo>
                  <a:lnTo>
                    <a:pt x="3038552" y="431389"/>
                  </a:lnTo>
                  <a:lnTo>
                    <a:pt x="3071752" y="379331"/>
                  </a:lnTo>
                  <a:lnTo>
                    <a:pt x="3082067" y="342503"/>
                  </a:lnTo>
                  <a:lnTo>
                    <a:pt x="3088239" y="298317"/>
                  </a:lnTo>
                  <a:lnTo>
                    <a:pt x="3090291" y="246760"/>
                  </a:lnTo>
                  <a:lnTo>
                    <a:pt x="3088122" y="197850"/>
                  </a:lnTo>
                  <a:lnTo>
                    <a:pt x="3081607" y="154939"/>
                  </a:lnTo>
                  <a:lnTo>
                    <a:pt x="3070734" y="118030"/>
                  </a:lnTo>
                  <a:lnTo>
                    <a:pt x="3035681" y="62765"/>
                  </a:lnTo>
                  <a:lnTo>
                    <a:pt x="2981769" y="34865"/>
                  </a:lnTo>
                  <a:lnTo>
                    <a:pt x="2947670" y="31368"/>
                  </a:lnTo>
                  <a:close/>
                </a:path>
                <a:path w="5612765" h="492760">
                  <a:moveTo>
                    <a:pt x="899414" y="31368"/>
                  </a:moveTo>
                  <a:lnTo>
                    <a:pt x="838438" y="44322"/>
                  </a:lnTo>
                  <a:lnTo>
                    <a:pt x="796797" y="83184"/>
                  </a:lnTo>
                  <a:lnTo>
                    <a:pt x="772794" y="148129"/>
                  </a:lnTo>
                  <a:lnTo>
                    <a:pt x="766794" y="190573"/>
                  </a:lnTo>
                  <a:lnTo>
                    <a:pt x="764794" y="239648"/>
                  </a:lnTo>
                  <a:lnTo>
                    <a:pt x="767056" y="290109"/>
                  </a:lnTo>
                  <a:lnTo>
                    <a:pt x="773842" y="334248"/>
                  </a:lnTo>
                  <a:lnTo>
                    <a:pt x="785153" y="372076"/>
                  </a:lnTo>
                  <a:lnTo>
                    <a:pt x="821185" y="428442"/>
                  </a:lnTo>
                  <a:lnTo>
                    <a:pt x="874248" y="456826"/>
                  </a:lnTo>
                  <a:lnTo>
                    <a:pt x="907161" y="460374"/>
                  </a:lnTo>
                  <a:lnTo>
                    <a:pt x="939381" y="457158"/>
                  </a:lnTo>
                  <a:lnTo>
                    <a:pt x="990296" y="431389"/>
                  </a:lnTo>
                  <a:lnTo>
                    <a:pt x="1023496" y="379331"/>
                  </a:lnTo>
                  <a:lnTo>
                    <a:pt x="1033811" y="342503"/>
                  </a:lnTo>
                  <a:lnTo>
                    <a:pt x="1039983" y="298317"/>
                  </a:lnTo>
                  <a:lnTo>
                    <a:pt x="1042034" y="246760"/>
                  </a:lnTo>
                  <a:lnTo>
                    <a:pt x="1039866" y="197850"/>
                  </a:lnTo>
                  <a:lnTo>
                    <a:pt x="1033351" y="154939"/>
                  </a:lnTo>
                  <a:lnTo>
                    <a:pt x="1022478" y="118030"/>
                  </a:lnTo>
                  <a:lnTo>
                    <a:pt x="987425" y="62765"/>
                  </a:lnTo>
                  <a:lnTo>
                    <a:pt x="933513" y="34865"/>
                  </a:lnTo>
                  <a:lnTo>
                    <a:pt x="899414" y="31368"/>
                  </a:lnTo>
                  <a:close/>
                </a:path>
                <a:path w="5612765" h="492760">
                  <a:moveTo>
                    <a:pt x="5200650" y="11048"/>
                  </a:moveTo>
                  <a:lnTo>
                    <a:pt x="5241369" y="11622"/>
                  </a:lnTo>
                  <a:lnTo>
                    <a:pt x="5281231" y="12017"/>
                  </a:lnTo>
                  <a:lnTo>
                    <a:pt x="5320236" y="12245"/>
                  </a:lnTo>
                  <a:lnTo>
                    <a:pt x="5358384" y="12318"/>
                  </a:lnTo>
                  <a:lnTo>
                    <a:pt x="5451856" y="12318"/>
                  </a:lnTo>
                  <a:lnTo>
                    <a:pt x="5489999" y="12245"/>
                  </a:lnTo>
                  <a:lnTo>
                    <a:pt x="5529167" y="12017"/>
                  </a:lnTo>
                  <a:lnTo>
                    <a:pt x="5569334" y="11622"/>
                  </a:lnTo>
                  <a:lnTo>
                    <a:pt x="5610479" y="11048"/>
                  </a:lnTo>
                  <a:lnTo>
                    <a:pt x="5612511" y="13715"/>
                  </a:lnTo>
                  <a:lnTo>
                    <a:pt x="5590413" y="136270"/>
                  </a:lnTo>
                  <a:lnTo>
                    <a:pt x="5571617" y="139191"/>
                  </a:lnTo>
                  <a:lnTo>
                    <a:pt x="5549900" y="46862"/>
                  </a:lnTo>
                  <a:lnTo>
                    <a:pt x="5453126" y="46862"/>
                  </a:lnTo>
                  <a:lnTo>
                    <a:pt x="5453126" y="374014"/>
                  </a:lnTo>
                  <a:lnTo>
                    <a:pt x="5453171" y="392848"/>
                  </a:lnTo>
                  <a:lnTo>
                    <a:pt x="5453761" y="438657"/>
                  </a:lnTo>
                  <a:lnTo>
                    <a:pt x="5515483" y="464057"/>
                  </a:lnTo>
                  <a:lnTo>
                    <a:pt x="5516372" y="480821"/>
                  </a:lnTo>
                  <a:lnTo>
                    <a:pt x="5488562" y="480395"/>
                  </a:lnTo>
                  <a:lnTo>
                    <a:pt x="5460587" y="480075"/>
                  </a:lnTo>
                  <a:lnTo>
                    <a:pt x="5432468" y="479875"/>
                  </a:lnTo>
                  <a:lnTo>
                    <a:pt x="5404231" y="479805"/>
                  </a:lnTo>
                  <a:lnTo>
                    <a:pt x="5375112" y="479875"/>
                  </a:lnTo>
                  <a:lnTo>
                    <a:pt x="5346636" y="480075"/>
                  </a:lnTo>
                  <a:lnTo>
                    <a:pt x="5318827" y="480395"/>
                  </a:lnTo>
                  <a:lnTo>
                    <a:pt x="5291709" y="480821"/>
                  </a:lnTo>
                  <a:lnTo>
                    <a:pt x="5290058" y="464057"/>
                  </a:lnTo>
                  <a:lnTo>
                    <a:pt x="5343652" y="449325"/>
                  </a:lnTo>
                  <a:lnTo>
                    <a:pt x="5349240" y="447547"/>
                  </a:lnTo>
                  <a:lnTo>
                    <a:pt x="5352161" y="443991"/>
                  </a:lnTo>
                  <a:lnTo>
                    <a:pt x="5352288" y="438657"/>
                  </a:lnTo>
                  <a:lnTo>
                    <a:pt x="5352621" y="425182"/>
                  </a:lnTo>
                  <a:lnTo>
                    <a:pt x="5352859" y="409908"/>
                  </a:lnTo>
                  <a:lnTo>
                    <a:pt x="5353002" y="392848"/>
                  </a:lnTo>
                  <a:lnTo>
                    <a:pt x="5353050" y="374014"/>
                  </a:lnTo>
                  <a:lnTo>
                    <a:pt x="5353050" y="46862"/>
                  </a:lnTo>
                  <a:lnTo>
                    <a:pt x="5256530" y="46862"/>
                  </a:lnTo>
                  <a:lnTo>
                    <a:pt x="5225796" y="135889"/>
                  </a:lnTo>
                  <a:lnTo>
                    <a:pt x="5207000" y="138937"/>
                  </a:lnTo>
                  <a:lnTo>
                    <a:pt x="5198364" y="13715"/>
                  </a:lnTo>
                  <a:lnTo>
                    <a:pt x="5200650" y="11048"/>
                  </a:lnTo>
                  <a:close/>
                </a:path>
                <a:path w="5612765" h="492760">
                  <a:moveTo>
                    <a:pt x="4380484" y="11048"/>
                  </a:moveTo>
                  <a:lnTo>
                    <a:pt x="4403629" y="11622"/>
                  </a:lnTo>
                  <a:lnTo>
                    <a:pt x="4426204" y="12017"/>
                  </a:lnTo>
                  <a:lnTo>
                    <a:pt x="4448206" y="12245"/>
                  </a:lnTo>
                  <a:lnTo>
                    <a:pt x="4469638" y="12318"/>
                  </a:lnTo>
                  <a:lnTo>
                    <a:pt x="4554347" y="12318"/>
                  </a:lnTo>
                  <a:lnTo>
                    <a:pt x="4595399" y="12245"/>
                  </a:lnTo>
                  <a:lnTo>
                    <a:pt x="4637214" y="12017"/>
                  </a:lnTo>
                  <a:lnTo>
                    <a:pt x="4679791" y="11622"/>
                  </a:lnTo>
                  <a:lnTo>
                    <a:pt x="4723130" y="11048"/>
                  </a:lnTo>
                  <a:lnTo>
                    <a:pt x="4725416" y="13715"/>
                  </a:lnTo>
                  <a:lnTo>
                    <a:pt x="4704715" y="125221"/>
                  </a:lnTo>
                  <a:lnTo>
                    <a:pt x="4686554" y="127888"/>
                  </a:lnTo>
                  <a:lnTo>
                    <a:pt x="4665218" y="46481"/>
                  </a:lnTo>
                  <a:lnTo>
                    <a:pt x="4535551" y="46481"/>
                  </a:lnTo>
                  <a:lnTo>
                    <a:pt x="4535551" y="224281"/>
                  </a:lnTo>
                  <a:lnTo>
                    <a:pt x="4553712" y="224281"/>
                  </a:lnTo>
                  <a:lnTo>
                    <a:pt x="4599842" y="223906"/>
                  </a:lnTo>
                  <a:lnTo>
                    <a:pt x="4639691" y="168655"/>
                  </a:lnTo>
                  <a:lnTo>
                    <a:pt x="4661789" y="167766"/>
                  </a:lnTo>
                  <a:lnTo>
                    <a:pt x="4661362" y="190458"/>
                  </a:lnTo>
                  <a:lnTo>
                    <a:pt x="4661042" y="210137"/>
                  </a:lnTo>
                  <a:lnTo>
                    <a:pt x="4660842" y="226792"/>
                  </a:lnTo>
                  <a:lnTo>
                    <a:pt x="4660773" y="240410"/>
                  </a:lnTo>
                  <a:lnTo>
                    <a:pt x="4660842" y="253674"/>
                  </a:lnTo>
                  <a:lnTo>
                    <a:pt x="4661042" y="270033"/>
                  </a:lnTo>
                  <a:lnTo>
                    <a:pt x="4661362" y="289488"/>
                  </a:lnTo>
                  <a:lnTo>
                    <a:pt x="4661789" y="312038"/>
                  </a:lnTo>
                  <a:lnTo>
                    <a:pt x="4639691" y="313689"/>
                  </a:lnTo>
                  <a:lnTo>
                    <a:pt x="4627372" y="266445"/>
                  </a:lnTo>
                  <a:lnTo>
                    <a:pt x="4584001" y="256603"/>
                  </a:lnTo>
                  <a:lnTo>
                    <a:pt x="4553331" y="256412"/>
                  </a:lnTo>
                  <a:lnTo>
                    <a:pt x="4535551" y="256412"/>
                  </a:lnTo>
                  <a:lnTo>
                    <a:pt x="4535551" y="371347"/>
                  </a:lnTo>
                  <a:lnTo>
                    <a:pt x="4535596" y="389705"/>
                  </a:lnTo>
                  <a:lnTo>
                    <a:pt x="4535725" y="408003"/>
                  </a:lnTo>
                  <a:lnTo>
                    <a:pt x="4535926" y="426229"/>
                  </a:lnTo>
                  <a:lnTo>
                    <a:pt x="4536186" y="444372"/>
                  </a:lnTo>
                  <a:lnTo>
                    <a:pt x="4670171" y="444372"/>
                  </a:lnTo>
                  <a:lnTo>
                    <a:pt x="4712335" y="356234"/>
                  </a:lnTo>
                  <a:lnTo>
                    <a:pt x="4732782" y="353186"/>
                  </a:lnTo>
                  <a:lnTo>
                    <a:pt x="4724781" y="478408"/>
                  </a:lnTo>
                  <a:lnTo>
                    <a:pt x="4722368" y="480821"/>
                  </a:lnTo>
                  <a:lnTo>
                    <a:pt x="4681005" y="480395"/>
                  </a:lnTo>
                  <a:lnTo>
                    <a:pt x="4640167" y="480075"/>
                  </a:lnTo>
                  <a:lnTo>
                    <a:pt x="4599852" y="479875"/>
                  </a:lnTo>
                  <a:lnTo>
                    <a:pt x="4560062" y="479805"/>
                  </a:lnTo>
                  <a:lnTo>
                    <a:pt x="4471289" y="479805"/>
                  </a:lnTo>
                  <a:lnTo>
                    <a:pt x="4449502" y="479875"/>
                  </a:lnTo>
                  <a:lnTo>
                    <a:pt x="4427394" y="480075"/>
                  </a:lnTo>
                  <a:lnTo>
                    <a:pt x="4404977" y="480395"/>
                  </a:lnTo>
                  <a:lnTo>
                    <a:pt x="4382262" y="480821"/>
                  </a:lnTo>
                  <a:lnTo>
                    <a:pt x="4380484" y="464057"/>
                  </a:lnTo>
                  <a:lnTo>
                    <a:pt x="4425442" y="451738"/>
                  </a:lnTo>
                  <a:lnTo>
                    <a:pt x="4434967" y="411352"/>
                  </a:lnTo>
                  <a:lnTo>
                    <a:pt x="4435094" y="374649"/>
                  </a:lnTo>
                  <a:lnTo>
                    <a:pt x="4435094" y="107822"/>
                  </a:lnTo>
                  <a:lnTo>
                    <a:pt x="4434840" y="68198"/>
                  </a:lnTo>
                  <a:lnTo>
                    <a:pt x="4381500" y="28066"/>
                  </a:lnTo>
                  <a:lnTo>
                    <a:pt x="4380484" y="11048"/>
                  </a:lnTo>
                  <a:close/>
                </a:path>
                <a:path w="5612765" h="492760">
                  <a:moveTo>
                    <a:pt x="3813556" y="11048"/>
                  </a:moveTo>
                  <a:lnTo>
                    <a:pt x="3837493" y="11622"/>
                  </a:lnTo>
                  <a:lnTo>
                    <a:pt x="3862657" y="12017"/>
                  </a:lnTo>
                  <a:lnTo>
                    <a:pt x="3889083" y="12245"/>
                  </a:lnTo>
                  <a:lnTo>
                    <a:pt x="3916807" y="12318"/>
                  </a:lnTo>
                  <a:lnTo>
                    <a:pt x="3944804" y="12245"/>
                  </a:lnTo>
                  <a:lnTo>
                    <a:pt x="3970670" y="12017"/>
                  </a:lnTo>
                  <a:lnTo>
                    <a:pt x="3994370" y="11622"/>
                  </a:lnTo>
                  <a:lnTo>
                    <a:pt x="4015867" y="11048"/>
                  </a:lnTo>
                  <a:lnTo>
                    <a:pt x="4017899" y="28066"/>
                  </a:lnTo>
                  <a:lnTo>
                    <a:pt x="3978021" y="39496"/>
                  </a:lnTo>
                  <a:lnTo>
                    <a:pt x="3972433" y="41020"/>
                  </a:lnTo>
                  <a:lnTo>
                    <a:pt x="3969512" y="44449"/>
                  </a:lnTo>
                  <a:lnTo>
                    <a:pt x="3968668" y="90735"/>
                  </a:lnTo>
                  <a:lnTo>
                    <a:pt x="3968623" y="106425"/>
                  </a:lnTo>
                  <a:lnTo>
                    <a:pt x="3968623" y="214883"/>
                  </a:lnTo>
                  <a:lnTo>
                    <a:pt x="4168267" y="214883"/>
                  </a:lnTo>
                  <a:lnTo>
                    <a:pt x="4168267" y="106425"/>
                  </a:lnTo>
                  <a:lnTo>
                    <a:pt x="4168219" y="90735"/>
                  </a:lnTo>
                  <a:lnTo>
                    <a:pt x="4168076" y="76057"/>
                  </a:lnTo>
                  <a:lnTo>
                    <a:pt x="4167838" y="62402"/>
                  </a:lnTo>
                  <a:lnTo>
                    <a:pt x="4167505" y="49783"/>
                  </a:lnTo>
                  <a:lnTo>
                    <a:pt x="4167378" y="44449"/>
                  </a:lnTo>
                  <a:lnTo>
                    <a:pt x="4164457" y="41020"/>
                  </a:lnTo>
                  <a:lnTo>
                    <a:pt x="4158869" y="39496"/>
                  </a:lnTo>
                  <a:lnTo>
                    <a:pt x="4119626" y="28066"/>
                  </a:lnTo>
                  <a:lnTo>
                    <a:pt x="4118610" y="11048"/>
                  </a:lnTo>
                  <a:lnTo>
                    <a:pt x="4140878" y="11622"/>
                  </a:lnTo>
                  <a:lnTo>
                    <a:pt x="4165028" y="12017"/>
                  </a:lnTo>
                  <a:lnTo>
                    <a:pt x="4191083" y="12245"/>
                  </a:lnTo>
                  <a:lnTo>
                    <a:pt x="4219067" y="12318"/>
                  </a:lnTo>
                  <a:lnTo>
                    <a:pt x="4246739" y="12245"/>
                  </a:lnTo>
                  <a:lnTo>
                    <a:pt x="4272994" y="12017"/>
                  </a:lnTo>
                  <a:lnTo>
                    <a:pt x="4297844" y="11622"/>
                  </a:lnTo>
                  <a:lnTo>
                    <a:pt x="4321302" y="11048"/>
                  </a:lnTo>
                  <a:lnTo>
                    <a:pt x="4322953" y="28066"/>
                  </a:lnTo>
                  <a:lnTo>
                    <a:pt x="4277360" y="41147"/>
                  </a:lnTo>
                  <a:lnTo>
                    <a:pt x="4268388" y="91773"/>
                  </a:lnTo>
                  <a:lnTo>
                    <a:pt x="4268343" y="107822"/>
                  </a:lnTo>
                  <a:lnTo>
                    <a:pt x="4268343" y="374649"/>
                  </a:lnTo>
                  <a:lnTo>
                    <a:pt x="4268718" y="426942"/>
                  </a:lnTo>
                  <a:lnTo>
                    <a:pt x="4321937" y="464057"/>
                  </a:lnTo>
                  <a:lnTo>
                    <a:pt x="4322953" y="480821"/>
                  </a:lnTo>
                  <a:lnTo>
                    <a:pt x="4298350" y="480395"/>
                  </a:lnTo>
                  <a:lnTo>
                    <a:pt x="4272534" y="480075"/>
                  </a:lnTo>
                  <a:lnTo>
                    <a:pt x="4245479" y="479875"/>
                  </a:lnTo>
                  <a:lnTo>
                    <a:pt x="4217162" y="479805"/>
                  </a:lnTo>
                  <a:lnTo>
                    <a:pt x="4189896" y="479875"/>
                  </a:lnTo>
                  <a:lnTo>
                    <a:pt x="4164679" y="480075"/>
                  </a:lnTo>
                  <a:lnTo>
                    <a:pt x="4141509" y="480395"/>
                  </a:lnTo>
                  <a:lnTo>
                    <a:pt x="4120388" y="480821"/>
                  </a:lnTo>
                  <a:lnTo>
                    <a:pt x="4118610" y="464057"/>
                  </a:lnTo>
                  <a:lnTo>
                    <a:pt x="4158869" y="452373"/>
                  </a:lnTo>
                  <a:lnTo>
                    <a:pt x="4164457" y="450722"/>
                  </a:lnTo>
                  <a:lnTo>
                    <a:pt x="4167378" y="446912"/>
                  </a:lnTo>
                  <a:lnTo>
                    <a:pt x="4167505" y="440562"/>
                  </a:lnTo>
                  <a:lnTo>
                    <a:pt x="4167838" y="426567"/>
                  </a:lnTo>
                  <a:lnTo>
                    <a:pt x="4168076" y="410892"/>
                  </a:lnTo>
                  <a:lnTo>
                    <a:pt x="4168219" y="393574"/>
                  </a:lnTo>
                  <a:lnTo>
                    <a:pt x="4168267" y="374649"/>
                  </a:lnTo>
                  <a:lnTo>
                    <a:pt x="4168267" y="250443"/>
                  </a:lnTo>
                  <a:lnTo>
                    <a:pt x="3968623" y="250443"/>
                  </a:lnTo>
                  <a:lnTo>
                    <a:pt x="3968623" y="374649"/>
                  </a:lnTo>
                  <a:lnTo>
                    <a:pt x="3968998" y="426567"/>
                  </a:lnTo>
                  <a:lnTo>
                    <a:pt x="3978021" y="452373"/>
                  </a:lnTo>
                  <a:lnTo>
                    <a:pt x="4016883" y="464057"/>
                  </a:lnTo>
                  <a:lnTo>
                    <a:pt x="4017899" y="480821"/>
                  </a:lnTo>
                  <a:lnTo>
                    <a:pt x="3996183" y="480395"/>
                  </a:lnTo>
                  <a:lnTo>
                    <a:pt x="3972575" y="480075"/>
                  </a:lnTo>
                  <a:lnTo>
                    <a:pt x="3947086" y="479875"/>
                  </a:lnTo>
                  <a:lnTo>
                    <a:pt x="3919728" y="479805"/>
                  </a:lnTo>
                  <a:lnTo>
                    <a:pt x="3891486" y="479875"/>
                  </a:lnTo>
                  <a:lnTo>
                    <a:pt x="3864673" y="480075"/>
                  </a:lnTo>
                  <a:lnTo>
                    <a:pt x="3839289" y="480395"/>
                  </a:lnTo>
                  <a:lnTo>
                    <a:pt x="3815334" y="480821"/>
                  </a:lnTo>
                  <a:lnTo>
                    <a:pt x="3813556" y="464057"/>
                  </a:lnTo>
                  <a:lnTo>
                    <a:pt x="3858514" y="451738"/>
                  </a:lnTo>
                  <a:lnTo>
                    <a:pt x="3867991" y="411035"/>
                  </a:lnTo>
                  <a:lnTo>
                    <a:pt x="3868166" y="374649"/>
                  </a:lnTo>
                  <a:lnTo>
                    <a:pt x="3868166" y="107822"/>
                  </a:lnTo>
                  <a:lnTo>
                    <a:pt x="3867790" y="63960"/>
                  </a:lnTo>
                  <a:lnTo>
                    <a:pt x="3814572" y="28066"/>
                  </a:lnTo>
                  <a:lnTo>
                    <a:pt x="3813556" y="11048"/>
                  </a:lnTo>
                  <a:close/>
                </a:path>
                <a:path w="5612765" h="492760">
                  <a:moveTo>
                    <a:pt x="3264916" y="11048"/>
                  </a:moveTo>
                  <a:lnTo>
                    <a:pt x="3288061" y="11622"/>
                  </a:lnTo>
                  <a:lnTo>
                    <a:pt x="3310635" y="12017"/>
                  </a:lnTo>
                  <a:lnTo>
                    <a:pt x="3332638" y="12245"/>
                  </a:lnTo>
                  <a:lnTo>
                    <a:pt x="3354070" y="12318"/>
                  </a:lnTo>
                  <a:lnTo>
                    <a:pt x="3438779" y="12318"/>
                  </a:lnTo>
                  <a:lnTo>
                    <a:pt x="3479831" y="12245"/>
                  </a:lnTo>
                  <a:lnTo>
                    <a:pt x="3521646" y="12017"/>
                  </a:lnTo>
                  <a:lnTo>
                    <a:pt x="3564223" y="11622"/>
                  </a:lnTo>
                  <a:lnTo>
                    <a:pt x="3607562" y="11048"/>
                  </a:lnTo>
                  <a:lnTo>
                    <a:pt x="3609848" y="13715"/>
                  </a:lnTo>
                  <a:lnTo>
                    <a:pt x="3589147" y="125221"/>
                  </a:lnTo>
                  <a:lnTo>
                    <a:pt x="3570986" y="127888"/>
                  </a:lnTo>
                  <a:lnTo>
                    <a:pt x="3549650" y="46481"/>
                  </a:lnTo>
                  <a:lnTo>
                    <a:pt x="3419982" y="46481"/>
                  </a:lnTo>
                  <a:lnTo>
                    <a:pt x="3419982" y="232028"/>
                  </a:lnTo>
                  <a:lnTo>
                    <a:pt x="3439032" y="232028"/>
                  </a:lnTo>
                  <a:lnTo>
                    <a:pt x="3485413" y="231653"/>
                  </a:lnTo>
                  <a:lnTo>
                    <a:pt x="3513074" y="222249"/>
                  </a:lnTo>
                  <a:lnTo>
                    <a:pt x="3525139" y="176402"/>
                  </a:lnTo>
                  <a:lnTo>
                    <a:pt x="3547237" y="175386"/>
                  </a:lnTo>
                  <a:lnTo>
                    <a:pt x="3546810" y="198149"/>
                  </a:lnTo>
                  <a:lnTo>
                    <a:pt x="3546490" y="217852"/>
                  </a:lnTo>
                  <a:lnTo>
                    <a:pt x="3546290" y="234483"/>
                  </a:lnTo>
                  <a:lnTo>
                    <a:pt x="3546221" y="248030"/>
                  </a:lnTo>
                  <a:lnTo>
                    <a:pt x="3546290" y="261314"/>
                  </a:lnTo>
                  <a:lnTo>
                    <a:pt x="3546490" y="277717"/>
                  </a:lnTo>
                  <a:lnTo>
                    <a:pt x="3546810" y="297215"/>
                  </a:lnTo>
                  <a:lnTo>
                    <a:pt x="3547237" y="319785"/>
                  </a:lnTo>
                  <a:lnTo>
                    <a:pt x="3525139" y="321690"/>
                  </a:lnTo>
                  <a:lnTo>
                    <a:pt x="3512820" y="274192"/>
                  </a:lnTo>
                  <a:lnTo>
                    <a:pt x="3469544" y="264334"/>
                  </a:lnTo>
                  <a:lnTo>
                    <a:pt x="3438779" y="264159"/>
                  </a:lnTo>
                  <a:lnTo>
                    <a:pt x="3419982" y="264159"/>
                  </a:lnTo>
                  <a:lnTo>
                    <a:pt x="3419982" y="374649"/>
                  </a:lnTo>
                  <a:lnTo>
                    <a:pt x="3420028" y="393483"/>
                  </a:lnTo>
                  <a:lnTo>
                    <a:pt x="3420618" y="439292"/>
                  </a:lnTo>
                  <a:lnTo>
                    <a:pt x="3478656" y="464057"/>
                  </a:lnTo>
                  <a:lnTo>
                    <a:pt x="3479673" y="480821"/>
                  </a:lnTo>
                  <a:lnTo>
                    <a:pt x="3453383" y="480395"/>
                  </a:lnTo>
                  <a:lnTo>
                    <a:pt x="3426523" y="480075"/>
                  </a:lnTo>
                  <a:lnTo>
                    <a:pt x="3399091" y="479875"/>
                  </a:lnTo>
                  <a:lnTo>
                    <a:pt x="3371088" y="479805"/>
                  </a:lnTo>
                  <a:lnTo>
                    <a:pt x="3342846" y="479875"/>
                  </a:lnTo>
                  <a:lnTo>
                    <a:pt x="3316033" y="480075"/>
                  </a:lnTo>
                  <a:lnTo>
                    <a:pt x="3290649" y="480395"/>
                  </a:lnTo>
                  <a:lnTo>
                    <a:pt x="3266694" y="480821"/>
                  </a:lnTo>
                  <a:lnTo>
                    <a:pt x="3264916" y="464057"/>
                  </a:lnTo>
                  <a:lnTo>
                    <a:pt x="3309874" y="451738"/>
                  </a:lnTo>
                  <a:lnTo>
                    <a:pt x="3319351" y="411035"/>
                  </a:lnTo>
                  <a:lnTo>
                    <a:pt x="3319526" y="374649"/>
                  </a:lnTo>
                  <a:lnTo>
                    <a:pt x="3319526" y="107822"/>
                  </a:lnTo>
                  <a:lnTo>
                    <a:pt x="3319272" y="68198"/>
                  </a:lnTo>
                  <a:lnTo>
                    <a:pt x="3265931" y="28066"/>
                  </a:lnTo>
                  <a:lnTo>
                    <a:pt x="3264916" y="11048"/>
                  </a:lnTo>
                  <a:close/>
                </a:path>
                <a:path w="5612765" h="492760">
                  <a:moveTo>
                    <a:pt x="1757680" y="11048"/>
                  </a:moveTo>
                  <a:lnTo>
                    <a:pt x="1780825" y="11622"/>
                  </a:lnTo>
                  <a:lnTo>
                    <a:pt x="1803399" y="12017"/>
                  </a:lnTo>
                  <a:lnTo>
                    <a:pt x="1825402" y="12245"/>
                  </a:lnTo>
                  <a:lnTo>
                    <a:pt x="1846833" y="12318"/>
                  </a:lnTo>
                  <a:lnTo>
                    <a:pt x="1931543" y="12318"/>
                  </a:lnTo>
                  <a:lnTo>
                    <a:pt x="1972595" y="12245"/>
                  </a:lnTo>
                  <a:lnTo>
                    <a:pt x="2014410" y="12017"/>
                  </a:lnTo>
                  <a:lnTo>
                    <a:pt x="2056987" y="11622"/>
                  </a:lnTo>
                  <a:lnTo>
                    <a:pt x="2100326" y="11048"/>
                  </a:lnTo>
                  <a:lnTo>
                    <a:pt x="2102612" y="13715"/>
                  </a:lnTo>
                  <a:lnTo>
                    <a:pt x="2081911" y="125221"/>
                  </a:lnTo>
                  <a:lnTo>
                    <a:pt x="2063750" y="127888"/>
                  </a:lnTo>
                  <a:lnTo>
                    <a:pt x="2042414" y="46481"/>
                  </a:lnTo>
                  <a:lnTo>
                    <a:pt x="1912746" y="46481"/>
                  </a:lnTo>
                  <a:lnTo>
                    <a:pt x="1912746" y="224281"/>
                  </a:lnTo>
                  <a:lnTo>
                    <a:pt x="1930908" y="224281"/>
                  </a:lnTo>
                  <a:lnTo>
                    <a:pt x="1977038" y="223906"/>
                  </a:lnTo>
                  <a:lnTo>
                    <a:pt x="2016887" y="168655"/>
                  </a:lnTo>
                  <a:lnTo>
                    <a:pt x="2038984" y="167766"/>
                  </a:lnTo>
                  <a:lnTo>
                    <a:pt x="2038558" y="190458"/>
                  </a:lnTo>
                  <a:lnTo>
                    <a:pt x="2038238" y="210137"/>
                  </a:lnTo>
                  <a:lnTo>
                    <a:pt x="2038038" y="226792"/>
                  </a:lnTo>
                  <a:lnTo>
                    <a:pt x="2037969" y="240410"/>
                  </a:lnTo>
                  <a:lnTo>
                    <a:pt x="2038038" y="253674"/>
                  </a:lnTo>
                  <a:lnTo>
                    <a:pt x="2038238" y="270033"/>
                  </a:lnTo>
                  <a:lnTo>
                    <a:pt x="2038558" y="289488"/>
                  </a:lnTo>
                  <a:lnTo>
                    <a:pt x="2038984" y="312038"/>
                  </a:lnTo>
                  <a:lnTo>
                    <a:pt x="2016887" y="313689"/>
                  </a:lnTo>
                  <a:lnTo>
                    <a:pt x="2004568" y="266445"/>
                  </a:lnTo>
                  <a:lnTo>
                    <a:pt x="1961197" y="256603"/>
                  </a:lnTo>
                  <a:lnTo>
                    <a:pt x="1930527" y="256412"/>
                  </a:lnTo>
                  <a:lnTo>
                    <a:pt x="1912746" y="256412"/>
                  </a:lnTo>
                  <a:lnTo>
                    <a:pt x="1912746" y="371347"/>
                  </a:lnTo>
                  <a:lnTo>
                    <a:pt x="1912792" y="389705"/>
                  </a:lnTo>
                  <a:lnTo>
                    <a:pt x="1912921" y="408003"/>
                  </a:lnTo>
                  <a:lnTo>
                    <a:pt x="1913122" y="426229"/>
                  </a:lnTo>
                  <a:lnTo>
                    <a:pt x="1913382" y="444372"/>
                  </a:lnTo>
                  <a:lnTo>
                    <a:pt x="2047367" y="444372"/>
                  </a:lnTo>
                  <a:lnTo>
                    <a:pt x="2089531" y="356234"/>
                  </a:lnTo>
                  <a:lnTo>
                    <a:pt x="2109978" y="353186"/>
                  </a:lnTo>
                  <a:lnTo>
                    <a:pt x="2101977" y="478408"/>
                  </a:lnTo>
                  <a:lnTo>
                    <a:pt x="2099564" y="480821"/>
                  </a:lnTo>
                  <a:lnTo>
                    <a:pt x="2058201" y="480395"/>
                  </a:lnTo>
                  <a:lnTo>
                    <a:pt x="2017363" y="480075"/>
                  </a:lnTo>
                  <a:lnTo>
                    <a:pt x="1977048" y="479875"/>
                  </a:lnTo>
                  <a:lnTo>
                    <a:pt x="1937258" y="479805"/>
                  </a:lnTo>
                  <a:lnTo>
                    <a:pt x="1848484" y="479805"/>
                  </a:lnTo>
                  <a:lnTo>
                    <a:pt x="1826698" y="479875"/>
                  </a:lnTo>
                  <a:lnTo>
                    <a:pt x="1804590" y="480075"/>
                  </a:lnTo>
                  <a:lnTo>
                    <a:pt x="1782173" y="480395"/>
                  </a:lnTo>
                  <a:lnTo>
                    <a:pt x="1759458" y="480821"/>
                  </a:lnTo>
                  <a:lnTo>
                    <a:pt x="1757680" y="464057"/>
                  </a:lnTo>
                  <a:lnTo>
                    <a:pt x="1802638" y="451738"/>
                  </a:lnTo>
                  <a:lnTo>
                    <a:pt x="1812163" y="411352"/>
                  </a:lnTo>
                  <a:lnTo>
                    <a:pt x="1812290" y="374649"/>
                  </a:lnTo>
                  <a:lnTo>
                    <a:pt x="1812290" y="107822"/>
                  </a:lnTo>
                  <a:lnTo>
                    <a:pt x="1812036" y="68198"/>
                  </a:lnTo>
                  <a:lnTo>
                    <a:pt x="1758695" y="28066"/>
                  </a:lnTo>
                  <a:lnTo>
                    <a:pt x="1757680" y="11048"/>
                  </a:lnTo>
                  <a:close/>
                </a:path>
                <a:path w="5612765" h="492760">
                  <a:moveTo>
                    <a:pt x="0" y="11048"/>
                  </a:moveTo>
                  <a:lnTo>
                    <a:pt x="26001" y="11622"/>
                  </a:lnTo>
                  <a:lnTo>
                    <a:pt x="48561" y="12017"/>
                  </a:lnTo>
                  <a:lnTo>
                    <a:pt x="67669" y="12245"/>
                  </a:lnTo>
                  <a:lnTo>
                    <a:pt x="83312" y="12318"/>
                  </a:lnTo>
                  <a:lnTo>
                    <a:pt x="102534" y="12245"/>
                  </a:lnTo>
                  <a:lnTo>
                    <a:pt x="121935" y="12017"/>
                  </a:lnTo>
                  <a:lnTo>
                    <a:pt x="141551" y="11622"/>
                  </a:lnTo>
                  <a:lnTo>
                    <a:pt x="161417" y="11048"/>
                  </a:lnTo>
                  <a:lnTo>
                    <a:pt x="278256" y="306069"/>
                  </a:lnTo>
                  <a:lnTo>
                    <a:pt x="281971" y="315473"/>
                  </a:lnTo>
                  <a:lnTo>
                    <a:pt x="285496" y="324627"/>
                  </a:lnTo>
                  <a:lnTo>
                    <a:pt x="288829" y="333519"/>
                  </a:lnTo>
                  <a:lnTo>
                    <a:pt x="291973" y="342137"/>
                  </a:lnTo>
                  <a:lnTo>
                    <a:pt x="295354" y="333519"/>
                  </a:lnTo>
                  <a:lnTo>
                    <a:pt x="298831" y="324627"/>
                  </a:lnTo>
                  <a:lnTo>
                    <a:pt x="302402" y="315473"/>
                  </a:lnTo>
                  <a:lnTo>
                    <a:pt x="306069" y="306069"/>
                  </a:lnTo>
                  <a:lnTo>
                    <a:pt x="426212" y="11048"/>
                  </a:lnTo>
                  <a:lnTo>
                    <a:pt x="448786" y="11622"/>
                  </a:lnTo>
                  <a:lnTo>
                    <a:pt x="470217" y="12017"/>
                  </a:lnTo>
                  <a:lnTo>
                    <a:pt x="490505" y="12245"/>
                  </a:lnTo>
                  <a:lnTo>
                    <a:pt x="509650" y="12318"/>
                  </a:lnTo>
                  <a:lnTo>
                    <a:pt x="526960" y="12245"/>
                  </a:lnTo>
                  <a:lnTo>
                    <a:pt x="545734" y="12017"/>
                  </a:lnTo>
                  <a:lnTo>
                    <a:pt x="565961" y="11622"/>
                  </a:lnTo>
                  <a:lnTo>
                    <a:pt x="587629" y="11048"/>
                  </a:lnTo>
                  <a:lnTo>
                    <a:pt x="589661" y="28066"/>
                  </a:lnTo>
                  <a:lnTo>
                    <a:pt x="543814" y="41147"/>
                  </a:lnTo>
                  <a:lnTo>
                    <a:pt x="535096" y="91773"/>
                  </a:lnTo>
                  <a:lnTo>
                    <a:pt x="535051" y="107822"/>
                  </a:lnTo>
                  <a:lnTo>
                    <a:pt x="535051" y="374649"/>
                  </a:lnTo>
                  <a:lnTo>
                    <a:pt x="535426" y="426942"/>
                  </a:lnTo>
                  <a:lnTo>
                    <a:pt x="588264" y="464057"/>
                  </a:lnTo>
                  <a:lnTo>
                    <a:pt x="589661" y="480821"/>
                  </a:lnTo>
                  <a:lnTo>
                    <a:pt x="565088" y="480395"/>
                  </a:lnTo>
                  <a:lnTo>
                    <a:pt x="539194" y="480075"/>
                  </a:lnTo>
                  <a:lnTo>
                    <a:pt x="511990" y="479875"/>
                  </a:lnTo>
                  <a:lnTo>
                    <a:pt x="483489" y="479805"/>
                  </a:lnTo>
                  <a:lnTo>
                    <a:pt x="456344" y="479875"/>
                  </a:lnTo>
                  <a:lnTo>
                    <a:pt x="431498" y="480075"/>
                  </a:lnTo>
                  <a:lnTo>
                    <a:pt x="408961" y="480395"/>
                  </a:lnTo>
                  <a:lnTo>
                    <a:pt x="388747" y="480821"/>
                  </a:lnTo>
                  <a:lnTo>
                    <a:pt x="387096" y="464057"/>
                  </a:lnTo>
                  <a:lnTo>
                    <a:pt x="425577" y="452373"/>
                  </a:lnTo>
                  <a:lnTo>
                    <a:pt x="434705" y="410813"/>
                  </a:lnTo>
                  <a:lnTo>
                    <a:pt x="434975" y="374649"/>
                  </a:lnTo>
                  <a:lnTo>
                    <a:pt x="434975" y="160400"/>
                  </a:lnTo>
                  <a:lnTo>
                    <a:pt x="435026" y="149661"/>
                  </a:lnTo>
                  <a:lnTo>
                    <a:pt x="435197" y="134969"/>
                  </a:lnTo>
                  <a:lnTo>
                    <a:pt x="435510" y="116324"/>
                  </a:lnTo>
                  <a:lnTo>
                    <a:pt x="435991" y="93725"/>
                  </a:lnTo>
                  <a:lnTo>
                    <a:pt x="430202" y="108229"/>
                  </a:lnTo>
                  <a:lnTo>
                    <a:pt x="424259" y="122983"/>
                  </a:lnTo>
                  <a:lnTo>
                    <a:pt x="418149" y="137999"/>
                  </a:lnTo>
                  <a:lnTo>
                    <a:pt x="411861" y="153288"/>
                  </a:lnTo>
                  <a:lnTo>
                    <a:pt x="278511" y="479805"/>
                  </a:lnTo>
                  <a:lnTo>
                    <a:pt x="248412" y="482472"/>
                  </a:lnTo>
                  <a:lnTo>
                    <a:pt x="121158" y="165353"/>
                  </a:lnTo>
                  <a:lnTo>
                    <a:pt x="115417" y="151423"/>
                  </a:lnTo>
                  <a:lnTo>
                    <a:pt x="109616" y="136683"/>
                  </a:lnTo>
                  <a:lnTo>
                    <a:pt x="103745" y="121134"/>
                  </a:lnTo>
                  <a:lnTo>
                    <a:pt x="97790" y="104774"/>
                  </a:lnTo>
                  <a:lnTo>
                    <a:pt x="98049" y="126488"/>
                  </a:lnTo>
                  <a:lnTo>
                    <a:pt x="98250" y="144176"/>
                  </a:lnTo>
                  <a:lnTo>
                    <a:pt x="98379" y="157817"/>
                  </a:lnTo>
                  <a:lnTo>
                    <a:pt x="98425" y="167385"/>
                  </a:lnTo>
                  <a:lnTo>
                    <a:pt x="98425" y="374649"/>
                  </a:lnTo>
                  <a:lnTo>
                    <a:pt x="98470" y="393553"/>
                  </a:lnTo>
                  <a:lnTo>
                    <a:pt x="99060" y="440308"/>
                  </a:lnTo>
                  <a:lnTo>
                    <a:pt x="107823" y="452373"/>
                  </a:lnTo>
                  <a:lnTo>
                    <a:pt x="144653" y="464057"/>
                  </a:lnTo>
                  <a:lnTo>
                    <a:pt x="145669" y="480821"/>
                  </a:lnTo>
                  <a:lnTo>
                    <a:pt x="126521" y="480395"/>
                  </a:lnTo>
                  <a:lnTo>
                    <a:pt x="108696" y="480075"/>
                  </a:lnTo>
                  <a:lnTo>
                    <a:pt x="92180" y="479875"/>
                  </a:lnTo>
                  <a:lnTo>
                    <a:pt x="76962" y="479805"/>
                  </a:lnTo>
                  <a:lnTo>
                    <a:pt x="61462" y="479875"/>
                  </a:lnTo>
                  <a:lnTo>
                    <a:pt x="43735" y="480075"/>
                  </a:lnTo>
                  <a:lnTo>
                    <a:pt x="23794" y="480395"/>
                  </a:lnTo>
                  <a:lnTo>
                    <a:pt x="1650" y="480821"/>
                  </a:lnTo>
                  <a:lnTo>
                    <a:pt x="0" y="464057"/>
                  </a:lnTo>
                  <a:lnTo>
                    <a:pt x="44831" y="451738"/>
                  </a:lnTo>
                  <a:lnTo>
                    <a:pt x="54356" y="411035"/>
                  </a:lnTo>
                  <a:lnTo>
                    <a:pt x="54483" y="374649"/>
                  </a:lnTo>
                  <a:lnTo>
                    <a:pt x="54483" y="107822"/>
                  </a:lnTo>
                  <a:lnTo>
                    <a:pt x="54161" y="63960"/>
                  </a:lnTo>
                  <a:lnTo>
                    <a:pt x="1016" y="28066"/>
                  </a:lnTo>
                  <a:lnTo>
                    <a:pt x="0" y="11048"/>
                  </a:lnTo>
                  <a:close/>
                </a:path>
                <a:path w="5612765" h="492760">
                  <a:moveTo>
                    <a:pt x="1444370" y="9016"/>
                  </a:moveTo>
                  <a:lnTo>
                    <a:pt x="1502975" y="12350"/>
                  </a:lnTo>
                  <a:lnTo>
                    <a:pt x="1553829" y="22351"/>
                  </a:lnTo>
                  <a:lnTo>
                    <a:pt x="1596943" y="39020"/>
                  </a:lnTo>
                  <a:lnTo>
                    <a:pt x="1632331" y="62356"/>
                  </a:lnTo>
                  <a:lnTo>
                    <a:pt x="1659834" y="92338"/>
                  </a:lnTo>
                  <a:lnTo>
                    <a:pt x="1679479" y="128762"/>
                  </a:lnTo>
                  <a:lnTo>
                    <a:pt x="1691266" y="171638"/>
                  </a:lnTo>
                  <a:lnTo>
                    <a:pt x="1695195" y="220979"/>
                  </a:lnTo>
                  <a:lnTo>
                    <a:pt x="1690838" y="279439"/>
                  </a:lnTo>
                  <a:lnTo>
                    <a:pt x="1677765" y="330993"/>
                  </a:lnTo>
                  <a:lnTo>
                    <a:pt x="1655976" y="375642"/>
                  </a:lnTo>
                  <a:lnTo>
                    <a:pt x="1625472" y="413384"/>
                  </a:lnTo>
                  <a:lnTo>
                    <a:pt x="1586988" y="443315"/>
                  </a:lnTo>
                  <a:lnTo>
                    <a:pt x="1541430" y="464708"/>
                  </a:lnTo>
                  <a:lnTo>
                    <a:pt x="1488777" y="477553"/>
                  </a:lnTo>
                  <a:lnTo>
                    <a:pt x="1429004" y="481837"/>
                  </a:lnTo>
                  <a:lnTo>
                    <a:pt x="1412069" y="481768"/>
                  </a:lnTo>
                  <a:lnTo>
                    <a:pt x="1396111" y="481568"/>
                  </a:lnTo>
                  <a:lnTo>
                    <a:pt x="1381105" y="481248"/>
                  </a:lnTo>
                  <a:lnTo>
                    <a:pt x="1367028" y="480821"/>
                  </a:lnTo>
                  <a:lnTo>
                    <a:pt x="1353149" y="480395"/>
                  </a:lnTo>
                  <a:lnTo>
                    <a:pt x="1338580" y="480075"/>
                  </a:lnTo>
                  <a:lnTo>
                    <a:pt x="1323343" y="479875"/>
                  </a:lnTo>
                  <a:lnTo>
                    <a:pt x="1307465" y="479805"/>
                  </a:lnTo>
                  <a:lnTo>
                    <a:pt x="1285678" y="479875"/>
                  </a:lnTo>
                  <a:lnTo>
                    <a:pt x="1263570" y="480075"/>
                  </a:lnTo>
                  <a:lnTo>
                    <a:pt x="1241153" y="480395"/>
                  </a:lnTo>
                  <a:lnTo>
                    <a:pt x="1218438" y="480821"/>
                  </a:lnTo>
                  <a:lnTo>
                    <a:pt x="1216659" y="464057"/>
                  </a:lnTo>
                  <a:lnTo>
                    <a:pt x="1261618" y="451738"/>
                  </a:lnTo>
                  <a:lnTo>
                    <a:pt x="1271143" y="411352"/>
                  </a:lnTo>
                  <a:lnTo>
                    <a:pt x="1271270" y="374649"/>
                  </a:lnTo>
                  <a:lnTo>
                    <a:pt x="1271270" y="107822"/>
                  </a:lnTo>
                  <a:lnTo>
                    <a:pt x="1271016" y="68198"/>
                  </a:lnTo>
                  <a:lnTo>
                    <a:pt x="1217676" y="28066"/>
                  </a:lnTo>
                  <a:lnTo>
                    <a:pt x="1216659" y="11048"/>
                  </a:lnTo>
                  <a:lnTo>
                    <a:pt x="1239851" y="11622"/>
                  </a:lnTo>
                  <a:lnTo>
                    <a:pt x="1262554" y="12017"/>
                  </a:lnTo>
                  <a:lnTo>
                    <a:pt x="1284757" y="12245"/>
                  </a:lnTo>
                  <a:lnTo>
                    <a:pt x="1306449" y="12318"/>
                  </a:lnTo>
                  <a:lnTo>
                    <a:pt x="1324356" y="12221"/>
                  </a:lnTo>
                  <a:lnTo>
                    <a:pt x="1341882" y="11922"/>
                  </a:lnTo>
                  <a:lnTo>
                    <a:pt x="1359027" y="11408"/>
                  </a:lnTo>
                  <a:lnTo>
                    <a:pt x="1375791" y="10667"/>
                  </a:lnTo>
                  <a:lnTo>
                    <a:pt x="1392507" y="9927"/>
                  </a:lnTo>
                  <a:lnTo>
                    <a:pt x="1409509" y="9413"/>
                  </a:lnTo>
                  <a:lnTo>
                    <a:pt x="1426797" y="9114"/>
                  </a:lnTo>
                  <a:lnTo>
                    <a:pt x="1444370" y="9016"/>
                  </a:lnTo>
                  <a:close/>
                </a:path>
                <a:path w="5612765" h="492760">
                  <a:moveTo>
                    <a:pt x="5016246" y="3682"/>
                  </a:moveTo>
                  <a:lnTo>
                    <a:pt x="5160518" y="410844"/>
                  </a:lnTo>
                  <a:lnTo>
                    <a:pt x="5180330" y="447928"/>
                  </a:lnTo>
                  <a:lnTo>
                    <a:pt x="5228209" y="464057"/>
                  </a:lnTo>
                  <a:lnTo>
                    <a:pt x="5229225" y="480821"/>
                  </a:lnTo>
                  <a:lnTo>
                    <a:pt x="5206531" y="480395"/>
                  </a:lnTo>
                  <a:lnTo>
                    <a:pt x="5183790" y="480075"/>
                  </a:lnTo>
                  <a:lnTo>
                    <a:pt x="5161002" y="479875"/>
                  </a:lnTo>
                  <a:lnTo>
                    <a:pt x="5138166" y="479805"/>
                  </a:lnTo>
                  <a:lnTo>
                    <a:pt x="5107993" y="479875"/>
                  </a:lnTo>
                  <a:lnTo>
                    <a:pt x="5078237" y="480075"/>
                  </a:lnTo>
                  <a:lnTo>
                    <a:pt x="5048886" y="480395"/>
                  </a:lnTo>
                  <a:lnTo>
                    <a:pt x="5019929" y="480821"/>
                  </a:lnTo>
                  <a:lnTo>
                    <a:pt x="5018278" y="464057"/>
                  </a:lnTo>
                  <a:lnTo>
                    <a:pt x="5051425" y="454405"/>
                  </a:lnTo>
                  <a:lnTo>
                    <a:pt x="5055870" y="453008"/>
                  </a:lnTo>
                  <a:lnTo>
                    <a:pt x="5059045" y="451357"/>
                  </a:lnTo>
                  <a:lnTo>
                    <a:pt x="5061077" y="449325"/>
                  </a:lnTo>
                  <a:lnTo>
                    <a:pt x="5063109" y="447293"/>
                  </a:lnTo>
                  <a:lnTo>
                    <a:pt x="5064125" y="444372"/>
                  </a:lnTo>
                  <a:lnTo>
                    <a:pt x="5064125" y="440308"/>
                  </a:lnTo>
                  <a:lnTo>
                    <a:pt x="5064125" y="435863"/>
                  </a:lnTo>
                  <a:lnTo>
                    <a:pt x="5051044" y="394080"/>
                  </a:lnTo>
                  <a:lnTo>
                    <a:pt x="5028946" y="331088"/>
                  </a:lnTo>
                  <a:lnTo>
                    <a:pt x="4891659" y="331088"/>
                  </a:lnTo>
                  <a:lnTo>
                    <a:pt x="4867910" y="393699"/>
                  </a:lnTo>
                  <a:lnTo>
                    <a:pt x="4854448" y="430910"/>
                  </a:lnTo>
                  <a:lnTo>
                    <a:pt x="4853178" y="436625"/>
                  </a:lnTo>
                  <a:lnTo>
                    <a:pt x="4853178" y="440562"/>
                  </a:lnTo>
                  <a:lnTo>
                    <a:pt x="4853178" y="444372"/>
                  </a:lnTo>
                  <a:lnTo>
                    <a:pt x="4865497" y="454024"/>
                  </a:lnTo>
                  <a:lnTo>
                    <a:pt x="4897628" y="463422"/>
                  </a:lnTo>
                  <a:lnTo>
                    <a:pt x="4898644" y="480821"/>
                  </a:lnTo>
                  <a:lnTo>
                    <a:pt x="4875496" y="480395"/>
                  </a:lnTo>
                  <a:lnTo>
                    <a:pt x="4854622" y="480075"/>
                  </a:lnTo>
                  <a:lnTo>
                    <a:pt x="4836011" y="479875"/>
                  </a:lnTo>
                  <a:lnTo>
                    <a:pt x="4819650" y="479805"/>
                  </a:lnTo>
                  <a:lnTo>
                    <a:pt x="4803173" y="479875"/>
                  </a:lnTo>
                  <a:lnTo>
                    <a:pt x="4785566" y="480075"/>
                  </a:lnTo>
                  <a:lnTo>
                    <a:pt x="4766839" y="480395"/>
                  </a:lnTo>
                  <a:lnTo>
                    <a:pt x="4747006" y="480821"/>
                  </a:lnTo>
                  <a:lnTo>
                    <a:pt x="4745355" y="464057"/>
                  </a:lnTo>
                  <a:lnTo>
                    <a:pt x="4789678" y="450849"/>
                  </a:lnTo>
                  <a:lnTo>
                    <a:pt x="4813300" y="415162"/>
                  </a:lnTo>
                  <a:lnTo>
                    <a:pt x="4980051" y="9016"/>
                  </a:lnTo>
                  <a:lnTo>
                    <a:pt x="5016246" y="3682"/>
                  </a:lnTo>
                  <a:close/>
                </a:path>
                <a:path w="5612765" h="492760">
                  <a:moveTo>
                    <a:pt x="2348484" y="3301"/>
                  </a:moveTo>
                  <a:lnTo>
                    <a:pt x="2401554" y="7127"/>
                  </a:lnTo>
                  <a:lnTo>
                    <a:pt x="2461387" y="18668"/>
                  </a:lnTo>
                  <a:lnTo>
                    <a:pt x="2463419" y="21716"/>
                  </a:lnTo>
                  <a:lnTo>
                    <a:pt x="2442972" y="129539"/>
                  </a:lnTo>
                  <a:lnTo>
                    <a:pt x="2424557" y="132587"/>
                  </a:lnTo>
                  <a:lnTo>
                    <a:pt x="2400172" y="42798"/>
                  </a:lnTo>
                  <a:lnTo>
                    <a:pt x="2389193" y="39131"/>
                  </a:lnTo>
                  <a:lnTo>
                    <a:pt x="2377773" y="36512"/>
                  </a:lnTo>
                  <a:lnTo>
                    <a:pt x="2365900" y="34940"/>
                  </a:lnTo>
                  <a:lnTo>
                    <a:pt x="2353564" y="34416"/>
                  </a:lnTo>
                  <a:lnTo>
                    <a:pt x="2336516" y="35724"/>
                  </a:lnTo>
                  <a:lnTo>
                    <a:pt x="2293493" y="55244"/>
                  </a:lnTo>
                  <a:lnTo>
                    <a:pt x="2270400" y="93142"/>
                  </a:lnTo>
                  <a:lnTo>
                    <a:pt x="2268855" y="108838"/>
                  </a:lnTo>
                  <a:lnTo>
                    <a:pt x="2269355" y="118314"/>
                  </a:lnTo>
                  <a:lnTo>
                    <a:pt x="2286253" y="155955"/>
                  </a:lnTo>
                  <a:lnTo>
                    <a:pt x="2320571" y="182947"/>
                  </a:lnTo>
                  <a:lnTo>
                    <a:pt x="2355465" y="200542"/>
                  </a:lnTo>
                  <a:lnTo>
                    <a:pt x="2364613" y="204850"/>
                  </a:lnTo>
                  <a:lnTo>
                    <a:pt x="2374828" y="209827"/>
                  </a:lnTo>
                  <a:lnTo>
                    <a:pt x="2415879" y="232187"/>
                  </a:lnTo>
                  <a:lnTo>
                    <a:pt x="2450782" y="261927"/>
                  </a:lnTo>
                  <a:lnTo>
                    <a:pt x="2474069" y="303234"/>
                  </a:lnTo>
                  <a:lnTo>
                    <a:pt x="2479802" y="345185"/>
                  </a:lnTo>
                  <a:lnTo>
                    <a:pt x="2476609" y="377358"/>
                  </a:lnTo>
                  <a:lnTo>
                    <a:pt x="2451030" y="430750"/>
                  </a:lnTo>
                  <a:lnTo>
                    <a:pt x="2400948" y="468995"/>
                  </a:lnTo>
                  <a:lnTo>
                    <a:pt x="2333269" y="488426"/>
                  </a:lnTo>
                  <a:lnTo>
                    <a:pt x="2293239" y="490854"/>
                  </a:lnTo>
                  <a:lnTo>
                    <a:pt x="2263046" y="489664"/>
                  </a:lnTo>
                  <a:lnTo>
                    <a:pt x="2233056" y="486092"/>
                  </a:lnTo>
                  <a:lnTo>
                    <a:pt x="2203281" y="480139"/>
                  </a:lnTo>
                  <a:lnTo>
                    <a:pt x="2173732" y="471804"/>
                  </a:lnTo>
                  <a:lnTo>
                    <a:pt x="2171700" y="468756"/>
                  </a:lnTo>
                  <a:lnTo>
                    <a:pt x="2189480" y="348233"/>
                  </a:lnTo>
                  <a:lnTo>
                    <a:pt x="2210308" y="344804"/>
                  </a:lnTo>
                  <a:lnTo>
                    <a:pt x="2235327" y="447293"/>
                  </a:lnTo>
                  <a:lnTo>
                    <a:pt x="2247737" y="452127"/>
                  </a:lnTo>
                  <a:lnTo>
                    <a:pt x="2260790" y="455580"/>
                  </a:lnTo>
                  <a:lnTo>
                    <a:pt x="2274510" y="457652"/>
                  </a:lnTo>
                  <a:lnTo>
                    <a:pt x="2288921" y="458342"/>
                  </a:lnTo>
                  <a:lnTo>
                    <a:pt x="2309135" y="457005"/>
                  </a:lnTo>
                  <a:lnTo>
                    <a:pt x="2357374" y="436752"/>
                  </a:lnTo>
                  <a:lnTo>
                    <a:pt x="2381787" y="396158"/>
                  </a:lnTo>
                  <a:lnTo>
                    <a:pt x="2383409" y="378967"/>
                  </a:lnTo>
                  <a:lnTo>
                    <a:pt x="2382906" y="369157"/>
                  </a:lnTo>
                  <a:lnTo>
                    <a:pt x="2365851" y="330882"/>
                  </a:lnTo>
                  <a:lnTo>
                    <a:pt x="2330900" y="303484"/>
                  </a:lnTo>
                  <a:lnTo>
                    <a:pt x="2295517" y="285920"/>
                  </a:lnTo>
                  <a:lnTo>
                    <a:pt x="2286254" y="281558"/>
                  </a:lnTo>
                  <a:lnTo>
                    <a:pt x="2276060" y="276461"/>
                  </a:lnTo>
                  <a:lnTo>
                    <a:pt x="2235432" y="254664"/>
                  </a:lnTo>
                  <a:lnTo>
                    <a:pt x="2201269" y="225411"/>
                  </a:lnTo>
                  <a:lnTo>
                    <a:pt x="2178395" y="184433"/>
                  </a:lnTo>
                  <a:lnTo>
                    <a:pt x="2172716" y="142874"/>
                  </a:lnTo>
                  <a:lnTo>
                    <a:pt x="2175783" y="112585"/>
                  </a:lnTo>
                  <a:lnTo>
                    <a:pt x="2200255" y="61721"/>
                  </a:lnTo>
                  <a:lnTo>
                    <a:pt x="2247900" y="24572"/>
                  </a:lnTo>
                  <a:lnTo>
                    <a:pt x="2311336" y="5661"/>
                  </a:lnTo>
                  <a:lnTo>
                    <a:pt x="2348484" y="3301"/>
                  </a:lnTo>
                  <a:close/>
                </a:path>
                <a:path w="5612765" h="492760">
                  <a:moveTo>
                    <a:pt x="2959100" y="0"/>
                  </a:moveTo>
                  <a:lnTo>
                    <a:pt x="3014009" y="3933"/>
                  </a:lnTo>
                  <a:lnTo>
                    <a:pt x="3062335" y="15747"/>
                  </a:lnTo>
                  <a:lnTo>
                    <a:pt x="3104064" y="35468"/>
                  </a:lnTo>
                  <a:lnTo>
                    <a:pt x="3139186" y="63118"/>
                  </a:lnTo>
                  <a:lnTo>
                    <a:pt x="3167022" y="97528"/>
                  </a:lnTo>
                  <a:lnTo>
                    <a:pt x="3186906" y="137699"/>
                  </a:lnTo>
                  <a:lnTo>
                    <a:pt x="3198836" y="183634"/>
                  </a:lnTo>
                  <a:lnTo>
                    <a:pt x="3202813" y="235330"/>
                  </a:lnTo>
                  <a:lnTo>
                    <a:pt x="3198548" y="290429"/>
                  </a:lnTo>
                  <a:lnTo>
                    <a:pt x="3185747" y="339883"/>
                  </a:lnTo>
                  <a:lnTo>
                    <a:pt x="3164397" y="383670"/>
                  </a:lnTo>
                  <a:lnTo>
                    <a:pt x="3134487" y="421766"/>
                  </a:lnTo>
                  <a:lnTo>
                    <a:pt x="3097012" y="452604"/>
                  </a:lnTo>
                  <a:lnTo>
                    <a:pt x="3052810" y="474630"/>
                  </a:lnTo>
                  <a:lnTo>
                    <a:pt x="3001916" y="487846"/>
                  </a:lnTo>
                  <a:lnTo>
                    <a:pt x="2944368" y="492251"/>
                  </a:lnTo>
                  <a:lnTo>
                    <a:pt x="2889384" y="488180"/>
                  </a:lnTo>
                  <a:lnTo>
                    <a:pt x="2841021" y="475964"/>
                  </a:lnTo>
                  <a:lnTo>
                    <a:pt x="2799278" y="455604"/>
                  </a:lnTo>
                  <a:lnTo>
                    <a:pt x="2764155" y="427100"/>
                  </a:lnTo>
                  <a:lnTo>
                    <a:pt x="2736318" y="391644"/>
                  </a:lnTo>
                  <a:lnTo>
                    <a:pt x="2716434" y="350424"/>
                  </a:lnTo>
                  <a:lnTo>
                    <a:pt x="2704504" y="303442"/>
                  </a:lnTo>
                  <a:lnTo>
                    <a:pt x="2700528" y="250697"/>
                  </a:lnTo>
                  <a:lnTo>
                    <a:pt x="2704816" y="195810"/>
                  </a:lnTo>
                  <a:lnTo>
                    <a:pt x="2717688" y="146970"/>
                  </a:lnTo>
                  <a:lnTo>
                    <a:pt x="2739157" y="104179"/>
                  </a:lnTo>
                  <a:lnTo>
                    <a:pt x="2769235" y="67436"/>
                  </a:lnTo>
                  <a:lnTo>
                    <a:pt x="2806813" y="37933"/>
                  </a:lnTo>
                  <a:lnTo>
                    <a:pt x="2850975" y="16859"/>
                  </a:lnTo>
                  <a:lnTo>
                    <a:pt x="2901733" y="4214"/>
                  </a:lnTo>
                  <a:lnTo>
                    <a:pt x="2959100" y="0"/>
                  </a:lnTo>
                  <a:close/>
                </a:path>
                <a:path w="5612765" h="492760">
                  <a:moveTo>
                    <a:pt x="910844" y="0"/>
                  </a:moveTo>
                  <a:lnTo>
                    <a:pt x="965753" y="3933"/>
                  </a:lnTo>
                  <a:lnTo>
                    <a:pt x="1014079" y="15747"/>
                  </a:lnTo>
                  <a:lnTo>
                    <a:pt x="1055808" y="35468"/>
                  </a:lnTo>
                  <a:lnTo>
                    <a:pt x="1090930" y="63118"/>
                  </a:lnTo>
                  <a:lnTo>
                    <a:pt x="1118766" y="97528"/>
                  </a:lnTo>
                  <a:lnTo>
                    <a:pt x="1138650" y="137699"/>
                  </a:lnTo>
                  <a:lnTo>
                    <a:pt x="1150580" y="183634"/>
                  </a:lnTo>
                  <a:lnTo>
                    <a:pt x="1154557" y="235330"/>
                  </a:lnTo>
                  <a:lnTo>
                    <a:pt x="1150292" y="290429"/>
                  </a:lnTo>
                  <a:lnTo>
                    <a:pt x="1137491" y="339883"/>
                  </a:lnTo>
                  <a:lnTo>
                    <a:pt x="1116141" y="383670"/>
                  </a:lnTo>
                  <a:lnTo>
                    <a:pt x="1086231" y="421766"/>
                  </a:lnTo>
                  <a:lnTo>
                    <a:pt x="1048756" y="452604"/>
                  </a:lnTo>
                  <a:lnTo>
                    <a:pt x="1004554" y="474630"/>
                  </a:lnTo>
                  <a:lnTo>
                    <a:pt x="953660" y="487846"/>
                  </a:lnTo>
                  <a:lnTo>
                    <a:pt x="896112" y="492251"/>
                  </a:lnTo>
                  <a:lnTo>
                    <a:pt x="841128" y="488180"/>
                  </a:lnTo>
                  <a:lnTo>
                    <a:pt x="792765" y="475964"/>
                  </a:lnTo>
                  <a:lnTo>
                    <a:pt x="751022" y="455604"/>
                  </a:lnTo>
                  <a:lnTo>
                    <a:pt x="715899" y="427100"/>
                  </a:lnTo>
                  <a:lnTo>
                    <a:pt x="688062" y="391644"/>
                  </a:lnTo>
                  <a:lnTo>
                    <a:pt x="668178" y="350424"/>
                  </a:lnTo>
                  <a:lnTo>
                    <a:pt x="656248" y="303442"/>
                  </a:lnTo>
                  <a:lnTo>
                    <a:pt x="652271" y="250697"/>
                  </a:lnTo>
                  <a:lnTo>
                    <a:pt x="656560" y="195810"/>
                  </a:lnTo>
                  <a:lnTo>
                    <a:pt x="669432" y="146970"/>
                  </a:lnTo>
                  <a:lnTo>
                    <a:pt x="690901" y="104179"/>
                  </a:lnTo>
                  <a:lnTo>
                    <a:pt x="720979" y="67436"/>
                  </a:lnTo>
                  <a:lnTo>
                    <a:pt x="758557" y="37933"/>
                  </a:lnTo>
                  <a:lnTo>
                    <a:pt x="802719" y="16859"/>
                  </a:lnTo>
                  <a:lnTo>
                    <a:pt x="853477" y="4214"/>
                  </a:lnTo>
                  <a:lnTo>
                    <a:pt x="910844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10248" y="4313862"/>
            <a:ext cx="3528060" cy="487680"/>
            <a:chOff x="4803267" y="4767580"/>
            <a:chExt cx="3528060" cy="4876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3267" y="4767580"/>
              <a:ext cx="3527933" cy="4875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0349" y="4898644"/>
              <a:ext cx="121031" cy="16649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9542" y="4801235"/>
              <a:ext cx="133096" cy="202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9786" y="4801235"/>
              <a:ext cx="133096" cy="2023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03267" y="4767580"/>
              <a:ext cx="3528060" cy="487680"/>
            </a:xfrm>
            <a:custGeom>
              <a:avLst/>
              <a:gdLst/>
              <a:ahLst/>
              <a:cxnLst/>
              <a:rect l="l" t="t" r="r" b="b"/>
              <a:pathLst>
                <a:path w="3528059" h="487679">
                  <a:moveTo>
                    <a:pt x="2653791" y="7747"/>
                  </a:moveTo>
                  <a:lnTo>
                    <a:pt x="2676937" y="8320"/>
                  </a:lnTo>
                  <a:lnTo>
                    <a:pt x="2699512" y="8715"/>
                  </a:lnTo>
                  <a:lnTo>
                    <a:pt x="2721514" y="8943"/>
                  </a:lnTo>
                  <a:lnTo>
                    <a:pt x="2742946" y="9017"/>
                  </a:lnTo>
                  <a:lnTo>
                    <a:pt x="2827655" y="9017"/>
                  </a:lnTo>
                  <a:lnTo>
                    <a:pt x="2868707" y="8943"/>
                  </a:lnTo>
                  <a:lnTo>
                    <a:pt x="2910522" y="8715"/>
                  </a:lnTo>
                  <a:lnTo>
                    <a:pt x="2953099" y="8320"/>
                  </a:lnTo>
                  <a:lnTo>
                    <a:pt x="2996438" y="7747"/>
                  </a:lnTo>
                  <a:lnTo>
                    <a:pt x="2998724" y="10414"/>
                  </a:lnTo>
                  <a:lnTo>
                    <a:pt x="2978023" y="121920"/>
                  </a:lnTo>
                  <a:lnTo>
                    <a:pt x="2959862" y="124587"/>
                  </a:lnTo>
                  <a:lnTo>
                    <a:pt x="2938526" y="43180"/>
                  </a:lnTo>
                  <a:lnTo>
                    <a:pt x="2808859" y="43180"/>
                  </a:lnTo>
                  <a:lnTo>
                    <a:pt x="2808859" y="220980"/>
                  </a:lnTo>
                  <a:lnTo>
                    <a:pt x="2827019" y="220980"/>
                  </a:lnTo>
                  <a:lnTo>
                    <a:pt x="2873150" y="220604"/>
                  </a:lnTo>
                  <a:lnTo>
                    <a:pt x="2912999" y="165354"/>
                  </a:lnTo>
                  <a:lnTo>
                    <a:pt x="2935097" y="164465"/>
                  </a:lnTo>
                  <a:lnTo>
                    <a:pt x="2934670" y="187156"/>
                  </a:lnTo>
                  <a:lnTo>
                    <a:pt x="2934350" y="206835"/>
                  </a:lnTo>
                  <a:lnTo>
                    <a:pt x="2934150" y="223490"/>
                  </a:lnTo>
                  <a:lnTo>
                    <a:pt x="2934081" y="237109"/>
                  </a:lnTo>
                  <a:lnTo>
                    <a:pt x="2934150" y="250372"/>
                  </a:lnTo>
                  <a:lnTo>
                    <a:pt x="2934350" y="266731"/>
                  </a:lnTo>
                  <a:lnTo>
                    <a:pt x="2934670" y="286186"/>
                  </a:lnTo>
                  <a:lnTo>
                    <a:pt x="2935097" y="308737"/>
                  </a:lnTo>
                  <a:lnTo>
                    <a:pt x="2912999" y="310388"/>
                  </a:lnTo>
                  <a:lnTo>
                    <a:pt x="2900680" y="263144"/>
                  </a:lnTo>
                  <a:lnTo>
                    <a:pt x="2857309" y="253301"/>
                  </a:lnTo>
                  <a:lnTo>
                    <a:pt x="2826639" y="253111"/>
                  </a:lnTo>
                  <a:lnTo>
                    <a:pt x="2808859" y="253111"/>
                  </a:lnTo>
                  <a:lnTo>
                    <a:pt x="2808859" y="368046"/>
                  </a:lnTo>
                  <a:lnTo>
                    <a:pt x="2808904" y="386403"/>
                  </a:lnTo>
                  <a:lnTo>
                    <a:pt x="2809033" y="404701"/>
                  </a:lnTo>
                  <a:lnTo>
                    <a:pt x="2809234" y="422927"/>
                  </a:lnTo>
                  <a:lnTo>
                    <a:pt x="2809493" y="441071"/>
                  </a:lnTo>
                  <a:lnTo>
                    <a:pt x="2943479" y="441071"/>
                  </a:lnTo>
                  <a:lnTo>
                    <a:pt x="2985642" y="352933"/>
                  </a:lnTo>
                  <a:lnTo>
                    <a:pt x="3006090" y="349885"/>
                  </a:lnTo>
                  <a:lnTo>
                    <a:pt x="2998089" y="475107"/>
                  </a:lnTo>
                  <a:lnTo>
                    <a:pt x="2995676" y="477520"/>
                  </a:lnTo>
                  <a:lnTo>
                    <a:pt x="2954313" y="477093"/>
                  </a:lnTo>
                  <a:lnTo>
                    <a:pt x="2913475" y="476773"/>
                  </a:lnTo>
                  <a:lnTo>
                    <a:pt x="2873160" y="476573"/>
                  </a:lnTo>
                  <a:lnTo>
                    <a:pt x="2833369" y="476504"/>
                  </a:lnTo>
                  <a:lnTo>
                    <a:pt x="2744597" y="476504"/>
                  </a:lnTo>
                  <a:lnTo>
                    <a:pt x="2722810" y="476573"/>
                  </a:lnTo>
                  <a:lnTo>
                    <a:pt x="2700702" y="476773"/>
                  </a:lnTo>
                  <a:lnTo>
                    <a:pt x="2678285" y="477093"/>
                  </a:lnTo>
                  <a:lnTo>
                    <a:pt x="2655569" y="477520"/>
                  </a:lnTo>
                  <a:lnTo>
                    <a:pt x="2653791" y="460756"/>
                  </a:lnTo>
                  <a:lnTo>
                    <a:pt x="2698750" y="448437"/>
                  </a:lnTo>
                  <a:lnTo>
                    <a:pt x="2708275" y="408051"/>
                  </a:lnTo>
                  <a:lnTo>
                    <a:pt x="2708402" y="371348"/>
                  </a:lnTo>
                  <a:lnTo>
                    <a:pt x="2708402" y="104521"/>
                  </a:lnTo>
                  <a:lnTo>
                    <a:pt x="2708148" y="64897"/>
                  </a:lnTo>
                  <a:lnTo>
                    <a:pt x="2654808" y="24765"/>
                  </a:lnTo>
                  <a:lnTo>
                    <a:pt x="2653791" y="7747"/>
                  </a:lnTo>
                  <a:close/>
                </a:path>
                <a:path w="3528059" h="487679">
                  <a:moveTo>
                    <a:pt x="2268219" y="7747"/>
                  </a:moveTo>
                  <a:lnTo>
                    <a:pt x="2291365" y="8320"/>
                  </a:lnTo>
                  <a:lnTo>
                    <a:pt x="2313940" y="8715"/>
                  </a:lnTo>
                  <a:lnTo>
                    <a:pt x="2335942" y="8943"/>
                  </a:lnTo>
                  <a:lnTo>
                    <a:pt x="2357374" y="9017"/>
                  </a:lnTo>
                  <a:lnTo>
                    <a:pt x="2442083" y="9017"/>
                  </a:lnTo>
                  <a:lnTo>
                    <a:pt x="2483135" y="8943"/>
                  </a:lnTo>
                  <a:lnTo>
                    <a:pt x="2524950" y="8715"/>
                  </a:lnTo>
                  <a:lnTo>
                    <a:pt x="2567527" y="8320"/>
                  </a:lnTo>
                  <a:lnTo>
                    <a:pt x="2610866" y="7747"/>
                  </a:lnTo>
                  <a:lnTo>
                    <a:pt x="2613152" y="10414"/>
                  </a:lnTo>
                  <a:lnTo>
                    <a:pt x="2592451" y="121920"/>
                  </a:lnTo>
                  <a:lnTo>
                    <a:pt x="2574290" y="124587"/>
                  </a:lnTo>
                  <a:lnTo>
                    <a:pt x="2552954" y="43180"/>
                  </a:lnTo>
                  <a:lnTo>
                    <a:pt x="2423287" y="43180"/>
                  </a:lnTo>
                  <a:lnTo>
                    <a:pt x="2423287" y="228727"/>
                  </a:lnTo>
                  <a:lnTo>
                    <a:pt x="2442337" y="228727"/>
                  </a:lnTo>
                  <a:lnTo>
                    <a:pt x="2488717" y="228351"/>
                  </a:lnTo>
                  <a:lnTo>
                    <a:pt x="2516378" y="218948"/>
                  </a:lnTo>
                  <a:lnTo>
                    <a:pt x="2528442" y="173101"/>
                  </a:lnTo>
                  <a:lnTo>
                    <a:pt x="2550541" y="172085"/>
                  </a:lnTo>
                  <a:lnTo>
                    <a:pt x="2550114" y="194847"/>
                  </a:lnTo>
                  <a:lnTo>
                    <a:pt x="2549794" y="214550"/>
                  </a:lnTo>
                  <a:lnTo>
                    <a:pt x="2549594" y="231181"/>
                  </a:lnTo>
                  <a:lnTo>
                    <a:pt x="2549525" y="244729"/>
                  </a:lnTo>
                  <a:lnTo>
                    <a:pt x="2549594" y="258012"/>
                  </a:lnTo>
                  <a:lnTo>
                    <a:pt x="2549794" y="274415"/>
                  </a:lnTo>
                  <a:lnTo>
                    <a:pt x="2550114" y="293913"/>
                  </a:lnTo>
                  <a:lnTo>
                    <a:pt x="2550541" y="316484"/>
                  </a:lnTo>
                  <a:lnTo>
                    <a:pt x="2528442" y="318389"/>
                  </a:lnTo>
                  <a:lnTo>
                    <a:pt x="2516124" y="270891"/>
                  </a:lnTo>
                  <a:lnTo>
                    <a:pt x="2472848" y="261032"/>
                  </a:lnTo>
                  <a:lnTo>
                    <a:pt x="2442083" y="260858"/>
                  </a:lnTo>
                  <a:lnTo>
                    <a:pt x="2423287" y="260858"/>
                  </a:lnTo>
                  <a:lnTo>
                    <a:pt x="2423287" y="371348"/>
                  </a:lnTo>
                  <a:lnTo>
                    <a:pt x="2423332" y="390181"/>
                  </a:lnTo>
                  <a:lnTo>
                    <a:pt x="2423922" y="435991"/>
                  </a:lnTo>
                  <a:lnTo>
                    <a:pt x="2481961" y="460756"/>
                  </a:lnTo>
                  <a:lnTo>
                    <a:pt x="2482977" y="477520"/>
                  </a:lnTo>
                  <a:lnTo>
                    <a:pt x="2456688" y="477093"/>
                  </a:lnTo>
                  <a:lnTo>
                    <a:pt x="2429827" y="476773"/>
                  </a:lnTo>
                  <a:lnTo>
                    <a:pt x="2402395" y="476573"/>
                  </a:lnTo>
                  <a:lnTo>
                    <a:pt x="2374391" y="476504"/>
                  </a:lnTo>
                  <a:lnTo>
                    <a:pt x="2346150" y="476573"/>
                  </a:lnTo>
                  <a:lnTo>
                    <a:pt x="2319337" y="476773"/>
                  </a:lnTo>
                  <a:lnTo>
                    <a:pt x="2293953" y="477093"/>
                  </a:lnTo>
                  <a:lnTo>
                    <a:pt x="2269998" y="477520"/>
                  </a:lnTo>
                  <a:lnTo>
                    <a:pt x="2268219" y="460756"/>
                  </a:lnTo>
                  <a:lnTo>
                    <a:pt x="2313178" y="448437"/>
                  </a:lnTo>
                  <a:lnTo>
                    <a:pt x="2322655" y="407733"/>
                  </a:lnTo>
                  <a:lnTo>
                    <a:pt x="2322830" y="371348"/>
                  </a:lnTo>
                  <a:lnTo>
                    <a:pt x="2322830" y="104521"/>
                  </a:lnTo>
                  <a:lnTo>
                    <a:pt x="2322576" y="64897"/>
                  </a:lnTo>
                  <a:lnTo>
                    <a:pt x="2269236" y="24765"/>
                  </a:lnTo>
                  <a:lnTo>
                    <a:pt x="2268219" y="7747"/>
                  </a:lnTo>
                  <a:close/>
                </a:path>
                <a:path w="3528059" h="487679">
                  <a:moveTo>
                    <a:pt x="1380490" y="7747"/>
                  </a:moveTo>
                  <a:lnTo>
                    <a:pt x="1402635" y="8320"/>
                  </a:lnTo>
                  <a:lnTo>
                    <a:pt x="1422019" y="8715"/>
                  </a:lnTo>
                  <a:lnTo>
                    <a:pt x="1438640" y="8943"/>
                  </a:lnTo>
                  <a:lnTo>
                    <a:pt x="1452499" y="9017"/>
                  </a:lnTo>
                  <a:lnTo>
                    <a:pt x="1468743" y="8943"/>
                  </a:lnTo>
                  <a:lnTo>
                    <a:pt x="1484534" y="8715"/>
                  </a:lnTo>
                  <a:lnTo>
                    <a:pt x="1499897" y="8320"/>
                  </a:lnTo>
                  <a:lnTo>
                    <a:pt x="1514856" y="7747"/>
                  </a:lnTo>
                  <a:lnTo>
                    <a:pt x="1737487" y="286639"/>
                  </a:lnTo>
                  <a:lnTo>
                    <a:pt x="1744273" y="295140"/>
                  </a:lnTo>
                  <a:lnTo>
                    <a:pt x="1751107" y="303879"/>
                  </a:lnTo>
                  <a:lnTo>
                    <a:pt x="1757989" y="312856"/>
                  </a:lnTo>
                  <a:lnTo>
                    <a:pt x="1764918" y="322072"/>
                  </a:lnTo>
                  <a:lnTo>
                    <a:pt x="1764659" y="310643"/>
                  </a:lnTo>
                  <a:lnTo>
                    <a:pt x="1764458" y="299418"/>
                  </a:lnTo>
                  <a:lnTo>
                    <a:pt x="1764329" y="288407"/>
                  </a:lnTo>
                  <a:lnTo>
                    <a:pt x="1764284" y="277622"/>
                  </a:lnTo>
                  <a:lnTo>
                    <a:pt x="1764284" y="103124"/>
                  </a:lnTo>
                  <a:lnTo>
                    <a:pt x="1764238" y="87481"/>
                  </a:lnTo>
                  <a:lnTo>
                    <a:pt x="1763649" y="47244"/>
                  </a:lnTo>
                  <a:lnTo>
                    <a:pt x="1754886" y="37211"/>
                  </a:lnTo>
                  <a:lnTo>
                    <a:pt x="1712087" y="25400"/>
                  </a:lnTo>
                  <a:lnTo>
                    <a:pt x="1711071" y="7747"/>
                  </a:lnTo>
                  <a:lnTo>
                    <a:pt x="1733049" y="8320"/>
                  </a:lnTo>
                  <a:lnTo>
                    <a:pt x="1752885" y="8715"/>
                  </a:lnTo>
                  <a:lnTo>
                    <a:pt x="1770578" y="8943"/>
                  </a:lnTo>
                  <a:lnTo>
                    <a:pt x="1786128" y="9017"/>
                  </a:lnTo>
                  <a:lnTo>
                    <a:pt x="1801796" y="8943"/>
                  </a:lnTo>
                  <a:lnTo>
                    <a:pt x="1819465" y="8715"/>
                  </a:lnTo>
                  <a:lnTo>
                    <a:pt x="1839134" y="8320"/>
                  </a:lnTo>
                  <a:lnTo>
                    <a:pt x="1860804" y="7747"/>
                  </a:lnTo>
                  <a:lnTo>
                    <a:pt x="1862455" y="24765"/>
                  </a:lnTo>
                  <a:lnTo>
                    <a:pt x="1816862" y="37846"/>
                  </a:lnTo>
                  <a:lnTo>
                    <a:pt x="1807914" y="88471"/>
                  </a:lnTo>
                  <a:lnTo>
                    <a:pt x="1807844" y="104521"/>
                  </a:lnTo>
                  <a:lnTo>
                    <a:pt x="1807844" y="476504"/>
                  </a:lnTo>
                  <a:lnTo>
                    <a:pt x="1769364" y="480187"/>
                  </a:lnTo>
                  <a:lnTo>
                    <a:pt x="1505458" y="149733"/>
                  </a:lnTo>
                  <a:lnTo>
                    <a:pt x="1478280" y="113792"/>
                  </a:lnTo>
                  <a:lnTo>
                    <a:pt x="1478613" y="125987"/>
                  </a:lnTo>
                  <a:lnTo>
                    <a:pt x="1478851" y="137636"/>
                  </a:lnTo>
                  <a:lnTo>
                    <a:pt x="1478994" y="148760"/>
                  </a:lnTo>
                  <a:lnTo>
                    <a:pt x="1479042" y="159385"/>
                  </a:lnTo>
                  <a:lnTo>
                    <a:pt x="1479042" y="371348"/>
                  </a:lnTo>
                  <a:lnTo>
                    <a:pt x="1479069" y="390227"/>
                  </a:lnTo>
                  <a:lnTo>
                    <a:pt x="1479677" y="436626"/>
                  </a:lnTo>
                  <a:lnTo>
                    <a:pt x="1488059" y="448437"/>
                  </a:lnTo>
                  <a:lnTo>
                    <a:pt x="1530858" y="460121"/>
                  </a:lnTo>
                  <a:lnTo>
                    <a:pt x="1531874" y="477520"/>
                  </a:lnTo>
                  <a:lnTo>
                    <a:pt x="1510299" y="477093"/>
                  </a:lnTo>
                  <a:lnTo>
                    <a:pt x="1490726" y="476773"/>
                  </a:lnTo>
                  <a:lnTo>
                    <a:pt x="1473152" y="476573"/>
                  </a:lnTo>
                  <a:lnTo>
                    <a:pt x="1457579" y="476504"/>
                  </a:lnTo>
                  <a:lnTo>
                    <a:pt x="1442079" y="476573"/>
                  </a:lnTo>
                  <a:lnTo>
                    <a:pt x="1424352" y="476773"/>
                  </a:lnTo>
                  <a:lnTo>
                    <a:pt x="1404411" y="477093"/>
                  </a:lnTo>
                  <a:lnTo>
                    <a:pt x="1382268" y="477520"/>
                  </a:lnTo>
                  <a:lnTo>
                    <a:pt x="1380490" y="460756"/>
                  </a:lnTo>
                  <a:lnTo>
                    <a:pt x="1425448" y="448437"/>
                  </a:lnTo>
                  <a:lnTo>
                    <a:pt x="1434973" y="407733"/>
                  </a:lnTo>
                  <a:lnTo>
                    <a:pt x="1435100" y="371348"/>
                  </a:lnTo>
                  <a:lnTo>
                    <a:pt x="1435100" y="104521"/>
                  </a:lnTo>
                  <a:lnTo>
                    <a:pt x="1434778" y="60658"/>
                  </a:lnTo>
                  <a:lnTo>
                    <a:pt x="1381506" y="24765"/>
                  </a:lnTo>
                  <a:lnTo>
                    <a:pt x="1380490" y="7747"/>
                  </a:lnTo>
                  <a:close/>
                </a:path>
                <a:path w="3528059" h="487679">
                  <a:moveTo>
                    <a:pt x="2286" y="7747"/>
                  </a:moveTo>
                  <a:lnTo>
                    <a:pt x="43005" y="8320"/>
                  </a:lnTo>
                  <a:lnTo>
                    <a:pt x="82867" y="8715"/>
                  </a:lnTo>
                  <a:lnTo>
                    <a:pt x="121872" y="8943"/>
                  </a:lnTo>
                  <a:lnTo>
                    <a:pt x="160020" y="9017"/>
                  </a:lnTo>
                  <a:lnTo>
                    <a:pt x="253492" y="9017"/>
                  </a:lnTo>
                  <a:lnTo>
                    <a:pt x="291635" y="8943"/>
                  </a:lnTo>
                  <a:lnTo>
                    <a:pt x="330803" y="8715"/>
                  </a:lnTo>
                  <a:lnTo>
                    <a:pt x="370970" y="8320"/>
                  </a:lnTo>
                  <a:lnTo>
                    <a:pt x="412115" y="7747"/>
                  </a:lnTo>
                  <a:lnTo>
                    <a:pt x="414147" y="10414"/>
                  </a:lnTo>
                  <a:lnTo>
                    <a:pt x="392049" y="132969"/>
                  </a:lnTo>
                  <a:lnTo>
                    <a:pt x="373253" y="135890"/>
                  </a:lnTo>
                  <a:lnTo>
                    <a:pt x="351536" y="43561"/>
                  </a:lnTo>
                  <a:lnTo>
                    <a:pt x="254762" y="43561"/>
                  </a:lnTo>
                  <a:lnTo>
                    <a:pt x="254762" y="370713"/>
                  </a:lnTo>
                  <a:lnTo>
                    <a:pt x="254807" y="389546"/>
                  </a:lnTo>
                  <a:lnTo>
                    <a:pt x="255397" y="435356"/>
                  </a:lnTo>
                  <a:lnTo>
                    <a:pt x="317119" y="460756"/>
                  </a:lnTo>
                  <a:lnTo>
                    <a:pt x="318008" y="477520"/>
                  </a:lnTo>
                  <a:lnTo>
                    <a:pt x="290198" y="477093"/>
                  </a:lnTo>
                  <a:lnTo>
                    <a:pt x="262223" y="476773"/>
                  </a:lnTo>
                  <a:lnTo>
                    <a:pt x="234104" y="476573"/>
                  </a:lnTo>
                  <a:lnTo>
                    <a:pt x="205867" y="476504"/>
                  </a:lnTo>
                  <a:lnTo>
                    <a:pt x="176748" y="476573"/>
                  </a:lnTo>
                  <a:lnTo>
                    <a:pt x="148272" y="476773"/>
                  </a:lnTo>
                  <a:lnTo>
                    <a:pt x="120463" y="477093"/>
                  </a:lnTo>
                  <a:lnTo>
                    <a:pt x="93345" y="477520"/>
                  </a:lnTo>
                  <a:lnTo>
                    <a:pt x="91694" y="460756"/>
                  </a:lnTo>
                  <a:lnTo>
                    <a:pt x="145287" y="446024"/>
                  </a:lnTo>
                  <a:lnTo>
                    <a:pt x="150875" y="444246"/>
                  </a:lnTo>
                  <a:lnTo>
                    <a:pt x="153797" y="440690"/>
                  </a:lnTo>
                  <a:lnTo>
                    <a:pt x="153924" y="435356"/>
                  </a:lnTo>
                  <a:lnTo>
                    <a:pt x="154257" y="421880"/>
                  </a:lnTo>
                  <a:lnTo>
                    <a:pt x="154495" y="406606"/>
                  </a:lnTo>
                  <a:lnTo>
                    <a:pt x="154638" y="389546"/>
                  </a:lnTo>
                  <a:lnTo>
                    <a:pt x="154686" y="370713"/>
                  </a:lnTo>
                  <a:lnTo>
                    <a:pt x="154686" y="43561"/>
                  </a:lnTo>
                  <a:lnTo>
                    <a:pt x="58166" y="43561"/>
                  </a:lnTo>
                  <a:lnTo>
                    <a:pt x="27432" y="132588"/>
                  </a:lnTo>
                  <a:lnTo>
                    <a:pt x="8636" y="135636"/>
                  </a:lnTo>
                  <a:lnTo>
                    <a:pt x="0" y="10414"/>
                  </a:lnTo>
                  <a:lnTo>
                    <a:pt x="2286" y="7747"/>
                  </a:lnTo>
                  <a:close/>
                </a:path>
                <a:path w="3528059" h="487679">
                  <a:moveTo>
                    <a:pt x="3281172" y="5969"/>
                  </a:moveTo>
                  <a:lnTo>
                    <a:pt x="3321514" y="7776"/>
                  </a:lnTo>
                  <a:lnTo>
                    <a:pt x="3386006" y="22203"/>
                  </a:lnTo>
                  <a:lnTo>
                    <a:pt x="3429039" y="50845"/>
                  </a:lnTo>
                  <a:lnTo>
                    <a:pt x="3450566" y="92894"/>
                  </a:lnTo>
                  <a:lnTo>
                    <a:pt x="3453257" y="118872"/>
                  </a:lnTo>
                  <a:lnTo>
                    <a:pt x="3451613" y="142615"/>
                  </a:lnTo>
                  <a:lnTo>
                    <a:pt x="3438469" y="182862"/>
                  </a:lnTo>
                  <a:lnTo>
                    <a:pt x="3412295" y="213824"/>
                  </a:lnTo>
                  <a:lnTo>
                    <a:pt x="3373711" y="237359"/>
                  </a:lnTo>
                  <a:lnTo>
                    <a:pt x="3349752" y="246507"/>
                  </a:lnTo>
                  <a:lnTo>
                    <a:pt x="3363039" y="266275"/>
                  </a:lnTo>
                  <a:lnTo>
                    <a:pt x="3374707" y="284067"/>
                  </a:lnTo>
                  <a:lnTo>
                    <a:pt x="3384756" y="299906"/>
                  </a:lnTo>
                  <a:lnTo>
                    <a:pt x="3393186" y="313817"/>
                  </a:lnTo>
                  <a:lnTo>
                    <a:pt x="3400807" y="326628"/>
                  </a:lnTo>
                  <a:lnTo>
                    <a:pt x="3408441" y="339344"/>
                  </a:lnTo>
                  <a:lnTo>
                    <a:pt x="3431319" y="376608"/>
                  </a:lnTo>
                  <a:lnTo>
                    <a:pt x="3457924" y="417583"/>
                  </a:lnTo>
                  <a:lnTo>
                    <a:pt x="3486912" y="447421"/>
                  </a:lnTo>
                  <a:lnTo>
                    <a:pt x="3511423" y="458216"/>
                  </a:lnTo>
                  <a:lnTo>
                    <a:pt x="3515994" y="459486"/>
                  </a:lnTo>
                  <a:lnTo>
                    <a:pt x="3521075" y="460629"/>
                  </a:lnTo>
                  <a:lnTo>
                    <a:pt x="3526663" y="461772"/>
                  </a:lnTo>
                  <a:lnTo>
                    <a:pt x="3527933" y="478790"/>
                  </a:lnTo>
                  <a:lnTo>
                    <a:pt x="3510956" y="480863"/>
                  </a:lnTo>
                  <a:lnTo>
                    <a:pt x="3492801" y="482330"/>
                  </a:lnTo>
                  <a:lnTo>
                    <a:pt x="3473479" y="483201"/>
                  </a:lnTo>
                  <a:lnTo>
                    <a:pt x="3453003" y="483489"/>
                  </a:lnTo>
                  <a:lnTo>
                    <a:pt x="3437499" y="483225"/>
                  </a:lnTo>
                  <a:lnTo>
                    <a:pt x="3399534" y="476763"/>
                  </a:lnTo>
                  <a:lnTo>
                    <a:pt x="3367484" y="452913"/>
                  </a:lnTo>
                  <a:lnTo>
                    <a:pt x="3340719" y="414670"/>
                  </a:lnTo>
                  <a:lnTo>
                    <a:pt x="3319424" y="379031"/>
                  </a:lnTo>
                  <a:lnTo>
                    <a:pt x="3297047" y="339598"/>
                  </a:lnTo>
                  <a:lnTo>
                    <a:pt x="3289331" y="325854"/>
                  </a:lnTo>
                  <a:lnTo>
                    <a:pt x="3265042" y="285242"/>
                  </a:lnTo>
                  <a:lnTo>
                    <a:pt x="3258947" y="275971"/>
                  </a:lnTo>
                  <a:lnTo>
                    <a:pt x="3256915" y="272542"/>
                  </a:lnTo>
                  <a:lnTo>
                    <a:pt x="3220847" y="259461"/>
                  </a:lnTo>
                  <a:lnTo>
                    <a:pt x="3220847" y="371348"/>
                  </a:lnTo>
                  <a:lnTo>
                    <a:pt x="3220868" y="381162"/>
                  </a:lnTo>
                  <a:lnTo>
                    <a:pt x="3220926" y="390429"/>
                  </a:lnTo>
                  <a:lnTo>
                    <a:pt x="3221007" y="399172"/>
                  </a:lnTo>
                  <a:lnTo>
                    <a:pt x="3221101" y="407416"/>
                  </a:lnTo>
                  <a:lnTo>
                    <a:pt x="3221144" y="415155"/>
                  </a:lnTo>
                  <a:lnTo>
                    <a:pt x="3221259" y="422560"/>
                  </a:lnTo>
                  <a:lnTo>
                    <a:pt x="3221422" y="429633"/>
                  </a:lnTo>
                  <a:lnTo>
                    <a:pt x="3221609" y="436372"/>
                  </a:lnTo>
                  <a:lnTo>
                    <a:pt x="3221736" y="443484"/>
                  </a:lnTo>
                  <a:lnTo>
                    <a:pt x="3224403" y="447802"/>
                  </a:lnTo>
                  <a:lnTo>
                    <a:pt x="3229229" y="449326"/>
                  </a:lnTo>
                  <a:lnTo>
                    <a:pt x="3264027" y="460756"/>
                  </a:lnTo>
                  <a:lnTo>
                    <a:pt x="3265042" y="477520"/>
                  </a:lnTo>
                  <a:lnTo>
                    <a:pt x="3245369" y="477093"/>
                  </a:lnTo>
                  <a:lnTo>
                    <a:pt x="3223482" y="476773"/>
                  </a:lnTo>
                  <a:lnTo>
                    <a:pt x="3199356" y="476573"/>
                  </a:lnTo>
                  <a:lnTo>
                    <a:pt x="3172967" y="476504"/>
                  </a:lnTo>
                  <a:lnTo>
                    <a:pt x="3144494" y="476573"/>
                  </a:lnTo>
                  <a:lnTo>
                    <a:pt x="3117580" y="476773"/>
                  </a:lnTo>
                  <a:lnTo>
                    <a:pt x="3092261" y="477093"/>
                  </a:lnTo>
                  <a:lnTo>
                    <a:pt x="3068574" y="477520"/>
                  </a:lnTo>
                  <a:lnTo>
                    <a:pt x="3066796" y="460756"/>
                  </a:lnTo>
                  <a:lnTo>
                    <a:pt x="3111754" y="448437"/>
                  </a:lnTo>
                  <a:lnTo>
                    <a:pt x="3121279" y="408051"/>
                  </a:lnTo>
                  <a:lnTo>
                    <a:pt x="3121406" y="371348"/>
                  </a:lnTo>
                  <a:lnTo>
                    <a:pt x="3121406" y="104521"/>
                  </a:lnTo>
                  <a:lnTo>
                    <a:pt x="3121152" y="64897"/>
                  </a:lnTo>
                  <a:lnTo>
                    <a:pt x="3067812" y="24765"/>
                  </a:lnTo>
                  <a:lnTo>
                    <a:pt x="3066796" y="7747"/>
                  </a:lnTo>
                  <a:lnTo>
                    <a:pt x="3090390" y="8320"/>
                  </a:lnTo>
                  <a:lnTo>
                    <a:pt x="3114293" y="8715"/>
                  </a:lnTo>
                  <a:lnTo>
                    <a:pt x="3138483" y="8943"/>
                  </a:lnTo>
                  <a:lnTo>
                    <a:pt x="3162935" y="9017"/>
                  </a:lnTo>
                  <a:lnTo>
                    <a:pt x="3168463" y="8991"/>
                  </a:lnTo>
                  <a:lnTo>
                    <a:pt x="3174587" y="8905"/>
                  </a:lnTo>
                  <a:lnTo>
                    <a:pt x="3181330" y="8749"/>
                  </a:lnTo>
                  <a:lnTo>
                    <a:pt x="3188716" y="8509"/>
                  </a:lnTo>
                  <a:lnTo>
                    <a:pt x="3196838" y="8276"/>
                  </a:lnTo>
                  <a:lnTo>
                    <a:pt x="3205781" y="7985"/>
                  </a:lnTo>
                  <a:lnTo>
                    <a:pt x="3215558" y="7669"/>
                  </a:lnTo>
                  <a:lnTo>
                    <a:pt x="3226181" y="7366"/>
                  </a:lnTo>
                  <a:lnTo>
                    <a:pt x="3235850" y="7028"/>
                  </a:lnTo>
                  <a:lnTo>
                    <a:pt x="3244675" y="6762"/>
                  </a:lnTo>
                  <a:lnTo>
                    <a:pt x="3252666" y="6544"/>
                  </a:lnTo>
                  <a:lnTo>
                    <a:pt x="3259836" y="6350"/>
                  </a:lnTo>
                  <a:lnTo>
                    <a:pt x="3268980" y="6096"/>
                  </a:lnTo>
                  <a:lnTo>
                    <a:pt x="3275965" y="5969"/>
                  </a:lnTo>
                  <a:lnTo>
                    <a:pt x="3281172" y="5969"/>
                  </a:lnTo>
                  <a:close/>
                </a:path>
                <a:path w="3528059" h="487679">
                  <a:moveTo>
                    <a:pt x="1152906" y="381"/>
                  </a:moveTo>
                  <a:lnTo>
                    <a:pt x="1297178" y="407543"/>
                  </a:lnTo>
                  <a:lnTo>
                    <a:pt x="1316990" y="444627"/>
                  </a:lnTo>
                  <a:lnTo>
                    <a:pt x="1364869" y="460756"/>
                  </a:lnTo>
                  <a:lnTo>
                    <a:pt x="1365885" y="477520"/>
                  </a:lnTo>
                  <a:lnTo>
                    <a:pt x="1343191" y="477093"/>
                  </a:lnTo>
                  <a:lnTo>
                    <a:pt x="1320450" y="476773"/>
                  </a:lnTo>
                  <a:lnTo>
                    <a:pt x="1297662" y="476573"/>
                  </a:lnTo>
                  <a:lnTo>
                    <a:pt x="1274826" y="476504"/>
                  </a:lnTo>
                  <a:lnTo>
                    <a:pt x="1244653" y="476573"/>
                  </a:lnTo>
                  <a:lnTo>
                    <a:pt x="1214897" y="476773"/>
                  </a:lnTo>
                  <a:lnTo>
                    <a:pt x="1185546" y="477093"/>
                  </a:lnTo>
                  <a:lnTo>
                    <a:pt x="1156589" y="477520"/>
                  </a:lnTo>
                  <a:lnTo>
                    <a:pt x="1154938" y="460756"/>
                  </a:lnTo>
                  <a:lnTo>
                    <a:pt x="1188085" y="451104"/>
                  </a:lnTo>
                  <a:lnTo>
                    <a:pt x="1192530" y="449707"/>
                  </a:lnTo>
                  <a:lnTo>
                    <a:pt x="1195705" y="448056"/>
                  </a:lnTo>
                  <a:lnTo>
                    <a:pt x="1197737" y="446024"/>
                  </a:lnTo>
                  <a:lnTo>
                    <a:pt x="1199769" y="443992"/>
                  </a:lnTo>
                  <a:lnTo>
                    <a:pt x="1200785" y="441071"/>
                  </a:lnTo>
                  <a:lnTo>
                    <a:pt x="1200785" y="437007"/>
                  </a:lnTo>
                  <a:lnTo>
                    <a:pt x="1200785" y="432562"/>
                  </a:lnTo>
                  <a:lnTo>
                    <a:pt x="1187704" y="390779"/>
                  </a:lnTo>
                  <a:lnTo>
                    <a:pt x="1165606" y="327787"/>
                  </a:lnTo>
                  <a:lnTo>
                    <a:pt x="1028319" y="327787"/>
                  </a:lnTo>
                  <a:lnTo>
                    <a:pt x="1004570" y="390398"/>
                  </a:lnTo>
                  <a:lnTo>
                    <a:pt x="991108" y="427609"/>
                  </a:lnTo>
                  <a:lnTo>
                    <a:pt x="989838" y="433324"/>
                  </a:lnTo>
                  <a:lnTo>
                    <a:pt x="989838" y="437261"/>
                  </a:lnTo>
                  <a:lnTo>
                    <a:pt x="989838" y="441071"/>
                  </a:lnTo>
                  <a:lnTo>
                    <a:pt x="1002157" y="450723"/>
                  </a:lnTo>
                  <a:lnTo>
                    <a:pt x="1034288" y="460121"/>
                  </a:lnTo>
                  <a:lnTo>
                    <a:pt x="1035304" y="477520"/>
                  </a:lnTo>
                  <a:lnTo>
                    <a:pt x="1012156" y="477093"/>
                  </a:lnTo>
                  <a:lnTo>
                    <a:pt x="991282" y="476773"/>
                  </a:lnTo>
                  <a:lnTo>
                    <a:pt x="972671" y="476573"/>
                  </a:lnTo>
                  <a:lnTo>
                    <a:pt x="956310" y="476504"/>
                  </a:lnTo>
                  <a:lnTo>
                    <a:pt x="948241" y="476525"/>
                  </a:lnTo>
                  <a:lnTo>
                    <a:pt x="939863" y="476583"/>
                  </a:lnTo>
                  <a:lnTo>
                    <a:pt x="931199" y="476664"/>
                  </a:lnTo>
                  <a:lnTo>
                    <a:pt x="922274" y="476758"/>
                  </a:lnTo>
                  <a:lnTo>
                    <a:pt x="908050" y="477012"/>
                  </a:lnTo>
                  <a:lnTo>
                    <a:pt x="908177" y="478790"/>
                  </a:lnTo>
                  <a:lnTo>
                    <a:pt x="891200" y="480863"/>
                  </a:lnTo>
                  <a:lnTo>
                    <a:pt x="873045" y="482330"/>
                  </a:lnTo>
                  <a:lnTo>
                    <a:pt x="853723" y="483201"/>
                  </a:lnTo>
                  <a:lnTo>
                    <a:pt x="833247" y="483489"/>
                  </a:lnTo>
                  <a:lnTo>
                    <a:pt x="817743" y="483225"/>
                  </a:lnTo>
                  <a:lnTo>
                    <a:pt x="779778" y="476763"/>
                  </a:lnTo>
                  <a:lnTo>
                    <a:pt x="747728" y="452913"/>
                  </a:lnTo>
                  <a:lnTo>
                    <a:pt x="720963" y="414670"/>
                  </a:lnTo>
                  <a:lnTo>
                    <a:pt x="699668" y="379031"/>
                  </a:lnTo>
                  <a:lnTo>
                    <a:pt x="677291" y="339598"/>
                  </a:lnTo>
                  <a:lnTo>
                    <a:pt x="669575" y="325854"/>
                  </a:lnTo>
                  <a:lnTo>
                    <a:pt x="645287" y="285242"/>
                  </a:lnTo>
                  <a:lnTo>
                    <a:pt x="639191" y="275971"/>
                  </a:lnTo>
                  <a:lnTo>
                    <a:pt x="637159" y="272542"/>
                  </a:lnTo>
                  <a:lnTo>
                    <a:pt x="601091" y="259461"/>
                  </a:lnTo>
                  <a:lnTo>
                    <a:pt x="601091" y="371348"/>
                  </a:lnTo>
                  <a:lnTo>
                    <a:pt x="601112" y="381162"/>
                  </a:lnTo>
                  <a:lnTo>
                    <a:pt x="601170" y="390429"/>
                  </a:lnTo>
                  <a:lnTo>
                    <a:pt x="601251" y="399172"/>
                  </a:lnTo>
                  <a:lnTo>
                    <a:pt x="601345" y="407416"/>
                  </a:lnTo>
                  <a:lnTo>
                    <a:pt x="601388" y="415155"/>
                  </a:lnTo>
                  <a:lnTo>
                    <a:pt x="601503" y="422560"/>
                  </a:lnTo>
                  <a:lnTo>
                    <a:pt x="601666" y="429633"/>
                  </a:lnTo>
                  <a:lnTo>
                    <a:pt x="601853" y="436372"/>
                  </a:lnTo>
                  <a:lnTo>
                    <a:pt x="601980" y="443484"/>
                  </a:lnTo>
                  <a:lnTo>
                    <a:pt x="604647" y="447802"/>
                  </a:lnTo>
                  <a:lnTo>
                    <a:pt x="609473" y="449326"/>
                  </a:lnTo>
                  <a:lnTo>
                    <a:pt x="644271" y="460756"/>
                  </a:lnTo>
                  <a:lnTo>
                    <a:pt x="645287" y="477520"/>
                  </a:lnTo>
                  <a:lnTo>
                    <a:pt x="625613" y="477093"/>
                  </a:lnTo>
                  <a:lnTo>
                    <a:pt x="603726" y="476773"/>
                  </a:lnTo>
                  <a:lnTo>
                    <a:pt x="579600" y="476573"/>
                  </a:lnTo>
                  <a:lnTo>
                    <a:pt x="553212" y="476504"/>
                  </a:lnTo>
                  <a:lnTo>
                    <a:pt x="524738" y="476573"/>
                  </a:lnTo>
                  <a:lnTo>
                    <a:pt x="497824" y="476773"/>
                  </a:lnTo>
                  <a:lnTo>
                    <a:pt x="472505" y="477093"/>
                  </a:lnTo>
                  <a:lnTo>
                    <a:pt x="448818" y="477520"/>
                  </a:lnTo>
                  <a:lnTo>
                    <a:pt x="447040" y="460756"/>
                  </a:lnTo>
                  <a:lnTo>
                    <a:pt x="491998" y="448437"/>
                  </a:lnTo>
                  <a:lnTo>
                    <a:pt x="501523" y="408051"/>
                  </a:lnTo>
                  <a:lnTo>
                    <a:pt x="501650" y="371348"/>
                  </a:lnTo>
                  <a:lnTo>
                    <a:pt x="501650" y="104521"/>
                  </a:lnTo>
                  <a:lnTo>
                    <a:pt x="501396" y="64897"/>
                  </a:lnTo>
                  <a:lnTo>
                    <a:pt x="448056" y="24765"/>
                  </a:lnTo>
                  <a:lnTo>
                    <a:pt x="447040" y="7747"/>
                  </a:lnTo>
                  <a:lnTo>
                    <a:pt x="470634" y="8320"/>
                  </a:lnTo>
                  <a:lnTo>
                    <a:pt x="494538" y="8715"/>
                  </a:lnTo>
                  <a:lnTo>
                    <a:pt x="518727" y="8943"/>
                  </a:lnTo>
                  <a:lnTo>
                    <a:pt x="543179" y="9017"/>
                  </a:lnTo>
                  <a:lnTo>
                    <a:pt x="548707" y="8991"/>
                  </a:lnTo>
                  <a:lnTo>
                    <a:pt x="554831" y="8905"/>
                  </a:lnTo>
                  <a:lnTo>
                    <a:pt x="561574" y="8749"/>
                  </a:lnTo>
                  <a:lnTo>
                    <a:pt x="568960" y="8509"/>
                  </a:lnTo>
                  <a:lnTo>
                    <a:pt x="577082" y="8276"/>
                  </a:lnTo>
                  <a:lnTo>
                    <a:pt x="586025" y="7985"/>
                  </a:lnTo>
                  <a:lnTo>
                    <a:pt x="595802" y="7669"/>
                  </a:lnTo>
                  <a:lnTo>
                    <a:pt x="606425" y="7366"/>
                  </a:lnTo>
                  <a:lnTo>
                    <a:pt x="616094" y="7028"/>
                  </a:lnTo>
                  <a:lnTo>
                    <a:pt x="624919" y="6762"/>
                  </a:lnTo>
                  <a:lnTo>
                    <a:pt x="632910" y="6544"/>
                  </a:lnTo>
                  <a:lnTo>
                    <a:pt x="640080" y="6350"/>
                  </a:lnTo>
                  <a:lnTo>
                    <a:pt x="649224" y="6096"/>
                  </a:lnTo>
                  <a:lnTo>
                    <a:pt x="656209" y="5969"/>
                  </a:lnTo>
                  <a:lnTo>
                    <a:pt x="661416" y="5969"/>
                  </a:lnTo>
                  <a:lnTo>
                    <a:pt x="701758" y="7776"/>
                  </a:lnTo>
                  <a:lnTo>
                    <a:pt x="766250" y="22203"/>
                  </a:lnTo>
                  <a:lnTo>
                    <a:pt x="809283" y="50845"/>
                  </a:lnTo>
                  <a:lnTo>
                    <a:pt x="830810" y="92894"/>
                  </a:lnTo>
                  <a:lnTo>
                    <a:pt x="833501" y="118872"/>
                  </a:lnTo>
                  <a:lnTo>
                    <a:pt x="831857" y="142615"/>
                  </a:lnTo>
                  <a:lnTo>
                    <a:pt x="818713" y="182862"/>
                  </a:lnTo>
                  <a:lnTo>
                    <a:pt x="792539" y="213824"/>
                  </a:lnTo>
                  <a:lnTo>
                    <a:pt x="753955" y="237359"/>
                  </a:lnTo>
                  <a:lnTo>
                    <a:pt x="729996" y="246507"/>
                  </a:lnTo>
                  <a:lnTo>
                    <a:pt x="743283" y="266275"/>
                  </a:lnTo>
                  <a:lnTo>
                    <a:pt x="754951" y="284067"/>
                  </a:lnTo>
                  <a:lnTo>
                    <a:pt x="765000" y="299906"/>
                  </a:lnTo>
                  <a:lnTo>
                    <a:pt x="773430" y="313817"/>
                  </a:lnTo>
                  <a:lnTo>
                    <a:pt x="781051" y="326628"/>
                  </a:lnTo>
                  <a:lnTo>
                    <a:pt x="788685" y="339344"/>
                  </a:lnTo>
                  <a:lnTo>
                    <a:pt x="811563" y="376608"/>
                  </a:lnTo>
                  <a:lnTo>
                    <a:pt x="838168" y="417583"/>
                  </a:lnTo>
                  <a:lnTo>
                    <a:pt x="867156" y="447421"/>
                  </a:lnTo>
                  <a:lnTo>
                    <a:pt x="891032" y="458089"/>
                  </a:lnTo>
                  <a:lnTo>
                    <a:pt x="917829" y="450088"/>
                  </a:lnTo>
                  <a:lnTo>
                    <a:pt x="926338" y="447548"/>
                  </a:lnTo>
                  <a:lnTo>
                    <a:pt x="949960" y="411861"/>
                  </a:lnTo>
                  <a:lnTo>
                    <a:pt x="1116711" y="5715"/>
                  </a:lnTo>
                  <a:lnTo>
                    <a:pt x="1152906" y="381"/>
                  </a:lnTo>
                  <a:close/>
                </a:path>
                <a:path w="3528059" h="487679">
                  <a:moveTo>
                    <a:pt x="2084832" y="0"/>
                  </a:moveTo>
                  <a:lnTo>
                    <a:pt x="2137902" y="3825"/>
                  </a:lnTo>
                  <a:lnTo>
                    <a:pt x="2197735" y="15367"/>
                  </a:lnTo>
                  <a:lnTo>
                    <a:pt x="2199766" y="18415"/>
                  </a:lnTo>
                  <a:lnTo>
                    <a:pt x="2179319" y="126238"/>
                  </a:lnTo>
                  <a:lnTo>
                    <a:pt x="2160905" y="129286"/>
                  </a:lnTo>
                  <a:lnTo>
                    <a:pt x="2136521" y="39497"/>
                  </a:lnTo>
                  <a:lnTo>
                    <a:pt x="2125541" y="35829"/>
                  </a:lnTo>
                  <a:lnTo>
                    <a:pt x="2114121" y="33210"/>
                  </a:lnTo>
                  <a:lnTo>
                    <a:pt x="2102248" y="31638"/>
                  </a:lnTo>
                  <a:lnTo>
                    <a:pt x="2089912" y="31115"/>
                  </a:lnTo>
                  <a:lnTo>
                    <a:pt x="2072864" y="32422"/>
                  </a:lnTo>
                  <a:lnTo>
                    <a:pt x="2029840" y="51943"/>
                  </a:lnTo>
                  <a:lnTo>
                    <a:pt x="2006748" y="89840"/>
                  </a:lnTo>
                  <a:lnTo>
                    <a:pt x="2005203" y="105537"/>
                  </a:lnTo>
                  <a:lnTo>
                    <a:pt x="2005703" y="115012"/>
                  </a:lnTo>
                  <a:lnTo>
                    <a:pt x="2022602" y="152654"/>
                  </a:lnTo>
                  <a:lnTo>
                    <a:pt x="2056919" y="179645"/>
                  </a:lnTo>
                  <a:lnTo>
                    <a:pt x="2091813" y="197240"/>
                  </a:lnTo>
                  <a:lnTo>
                    <a:pt x="2100961" y="201549"/>
                  </a:lnTo>
                  <a:lnTo>
                    <a:pt x="2111176" y="206525"/>
                  </a:lnTo>
                  <a:lnTo>
                    <a:pt x="2152227" y="228885"/>
                  </a:lnTo>
                  <a:lnTo>
                    <a:pt x="2187130" y="258625"/>
                  </a:lnTo>
                  <a:lnTo>
                    <a:pt x="2210417" y="299932"/>
                  </a:lnTo>
                  <a:lnTo>
                    <a:pt x="2216150" y="341884"/>
                  </a:lnTo>
                  <a:lnTo>
                    <a:pt x="2212957" y="374056"/>
                  </a:lnTo>
                  <a:lnTo>
                    <a:pt x="2187378" y="427448"/>
                  </a:lnTo>
                  <a:lnTo>
                    <a:pt x="2137296" y="465693"/>
                  </a:lnTo>
                  <a:lnTo>
                    <a:pt x="2069617" y="485124"/>
                  </a:lnTo>
                  <a:lnTo>
                    <a:pt x="2029587" y="487553"/>
                  </a:lnTo>
                  <a:lnTo>
                    <a:pt x="1999394" y="486362"/>
                  </a:lnTo>
                  <a:lnTo>
                    <a:pt x="1969404" y="482790"/>
                  </a:lnTo>
                  <a:lnTo>
                    <a:pt x="1939629" y="476837"/>
                  </a:lnTo>
                  <a:lnTo>
                    <a:pt x="1910080" y="468503"/>
                  </a:lnTo>
                  <a:lnTo>
                    <a:pt x="1908048" y="465455"/>
                  </a:lnTo>
                  <a:lnTo>
                    <a:pt x="1925828" y="344932"/>
                  </a:lnTo>
                  <a:lnTo>
                    <a:pt x="1946656" y="341503"/>
                  </a:lnTo>
                  <a:lnTo>
                    <a:pt x="1971675" y="443992"/>
                  </a:lnTo>
                  <a:lnTo>
                    <a:pt x="1984085" y="448825"/>
                  </a:lnTo>
                  <a:lnTo>
                    <a:pt x="1997138" y="452278"/>
                  </a:lnTo>
                  <a:lnTo>
                    <a:pt x="2010858" y="454350"/>
                  </a:lnTo>
                  <a:lnTo>
                    <a:pt x="2025268" y="455041"/>
                  </a:lnTo>
                  <a:lnTo>
                    <a:pt x="2045483" y="453703"/>
                  </a:lnTo>
                  <a:lnTo>
                    <a:pt x="2093722" y="433451"/>
                  </a:lnTo>
                  <a:lnTo>
                    <a:pt x="2118135" y="392856"/>
                  </a:lnTo>
                  <a:lnTo>
                    <a:pt x="2119757" y="375666"/>
                  </a:lnTo>
                  <a:lnTo>
                    <a:pt x="2119254" y="365855"/>
                  </a:lnTo>
                  <a:lnTo>
                    <a:pt x="2102199" y="327580"/>
                  </a:lnTo>
                  <a:lnTo>
                    <a:pt x="2067248" y="300182"/>
                  </a:lnTo>
                  <a:lnTo>
                    <a:pt x="2031865" y="282618"/>
                  </a:lnTo>
                  <a:lnTo>
                    <a:pt x="2022602" y="278257"/>
                  </a:lnTo>
                  <a:lnTo>
                    <a:pt x="2012408" y="273159"/>
                  </a:lnTo>
                  <a:lnTo>
                    <a:pt x="1971780" y="251362"/>
                  </a:lnTo>
                  <a:lnTo>
                    <a:pt x="1937617" y="222109"/>
                  </a:lnTo>
                  <a:lnTo>
                    <a:pt x="1914743" y="181131"/>
                  </a:lnTo>
                  <a:lnTo>
                    <a:pt x="1909064" y="139573"/>
                  </a:lnTo>
                  <a:lnTo>
                    <a:pt x="1912131" y="109283"/>
                  </a:lnTo>
                  <a:lnTo>
                    <a:pt x="1936603" y="58420"/>
                  </a:lnTo>
                  <a:lnTo>
                    <a:pt x="1984248" y="21270"/>
                  </a:lnTo>
                  <a:lnTo>
                    <a:pt x="2047684" y="2359"/>
                  </a:lnTo>
                  <a:lnTo>
                    <a:pt x="2084832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1219200"/>
            <a:ext cx="1380744" cy="20391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519" y="3261360"/>
            <a:ext cx="3967481" cy="3566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599" y="2074816"/>
            <a:ext cx="6477001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vacuum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35" dirty="0">
                <a:latin typeface="Constantia"/>
                <a:cs typeface="Constantia"/>
              </a:rPr>
              <a:t>flask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consists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lang="en-US" sz="2400" spc="-95" dirty="0">
                <a:latin typeface="Constantia"/>
                <a:cs typeface="Constantia"/>
              </a:rPr>
              <a:t> flasks</a:t>
            </a:r>
            <a:r>
              <a:rPr sz="2400" spc="2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placed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 and </a:t>
            </a:r>
            <a:r>
              <a:rPr sz="2400" spc="-5" dirty="0">
                <a:latin typeface="Constantia"/>
                <a:cs typeface="Constantia"/>
              </a:rPr>
              <a:t>joined </a:t>
            </a:r>
            <a:r>
              <a:rPr sz="2400" dirty="0">
                <a:latin typeface="Constantia"/>
                <a:cs typeface="Constantia"/>
              </a:rPr>
              <a:t>at </a:t>
            </a:r>
            <a:r>
              <a:rPr sz="2400" spc="-5" dirty="0">
                <a:latin typeface="Constantia"/>
                <a:cs typeface="Constantia"/>
              </a:rPr>
              <a:t>the neck. The </a:t>
            </a:r>
            <a:r>
              <a:rPr sz="2400" dirty="0">
                <a:latin typeface="Constantia"/>
                <a:cs typeface="Constantia"/>
              </a:rPr>
              <a:t>gap </a:t>
            </a:r>
            <a:r>
              <a:rPr sz="2400" spc="-15" dirty="0">
                <a:latin typeface="Constantia"/>
                <a:cs typeface="Constantia"/>
              </a:rPr>
              <a:t>between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30" dirty="0">
                <a:latin typeface="Constantia"/>
                <a:cs typeface="Constantia"/>
              </a:rPr>
              <a:t>flasks 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partially </a:t>
            </a:r>
            <a:r>
              <a:rPr sz="2400" spc="-10" dirty="0">
                <a:latin typeface="Constantia"/>
                <a:cs typeface="Constantia"/>
              </a:rPr>
              <a:t>evacuated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0" dirty="0">
                <a:latin typeface="Constantia"/>
                <a:cs typeface="Constantia"/>
              </a:rPr>
              <a:t>air, </a:t>
            </a:r>
            <a:r>
              <a:rPr sz="2400" spc="-5" dirty="0">
                <a:latin typeface="Constantia"/>
                <a:cs typeface="Constantia"/>
              </a:rPr>
              <a:t>creating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near</a:t>
            </a:r>
            <a:r>
              <a:rPr lang="en-US" sz="2400" spc="-5" dirty="0">
                <a:latin typeface="Constantia"/>
                <a:cs typeface="Constantia"/>
              </a:rPr>
              <a:t>-vacuum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prevents </a:t>
            </a:r>
            <a:r>
              <a:rPr sz="2400" dirty="0">
                <a:latin typeface="Constantia"/>
                <a:cs typeface="Constantia"/>
              </a:rPr>
              <a:t>heat </a:t>
            </a:r>
            <a:r>
              <a:rPr sz="2400" spc="-10" dirty="0">
                <a:latin typeface="Constantia"/>
                <a:cs typeface="Constantia"/>
              </a:rPr>
              <a:t>transfer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lang="en-US" sz="2400" spc="-20" dirty="0">
                <a:latin typeface="Constantia"/>
                <a:cs typeface="Constantia"/>
              </a:rPr>
              <a:t> conduction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lang="en-US" sz="2400" spc="-5" dirty="0">
                <a:latin typeface="Constantia"/>
                <a:cs typeface="Constantia"/>
              </a:rPr>
              <a:t> convection</a:t>
            </a:r>
            <a:r>
              <a:rPr sz="2400" spc="-20" dirty="0">
                <a:latin typeface="Constantia"/>
                <a:cs typeface="Constantia"/>
              </a:rPr>
              <a:t>. </a:t>
            </a:r>
            <a:r>
              <a:rPr sz="2400" spc="-15" dirty="0">
                <a:latin typeface="Constantia"/>
                <a:cs typeface="Constantia"/>
              </a:rPr>
              <a:t>Heat </a:t>
            </a:r>
            <a:r>
              <a:rPr sz="2400" spc="-10" dirty="0">
                <a:latin typeface="Constantia"/>
                <a:cs typeface="Constantia"/>
              </a:rPr>
              <a:t> transfer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lang="en-US" sz="2400" spc="-80" dirty="0">
                <a:latin typeface="Constantia"/>
                <a:cs typeface="Constantia"/>
              </a:rPr>
              <a:t> thermal radiation </a:t>
            </a:r>
            <a:r>
              <a:rPr sz="2400" spc="-20" dirty="0">
                <a:latin typeface="Constantia"/>
                <a:cs typeface="Constantia"/>
              </a:rPr>
              <a:t>may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minimized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silvering</a:t>
            </a:r>
            <a:r>
              <a:rPr lang="en-US" sz="2400" dirty="0">
                <a:latin typeface="Constantia"/>
                <a:cs typeface="Constantia"/>
              </a:rPr>
              <a:t> </a:t>
            </a:r>
            <a:r>
              <a:rPr sz="2400" spc="35" dirty="0">
                <a:latin typeface="Constantia"/>
                <a:cs typeface="Constantia"/>
              </a:rPr>
              <a:t>flask </a:t>
            </a:r>
            <a:r>
              <a:rPr sz="2400" spc="-10" dirty="0">
                <a:latin typeface="Constantia"/>
                <a:cs typeface="Constantia"/>
              </a:rPr>
              <a:t>surfaces </a:t>
            </a:r>
            <a:r>
              <a:rPr sz="2400" dirty="0">
                <a:latin typeface="Constantia"/>
                <a:cs typeface="Constantia"/>
              </a:rPr>
              <a:t>facing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gap. </a:t>
            </a:r>
            <a:r>
              <a:rPr sz="2400" spc="-15" dirty="0">
                <a:latin typeface="Constantia"/>
                <a:cs typeface="Constantia"/>
              </a:rPr>
              <a:t>Most </a:t>
            </a:r>
            <a:r>
              <a:rPr sz="2400" dirty="0">
                <a:latin typeface="Constantia"/>
                <a:cs typeface="Constantia"/>
              </a:rPr>
              <a:t>heat </a:t>
            </a:r>
            <a:r>
              <a:rPr sz="2400" spc="-10" dirty="0">
                <a:latin typeface="Constantia"/>
                <a:cs typeface="Constantia"/>
              </a:rPr>
              <a:t>transfer </a:t>
            </a:r>
            <a:r>
              <a:rPr sz="2400" spc="-15" dirty="0">
                <a:latin typeface="Constantia"/>
                <a:cs typeface="Constantia"/>
              </a:rPr>
              <a:t>occurs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25" dirty="0">
                <a:latin typeface="Constantia"/>
                <a:cs typeface="Constantia"/>
              </a:rPr>
              <a:t>flask's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neck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opening,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vacuum.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Vacuum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30" dirty="0">
                <a:latin typeface="Constantia"/>
                <a:cs typeface="Constantia"/>
              </a:rPr>
              <a:t>flasks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commonly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made</a:t>
            </a:r>
            <a:r>
              <a:rPr lang="en-US" sz="2400" dirty="0">
                <a:latin typeface="Constantia"/>
                <a:cs typeface="Constantia"/>
              </a:rPr>
              <a:t> </a:t>
            </a:r>
            <a:r>
              <a:rPr lang="en-IN" sz="2400" spc="-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f</a:t>
            </a:r>
            <a:r>
              <a:rPr lang="en-US" sz="2400" spc="50" dirty="0">
                <a:latin typeface="Constantia"/>
                <a:cs typeface="Constantia"/>
              </a:rPr>
              <a:t> metal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lang="en-US" sz="2400" spc="-85" dirty="0">
                <a:latin typeface="Constantia"/>
                <a:cs typeface="Constantia"/>
              </a:rPr>
              <a:t> glass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lang="en-US" sz="2400" spc="-5" dirty="0">
                <a:latin typeface="Constantia"/>
                <a:cs typeface="Constantia"/>
              </a:rPr>
              <a:t> foam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lang="en-US" sz="2400" spc="-125" dirty="0">
                <a:latin typeface="Constantia"/>
                <a:cs typeface="Constantia"/>
              </a:rPr>
              <a:t> plastic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opening</a:t>
            </a:r>
            <a:r>
              <a:rPr lang="en-US" sz="2400" spc="-55" dirty="0">
                <a:latin typeface="Constantia"/>
                <a:cs typeface="Constantia"/>
              </a:rPr>
              <a:t> stopper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plast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lang="en-US" sz="240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461819"/>
            <a:ext cx="6253480" cy="1519381"/>
            <a:chOff x="1600200" y="609600"/>
            <a:chExt cx="6253480" cy="17621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609600"/>
              <a:ext cx="1761744" cy="1761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8579" y="1191768"/>
              <a:ext cx="3974591" cy="515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9120" y="1618488"/>
              <a:ext cx="2958083" cy="515112"/>
            </a:xfrm>
            <a:prstGeom prst="rect">
              <a:avLst/>
            </a:prstGeom>
          </p:spPr>
        </p:pic>
      </p:grpSp>
      <p:pic>
        <p:nvPicPr>
          <p:cNvPr id="1026" name="Picture 2" descr="KENT Thermos Bottle SS-500 ml: Buy Vacuum Insulated Flask at best price in  India">
            <a:extLst>
              <a:ext uri="{FF2B5EF4-FFF2-40B4-BE49-F238E27FC236}">
                <a16:creationId xmlns:a16="http://schemas.microsoft.com/office/drawing/2014/main" id="{4E1C243A-8A9B-4DD6-95EE-95539129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83" y="1706880"/>
            <a:ext cx="6669876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81075973-917C-4865-A0E2-5F85726239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EE4D4B-6B08-4D3B-A74E-FFA64829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92593">
            <a:off x="2226078" y="2867352"/>
            <a:ext cx="4691777" cy="711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33001" y="768095"/>
            <a:ext cx="5723255" cy="4843780"/>
            <a:chOff x="2933001" y="768095"/>
            <a:chExt cx="5723255" cy="4843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4180" y="768095"/>
              <a:ext cx="5667756" cy="48432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2900" y="5320284"/>
              <a:ext cx="225551" cy="207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8935" y="5344541"/>
              <a:ext cx="185928" cy="16700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824219"/>
            <a:ext cx="9144000" cy="10337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00" y="1552955"/>
            <a:ext cx="2363602" cy="21148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900"/>
              </a:lnSpc>
              <a:spcBef>
                <a:spcPts val="90"/>
              </a:spcBef>
            </a:pPr>
            <a:r>
              <a:rPr lang="en-US" sz="3200" b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TYPES :</a:t>
            </a:r>
            <a:endParaRPr lang="en-US" sz="3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7900"/>
              </a:lnSpc>
              <a:spcBef>
                <a:spcPts val="90"/>
              </a:spcBef>
            </a:pP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duction 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</a:t>
            </a:r>
            <a:r>
              <a:rPr sz="3200" spc="-7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60240" y="929663"/>
            <a:ext cx="5069205" cy="4471670"/>
            <a:chOff x="3260240" y="929663"/>
            <a:chExt cx="5069205" cy="447167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3391" y="932814"/>
              <a:ext cx="5062486" cy="44653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61740" y="931163"/>
              <a:ext cx="5066030" cy="4469130"/>
            </a:xfrm>
            <a:custGeom>
              <a:avLst/>
              <a:gdLst/>
              <a:ahLst/>
              <a:cxnLst/>
              <a:rect l="l" t="t" r="r" b="b"/>
              <a:pathLst>
                <a:path w="5066030" h="4469130">
                  <a:moveTo>
                    <a:pt x="479551" y="0"/>
                  </a:moveTo>
                  <a:lnTo>
                    <a:pt x="5065776" y="563118"/>
                  </a:lnTo>
                  <a:lnTo>
                    <a:pt x="4586224" y="4468622"/>
                  </a:lnTo>
                  <a:lnTo>
                    <a:pt x="0" y="3905504"/>
                  </a:lnTo>
                  <a:lnTo>
                    <a:pt x="479551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54176" y="699516"/>
            <a:ext cx="3529965" cy="365125"/>
            <a:chOff x="954176" y="699516"/>
            <a:chExt cx="3529965" cy="3651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176" y="699516"/>
              <a:ext cx="3529558" cy="364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4176" y="699516"/>
              <a:ext cx="3529965" cy="365125"/>
            </a:xfrm>
            <a:custGeom>
              <a:avLst/>
              <a:gdLst/>
              <a:ahLst/>
              <a:cxnLst/>
              <a:rect l="l" t="t" r="r" b="b"/>
              <a:pathLst>
                <a:path w="3529965" h="365125">
                  <a:moveTo>
                    <a:pt x="1280007" y="31242"/>
                  </a:moveTo>
                  <a:lnTo>
                    <a:pt x="1269194" y="31361"/>
                  </a:lnTo>
                  <a:lnTo>
                    <a:pt x="1258084" y="31718"/>
                  </a:lnTo>
                  <a:lnTo>
                    <a:pt x="1246664" y="32313"/>
                  </a:lnTo>
                  <a:lnTo>
                    <a:pt x="1234922" y="33147"/>
                  </a:lnTo>
                  <a:lnTo>
                    <a:pt x="1234922" y="329819"/>
                  </a:lnTo>
                  <a:lnTo>
                    <a:pt x="1242923" y="331343"/>
                  </a:lnTo>
                  <a:lnTo>
                    <a:pt x="1250670" y="332232"/>
                  </a:lnTo>
                  <a:lnTo>
                    <a:pt x="1258290" y="332613"/>
                  </a:lnTo>
                  <a:lnTo>
                    <a:pt x="1265783" y="333121"/>
                  </a:lnTo>
                  <a:lnTo>
                    <a:pt x="1273530" y="333248"/>
                  </a:lnTo>
                  <a:lnTo>
                    <a:pt x="1281277" y="333248"/>
                  </a:lnTo>
                  <a:lnTo>
                    <a:pt x="1328600" y="323802"/>
                  </a:lnTo>
                  <a:lnTo>
                    <a:pt x="1363065" y="295401"/>
                  </a:lnTo>
                  <a:lnTo>
                    <a:pt x="1384036" y="247586"/>
                  </a:lnTo>
                  <a:lnTo>
                    <a:pt x="1391005" y="179959"/>
                  </a:lnTo>
                  <a:lnTo>
                    <a:pt x="1389338" y="144577"/>
                  </a:lnTo>
                  <a:lnTo>
                    <a:pt x="1376003" y="88483"/>
                  </a:lnTo>
                  <a:lnTo>
                    <a:pt x="1348998" y="51816"/>
                  </a:lnTo>
                  <a:lnTo>
                    <a:pt x="1306846" y="33528"/>
                  </a:lnTo>
                  <a:lnTo>
                    <a:pt x="1280007" y="31242"/>
                  </a:lnTo>
                  <a:close/>
                </a:path>
                <a:path w="3529965" h="365125">
                  <a:moveTo>
                    <a:pt x="2944342" y="23241"/>
                  </a:moveTo>
                  <a:lnTo>
                    <a:pt x="2899225" y="32845"/>
                  </a:lnTo>
                  <a:lnTo>
                    <a:pt x="2868396" y="61595"/>
                  </a:lnTo>
                  <a:lnTo>
                    <a:pt x="2850680" y="109696"/>
                  </a:lnTo>
                  <a:lnTo>
                    <a:pt x="2844774" y="177419"/>
                  </a:lnTo>
                  <a:lnTo>
                    <a:pt x="2846441" y="214729"/>
                  </a:lnTo>
                  <a:lnTo>
                    <a:pt x="2859776" y="275395"/>
                  </a:lnTo>
                  <a:lnTo>
                    <a:pt x="2886424" y="317113"/>
                  </a:lnTo>
                  <a:lnTo>
                    <a:pt x="2925719" y="338119"/>
                  </a:lnTo>
                  <a:lnTo>
                    <a:pt x="2950057" y="340741"/>
                  </a:lnTo>
                  <a:lnTo>
                    <a:pt x="2973917" y="338357"/>
                  </a:lnTo>
                  <a:lnTo>
                    <a:pt x="3011636" y="319256"/>
                  </a:lnTo>
                  <a:lnTo>
                    <a:pt x="3036163" y="280727"/>
                  </a:lnTo>
                  <a:lnTo>
                    <a:pt x="3048355" y="220771"/>
                  </a:lnTo>
                  <a:lnTo>
                    <a:pt x="3049879" y="182625"/>
                  </a:lnTo>
                  <a:lnTo>
                    <a:pt x="3048280" y="146454"/>
                  </a:lnTo>
                  <a:lnTo>
                    <a:pt x="3035413" y="87399"/>
                  </a:lnTo>
                  <a:lnTo>
                    <a:pt x="3009475" y="46493"/>
                  </a:lnTo>
                  <a:lnTo>
                    <a:pt x="2969609" y="25832"/>
                  </a:lnTo>
                  <a:lnTo>
                    <a:pt x="2944342" y="23241"/>
                  </a:lnTo>
                  <a:close/>
                </a:path>
                <a:path w="3529965" h="365125">
                  <a:moveTo>
                    <a:pt x="501370" y="23241"/>
                  </a:moveTo>
                  <a:lnTo>
                    <a:pt x="456253" y="32845"/>
                  </a:lnTo>
                  <a:lnTo>
                    <a:pt x="425424" y="61595"/>
                  </a:lnTo>
                  <a:lnTo>
                    <a:pt x="407708" y="109696"/>
                  </a:lnTo>
                  <a:lnTo>
                    <a:pt x="401802" y="177419"/>
                  </a:lnTo>
                  <a:lnTo>
                    <a:pt x="403469" y="214729"/>
                  </a:lnTo>
                  <a:lnTo>
                    <a:pt x="416804" y="275395"/>
                  </a:lnTo>
                  <a:lnTo>
                    <a:pt x="443452" y="317113"/>
                  </a:lnTo>
                  <a:lnTo>
                    <a:pt x="482747" y="338119"/>
                  </a:lnTo>
                  <a:lnTo>
                    <a:pt x="507085" y="340741"/>
                  </a:lnTo>
                  <a:lnTo>
                    <a:pt x="530945" y="338357"/>
                  </a:lnTo>
                  <a:lnTo>
                    <a:pt x="568664" y="319256"/>
                  </a:lnTo>
                  <a:lnTo>
                    <a:pt x="593191" y="280727"/>
                  </a:lnTo>
                  <a:lnTo>
                    <a:pt x="605383" y="220771"/>
                  </a:lnTo>
                  <a:lnTo>
                    <a:pt x="606907" y="182625"/>
                  </a:lnTo>
                  <a:lnTo>
                    <a:pt x="605308" y="146454"/>
                  </a:lnTo>
                  <a:lnTo>
                    <a:pt x="592441" y="87399"/>
                  </a:lnTo>
                  <a:lnTo>
                    <a:pt x="566503" y="46493"/>
                  </a:lnTo>
                  <a:lnTo>
                    <a:pt x="526637" y="25832"/>
                  </a:lnTo>
                  <a:lnTo>
                    <a:pt x="501370" y="23241"/>
                  </a:lnTo>
                  <a:close/>
                </a:path>
                <a:path w="3529965" h="365125">
                  <a:moveTo>
                    <a:pt x="3172942" y="8128"/>
                  </a:moveTo>
                  <a:lnTo>
                    <a:pt x="3189275" y="8608"/>
                  </a:lnTo>
                  <a:lnTo>
                    <a:pt x="3203597" y="8921"/>
                  </a:lnTo>
                  <a:lnTo>
                    <a:pt x="3215894" y="9092"/>
                  </a:lnTo>
                  <a:lnTo>
                    <a:pt x="3226155" y="9144"/>
                  </a:lnTo>
                  <a:lnTo>
                    <a:pt x="3238180" y="9092"/>
                  </a:lnTo>
                  <a:lnTo>
                    <a:pt x="3249872" y="8921"/>
                  </a:lnTo>
                  <a:lnTo>
                    <a:pt x="3261231" y="8608"/>
                  </a:lnTo>
                  <a:lnTo>
                    <a:pt x="3272256" y="8128"/>
                  </a:lnTo>
                  <a:lnTo>
                    <a:pt x="3437102" y="214630"/>
                  </a:lnTo>
                  <a:lnTo>
                    <a:pt x="3442081" y="220916"/>
                  </a:lnTo>
                  <a:lnTo>
                    <a:pt x="3447119" y="227393"/>
                  </a:lnTo>
                  <a:lnTo>
                    <a:pt x="3452229" y="234061"/>
                  </a:lnTo>
                  <a:lnTo>
                    <a:pt x="3457422" y="240919"/>
                  </a:lnTo>
                  <a:lnTo>
                    <a:pt x="3457182" y="232419"/>
                  </a:lnTo>
                  <a:lnTo>
                    <a:pt x="3457025" y="224075"/>
                  </a:lnTo>
                  <a:lnTo>
                    <a:pt x="3456940" y="215898"/>
                  </a:lnTo>
                  <a:lnTo>
                    <a:pt x="3456914" y="207899"/>
                  </a:lnTo>
                  <a:lnTo>
                    <a:pt x="3456914" y="78739"/>
                  </a:lnTo>
                  <a:lnTo>
                    <a:pt x="3456888" y="67165"/>
                  </a:lnTo>
                  <a:lnTo>
                    <a:pt x="3449929" y="29972"/>
                  </a:lnTo>
                  <a:lnTo>
                    <a:pt x="3418306" y="21336"/>
                  </a:lnTo>
                  <a:lnTo>
                    <a:pt x="3417544" y="8128"/>
                  </a:lnTo>
                  <a:lnTo>
                    <a:pt x="3433806" y="8608"/>
                  </a:lnTo>
                  <a:lnTo>
                    <a:pt x="3448484" y="8921"/>
                  </a:lnTo>
                  <a:lnTo>
                    <a:pt x="3461567" y="9092"/>
                  </a:lnTo>
                  <a:lnTo>
                    <a:pt x="3473043" y="9144"/>
                  </a:lnTo>
                  <a:lnTo>
                    <a:pt x="3484640" y="9092"/>
                  </a:lnTo>
                  <a:lnTo>
                    <a:pt x="3497713" y="8921"/>
                  </a:lnTo>
                  <a:lnTo>
                    <a:pt x="3512262" y="8608"/>
                  </a:lnTo>
                  <a:lnTo>
                    <a:pt x="3528288" y="8128"/>
                  </a:lnTo>
                  <a:lnTo>
                    <a:pt x="3529558" y="20828"/>
                  </a:lnTo>
                  <a:lnTo>
                    <a:pt x="3495776" y="30480"/>
                  </a:lnTo>
                  <a:lnTo>
                    <a:pt x="3491966" y="31623"/>
                  </a:lnTo>
                  <a:lnTo>
                    <a:pt x="3490061" y="34417"/>
                  </a:lnTo>
                  <a:lnTo>
                    <a:pt x="3489934" y="38608"/>
                  </a:lnTo>
                  <a:lnTo>
                    <a:pt x="3489601" y="47323"/>
                  </a:lnTo>
                  <a:lnTo>
                    <a:pt x="3489363" y="57086"/>
                  </a:lnTo>
                  <a:lnTo>
                    <a:pt x="3489220" y="67897"/>
                  </a:lnTo>
                  <a:lnTo>
                    <a:pt x="3489172" y="79756"/>
                  </a:lnTo>
                  <a:lnTo>
                    <a:pt x="3489172" y="355092"/>
                  </a:lnTo>
                  <a:lnTo>
                    <a:pt x="3460597" y="357759"/>
                  </a:lnTo>
                  <a:lnTo>
                    <a:pt x="3265398" y="113284"/>
                  </a:lnTo>
                  <a:lnTo>
                    <a:pt x="3245332" y="86741"/>
                  </a:lnTo>
                  <a:lnTo>
                    <a:pt x="3245519" y="95714"/>
                  </a:lnTo>
                  <a:lnTo>
                    <a:pt x="3245681" y="104330"/>
                  </a:lnTo>
                  <a:lnTo>
                    <a:pt x="3245796" y="112565"/>
                  </a:lnTo>
                  <a:lnTo>
                    <a:pt x="3245840" y="120396"/>
                  </a:lnTo>
                  <a:lnTo>
                    <a:pt x="3245840" y="277241"/>
                  </a:lnTo>
                  <a:lnTo>
                    <a:pt x="3245866" y="291266"/>
                  </a:lnTo>
                  <a:lnTo>
                    <a:pt x="3246475" y="330454"/>
                  </a:lnTo>
                  <a:lnTo>
                    <a:pt x="3252444" y="334263"/>
                  </a:lnTo>
                  <a:lnTo>
                    <a:pt x="3284194" y="342900"/>
                  </a:lnTo>
                  <a:lnTo>
                    <a:pt x="3284956" y="355854"/>
                  </a:lnTo>
                  <a:lnTo>
                    <a:pt x="3268952" y="355520"/>
                  </a:lnTo>
                  <a:lnTo>
                    <a:pt x="3254460" y="355282"/>
                  </a:lnTo>
                  <a:lnTo>
                    <a:pt x="3241469" y="355139"/>
                  </a:lnTo>
                  <a:lnTo>
                    <a:pt x="3229965" y="355092"/>
                  </a:lnTo>
                  <a:lnTo>
                    <a:pt x="3218485" y="355139"/>
                  </a:lnTo>
                  <a:lnTo>
                    <a:pt x="3205375" y="355282"/>
                  </a:lnTo>
                  <a:lnTo>
                    <a:pt x="3190621" y="355520"/>
                  </a:lnTo>
                  <a:lnTo>
                    <a:pt x="3174212" y="355854"/>
                  </a:lnTo>
                  <a:lnTo>
                    <a:pt x="3172942" y="343408"/>
                  </a:lnTo>
                  <a:lnTo>
                    <a:pt x="3210407" y="332994"/>
                  </a:lnTo>
                  <a:lnTo>
                    <a:pt x="3213302" y="291318"/>
                  </a:lnTo>
                  <a:lnTo>
                    <a:pt x="3213328" y="277241"/>
                  </a:lnTo>
                  <a:lnTo>
                    <a:pt x="3213328" y="79756"/>
                  </a:lnTo>
                  <a:lnTo>
                    <a:pt x="3212820" y="38608"/>
                  </a:lnTo>
                  <a:lnTo>
                    <a:pt x="3173704" y="20828"/>
                  </a:lnTo>
                  <a:lnTo>
                    <a:pt x="3172942" y="8128"/>
                  </a:lnTo>
                  <a:close/>
                </a:path>
                <a:path w="3529965" h="365125">
                  <a:moveTo>
                    <a:pt x="2560421" y="8128"/>
                  </a:moveTo>
                  <a:lnTo>
                    <a:pt x="2578116" y="8608"/>
                  </a:lnTo>
                  <a:lnTo>
                    <a:pt x="2596727" y="8921"/>
                  </a:lnTo>
                  <a:lnTo>
                    <a:pt x="2616267" y="9092"/>
                  </a:lnTo>
                  <a:lnTo>
                    <a:pt x="2636748" y="9144"/>
                  </a:lnTo>
                  <a:lnTo>
                    <a:pt x="2657725" y="9092"/>
                  </a:lnTo>
                  <a:lnTo>
                    <a:pt x="2677594" y="8921"/>
                  </a:lnTo>
                  <a:lnTo>
                    <a:pt x="2696345" y="8608"/>
                  </a:lnTo>
                  <a:lnTo>
                    <a:pt x="2713964" y="8128"/>
                  </a:lnTo>
                  <a:lnTo>
                    <a:pt x="2715234" y="20828"/>
                  </a:lnTo>
                  <a:lnTo>
                    <a:pt x="2682087" y="29972"/>
                  </a:lnTo>
                  <a:lnTo>
                    <a:pt x="2678150" y="30987"/>
                  </a:lnTo>
                  <a:lnTo>
                    <a:pt x="2675991" y="33400"/>
                  </a:lnTo>
                  <a:lnTo>
                    <a:pt x="2675102" y="63500"/>
                  </a:lnTo>
                  <a:lnTo>
                    <a:pt x="2675102" y="70866"/>
                  </a:lnTo>
                  <a:lnTo>
                    <a:pt x="2675102" y="78739"/>
                  </a:lnTo>
                  <a:lnTo>
                    <a:pt x="2675102" y="277241"/>
                  </a:lnTo>
                  <a:lnTo>
                    <a:pt x="2675104" y="284503"/>
                  </a:lnTo>
                  <a:lnTo>
                    <a:pt x="2675610" y="326136"/>
                  </a:lnTo>
                  <a:lnTo>
                    <a:pt x="2683992" y="334772"/>
                  </a:lnTo>
                  <a:lnTo>
                    <a:pt x="2714472" y="343408"/>
                  </a:lnTo>
                  <a:lnTo>
                    <a:pt x="2715234" y="355854"/>
                  </a:lnTo>
                  <a:lnTo>
                    <a:pt x="2697539" y="355520"/>
                  </a:lnTo>
                  <a:lnTo>
                    <a:pt x="2678928" y="355282"/>
                  </a:lnTo>
                  <a:lnTo>
                    <a:pt x="2659388" y="355139"/>
                  </a:lnTo>
                  <a:lnTo>
                    <a:pt x="2638907" y="355092"/>
                  </a:lnTo>
                  <a:lnTo>
                    <a:pt x="2617859" y="355139"/>
                  </a:lnTo>
                  <a:lnTo>
                    <a:pt x="2597965" y="355282"/>
                  </a:lnTo>
                  <a:lnTo>
                    <a:pt x="2579239" y="355520"/>
                  </a:lnTo>
                  <a:lnTo>
                    <a:pt x="2561691" y="355854"/>
                  </a:lnTo>
                  <a:lnTo>
                    <a:pt x="2560421" y="343408"/>
                  </a:lnTo>
                  <a:lnTo>
                    <a:pt x="2593568" y="334263"/>
                  </a:lnTo>
                  <a:lnTo>
                    <a:pt x="2597759" y="333121"/>
                  </a:lnTo>
                  <a:lnTo>
                    <a:pt x="2599918" y="330581"/>
                  </a:lnTo>
                  <a:lnTo>
                    <a:pt x="2600700" y="298136"/>
                  </a:lnTo>
                  <a:lnTo>
                    <a:pt x="2600744" y="291496"/>
                  </a:lnTo>
                  <a:lnTo>
                    <a:pt x="2600787" y="284523"/>
                  </a:lnTo>
                  <a:lnTo>
                    <a:pt x="2600807" y="277241"/>
                  </a:lnTo>
                  <a:lnTo>
                    <a:pt x="2600807" y="79756"/>
                  </a:lnTo>
                  <a:lnTo>
                    <a:pt x="2600807" y="71500"/>
                  </a:lnTo>
                  <a:lnTo>
                    <a:pt x="2600680" y="64008"/>
                  </a:lnTo>
                  <a:lnTo>
                    <a:pt x="2600680" y="57276"/>
                  </a:lnTo>
                  <a:lnTo>
                    <a:pt x="2600553" y="50419"/>
                  </a:lnTo>
                  <a:lnTo>
                    <a:pt x="2561183" y="20828"/>
                  </a:lnTo>
                  <a:lnTo>
                    <a:pt x="2560421" y="8128"/>
                  </a:lnTo>
                  <a:close/>
                </a:path>
                <a:path w="3529965" h="365125">
                  <a:moveTo>
                    <a:pt x="2231491" y="8128"/>
                  </a:moveTo>
                  <a:lnTo>
                    <a:pt x="2261658" y="8608"/>
                  </a:lnTo>
                  <a:lnTo>
                    <a:pt x="2291181" y="8921"/>
                  </a:lnTo>
                  <a:lnTo>
                    <a:pt x="2320038" y="9092"/>
                  </a:lnTo>
                  <a:lnTo>
                    <a:pt x="2348204" y="9144"/>
                  </a:lnTo>
                  <a:lnTo>
                    <a:pt x="2417419" y="9144"/>
                  </a:lnTo>
                  <a:lnTo>
                    <a:pt x="2445633" y="9092"/>
                  </a:lnTo>
                  <a:lnTo>
                    <a:pt x="2474633" y="8921"/>
                  </a:lnTo>
                  <a:lnTo>
                    <a:pt x="2504394" y="8608"/>
                  </a:lnTo>
                  <a:lnTo>
                    <a:pt x="2534894" y="8128"/>
                  </a:lnTo>
                  <a:lnTo>
                    <a:pt x="2536291" y="10160"/>
                  </a:lnTo>
                  <a:lnTo>
                    <a:pt x="2520035" y="100837"/>
                  </a:lnTo>
                  <a:lnTo>
                    <a:pt x="2506065" y="103124"/>
                  </a:lnTo>
                  <a:lnTo>
                    <a:pt x="2489936" y="34671"/>
                  </a:lnTo>
                  <a:lnTo>
                    <a:pt x="2418435" y="34671"/>
                  </a:lnTo>
                  <a:lnTo>
                    <a:pt x="2418435" y="276733"/>
                  </a:lnTo>
                  <a:lnTo>
                    <a:pt x="2418459" y="290714"/>
                  </a:lnTo>
                  <a:lnTo>
                    <a:pt x="2421229" y="331216"/>
                  </a:lnTo>
                  <a:lnTo>
                    <a:pt x="2464409" y="343408"/>
                  </a:lnTo>
                  <a:lnTo>
                    <a:pt x="2465171" y="355854"/>
                  </a:lnTo>
                  <a:lnTo>
                    <a:pt x="2444569" y="355520"/>
                  </a:lnTo>
                  <a:lnTo>
                    <a:pt x="2423896" y="355282"/>
                  </a:lnTo>
                  <a:lnTo>
                    <a:pt x="2403128" y="355139"/>
                  </a:lnTo>
                  <a:lnTo>
                    <a:pt x="2382240" y="355092"/>
                  </a:lnTo>
                  <a:lnTo>
                    <a:pt x="2360668" y="355139"/>
                  </a:lnTo>
                  <a:lnTo>
                    <a:pt x="2339584" y="355282"/>
                  </a:lnTo>
                  <a:lnTo>
                    <a:pt x="2319000" y="355520"/>
                  </a:lnTo>
                  <a:lnTo>
                    <a:pt x="2298928" y="355854"/>
                  </a:lnTo>
                  <a:lnTo>
                    <a:pt x="2297658" y="343408"/>
                  </a:lnTo>
                  <a:lnTo>
                    <a:pt x="2337409" y="332486"/>
                  </a:lnTo>
                  <a:lnTo>
                    <a:pt x="2344241" y="290714"/>
                  </a:lnTo>
                  <a:lnTo>
                    <a:pt x="2344267" y="276733"/>
                  </a:lnTo>
                  <a:lnTo>
                    <a:pt x="2344267" y="34671"/>
                  </a:lnTo>
                  <a:lnTo>
                    <a:pt x="2272893" y="34671"/>
                  </a:lnTo>
                  <a:lnTo>
                    <a:pt x="2250160" y="100584"/>
                  </a:lnTo>
                  <a:lnTo>
                    <a:pt x="2236190" y="102870"/>
                  </a:lnTo>
                  <a:lnTo>
                    <a:pt x="2229840" y="10160"/>
                  </a:lnTo>
                  <a:lnTo>
                    <a:pt x="2231491" y="8128"/>
                  </a:lnTo>
                  <a:close/>
                </a:path>
                <a:path w="3529965" h="365125">
                  <a:moveTo>
                    <a:pt x="1511909" y="8128"/>
                  </a:moveTo>
                  <a:lnTo>
                    <a:pt x="1529550" y="8608"/>
                  </a:lnTo>
                  <a:lnTo>
                    <a:pt x="1548168" y="8921"/>
                  </a:lnTo>
                  <a:lnTo>
                    <a:pt x="1567738" y="9092"/>
                  </a:lnTo>
                  <a:lnTo>
                    <a:pt x="1588236" y="9144"/>
                  </a:lnTo>
                  <a:lnTo>
                    <a:pt x="1609143" y="9092"/>
                  </a:lnTo>
                  <a:lnTo>
                    <a:pt x="1628813" y="8921"/>
                  </a:lnTo>
                  <a:lnTo>
                    <a:pt x="1647243" y="8608"/>
                  </a:lnTo>
                  <a:lnTo>
                    <a:pt x="1664436" y="8128"/>
                  </a:lnTo>
                  <a:lnTo>
                    <a:pt x="1665706" y="20828"/>
                  </a:lnTo>
                  <a:lnTo>
                    <a:pt x="1633575" y="29972"/>
                  </a:lnTo>
                  <a:lnTo>
                    <a:pt x="1629511" y="30987"/>
                  </a:lnTo>
                  <a:lnTo>
                    <a:pt x="1627352" y="33400"/>
                  </a:lnTo>
                  <a:lnTo>
                    <a:pt x="1627098" y="37464"/>
                  </a:lnTo>
                  <a:lnTo>
                    <a:pt x="1626971" y="43307"/>
                  </a:lnTo>
                  <a:lnTo>
                    <a:pt x="1626844" y="49784"/>
                  </a:lnTo>
                  <a:lnTo>
                    <a:pt x="1626717" y="56642"/>
                  </a:lnTo>
                  <a:lnTo>
                    <a:pt x="1626590" y="63500"/>
                  </a:lnTo>
                  <a:lnTo>
                    <a:pt x="1626590" y="70866"/>
                  </a:lnTo>
                  <a:lnTo>
                    <a:pt x="1626590" y="78739"/>
                  </a:lnTo>
                  <a:lnTo>
                    <a:pt x="1626590" y="215392"/>
                  </a:lnTo>
                  <a:lnTo>
                    <a:pt x="1627854" y="246588"/>
                  </a:lnTo>
                  <a:lnTo>
                    <a:pt x="1638002" y="293312"/>
                  </a:lnTo>
                  <a:lnTo>
                    <a:pt x="1673580" y="328294"/>
                  </a:lnTo>
                  <a:lnTo>
                    <a:pt x="1712823" y="334772"/>
                  </a:lnTo>
                  <a:lnTo>
                    <a:pt x="1733824" y="333057"/>
                  </a:lnTo>
                  <a:lnTo>
                    <a:pt x="1780133" y="307339"/>
                  </a:lnTo>
                  <a:lnTo>
                    <a:pt x="1796881" y="271478"/>
                  </a:lnTo>
                  <a:lnTo>
                    <a:pt x="1802485" y="218567"/>
                  </a:lnTo>
                  <a:lnTo>
                    <a:pt x="1802485" y="78739"/>
                  </a:lnTo>
                  <a:lnTo>
                    <a:pt x="1802485" y="70866"/>
                  </a:lnTo>
                  <a:lnTo>
                    <a:pt x="1802485" y="63500"/>
                  </a:lnTo>
                  <a:lnTo>
                    <a:pt x="1802231" y="56642"/>
                  </a:lnTo>
                  <a:lnTo>
                    <a:pt x="1802104" y="49784"/>
                  </a:lnTo>
                  <a:lnTo>
                    <a:pt x="1801977" y="43307"/>
                  </a:lnTo>
                  <a:lnTo>
                    <a:pt x="1801723" y="37464"/>
                  </a:lnTo>
                  <a:lnTo>
                    <a:pt x="1801596" y="33655"/>
                  </a:lnTo>
                  <a:lnTo>
                    <a:pt x="1799437" y="31114"/>
                  </a:lnTo>
                  <a:lnTo>
                    <a:pt x="1795373" y="29972"/>
                  </a:lnTo>
                  <a:lnTo>
                    <a:pt x="1764639" y="21336"/>
                  </a:lnTo>
                  <a:lnTo>
                    <a:pt x="1763877" y="8128"/>
                  </a:lnTo>
                  <a:lnTo>
                    <a:pt x="1779788" y="8608"/>
                  </a:lnTo>
                  <a:lnTo>
                    <a:pt x="1794579" y="8921"/>
                  </a:lnTo>
                  <a:lnTo>
                    <a:pt x="1808276" y="9092"/>
                  </a:lnTo>
                  <a:lnTo>
                    <a:pt x="1820900" y="9144"/>
                  </a:lnTo>
                  <a:lnTo>
                    <a:pt x="1832759" y="9092"/>
                  </a:lnTo>
                  <a:lnTo>
                    <a:pt x="1846046" y="8921"/>
                  </a:lnTo>
                  <a:lnTo>
                    <a:pt x="1860762" y="8608"/>
                  </a:lnTo>
                  <a:lnTo>
                    <a:pt x="1876907" y="8128"/>
                  </a:lnTo>
                  <a:lnTo>
                    <a:pt x="1878050" y="20828"/>
                  </a:lnTo>
                  <a:lnTo>
                    <a:pt x="1840458" y="31623"/>
                  </a:lnTo>
                  <a:lnTo>
                    <a:pt x="1837791" y="57276"/>
                  </a:lnTo>
                  <a:lnTo>
                    <a:pt x="1837791" y="64008"/>
                  </a:lnTo>
                  <a:lnTo>
                    <a:pt x="1837664" y="71500"/>
                  </a:lnTo>
                  <a:lnTo>
                    <a:pt x="1837664" y="79756"/>
                  </a:lnTo>
                  <a:lnTo>
                    <a:pt x="1837664" y="205612"/>
                  </a:lnTo>
                  <a:lnTo>
                    <a:pt x="1835473" y="245260"/>
                  </a:lnTo>
                  <a:lnTo>
                    <a:pt x="1817947" y="306411"/>
                  </a:lnTo>
                  <a:lnTo>
                    <a:pt x="1783106" y="344156"/>
                  </a:lnTo>
                  <a:lnTo>
                    <a:pt x="1732139" y="362686"/>
                  </a:lnTo>
                  <a:lnTo>
                    <a:pt x="1700631" y="364998"/>
                  </a:lnTo>
                  <a:lnTo>
                    <a:pt x="1665105" y="362785"/>
                  </a:lnTo>
                  <a:lnTo>
                    <a:pt x="1608959" y="345120"/>
                  </a:lnTo>
                  <a:lnTo>
                    <a:pt x="1572601" y="309403"/>
                  </a:lnTo>
                  <a:lnTo>
                    <a:pt x="1554555" y="252825"/>
                  </a:lnTo>
                  <a:lnTo>
                    <a:pt x="1552295" y="216535"/>
                  </a:lnTo>
                  <a:lnTo>
                    <a:pt x="1552295" y="79756"/>
                  </a:lnTo>
                  <a:lnTo>
                    <a:pt x="1552295" y="71500"/>
                  </a:lnTo>
                  <a:lnTo>
                    <a:pt x="1552168" y="64008"/>
                  </a:lnTo>
                  <a:lnTo>
                    <a:pt x="1552168" y="57276"/>
                  </a:lnTo>
                  <a:lnTo>
                    <a:pt x="1552041" y="50419"/>
                  </a:lnTo>
                  <a:lnTo>
                    <a:pt x="1512544" y="20828"/>
                  </a:lnTo>
                  <a:lnTo>
                    <a:pt x="1511909" y="8128"/>
                  </a:lnTo>
                  <a:close/>
                </a:path>
                <a:path w="3529965" h="365125">
                  <a:moveTo>
                    <a:pt x="729970" y="8128"/>
                  </a:moveTo>
                  <a:lnTo>
                    <a:pt x="746303" y="8608"/>
                  </a:lnTo>
                  <a:lnTo>
                    <a:pt x="760625" y="8921"/>
                  </a:lnTo>
                  <a:lnTo>
                    <a:pt x="772922" y="9092"/>
                  </a:lnTo>
                  <a:lnTo>
                    <a:pt x="783183" y="9144"/>
                  </a:lnTo>
                  <a:lnTo>
                    <a:pt x="795208" y="9092"/>
                  </a:lnTo>
                  <a:lnTo>
                    <a:pt x="806900" y="8921"/>
                  </a:lnTo>
                  <a:lnTo>
                    <a:pt x="818259" y="8608"/>
                  </a:lnTo>
                  <a:lnTo>
                    <a:pt x="829284" y="8128"/>
                  </a:lnTo>
                  <a:lnTo>
                    <a:pt x="994130" y="214630"/>
                  </a:lnTo>
                  <a:lnTo>
                    <a:pt x="999109" y="220916"/>
                  </a:lnTo>
                  <a:lnTo>
                    <a:pt x="1004147" y="227393"/>
                  </a:lnTo>
                  <a:lnTo>
                    <a:pt x="1009257" y="234061"/>
                  </a:lnTo>
                  <a:lnTo>
                    <a:pt x="1014450" y="240919"/>
                  </a:lnTo>
                  <a:lnTo>
                    <a:pt x="1014210" y="232419"/>
                  </a:lnTo>
                  <a:lnTo>
                    <a:pt x="1014053" y="224075"/>
                  </a:lnTo>
                  <a:lnTo>
                    <a:pt x="1013968" y="215898"/>
                  </a:lnTo>
                  <a:lnTo>
                    <a:pt x="1013942" y="207899"/>
                  </a:lnTo>
                  <a:lnTo>
                    <a:pt x="1013942" y="78739"/>
                  </a:lnTo>
                  <a:lnTo>
                    <a:pt x="1013916" y="67165"/>
                  </a:lnTo>
                  <a:lnTo>
                    <a:pt x="1006957" y="29972"/>
                  </a:lnTo>
                  <a:lnTo>
                    <a:pt x="975334" y="21336"/>
                  </a:lnTo>
                  <a:lnTo>
                    <a:pt x="974572" y="8128"/>
                  </a:lnTo>
                  <a:lnTo>
                    <a:pt x="990834" y="8608"/>
                  </a:lnTo>
                  <a:lnTo>
                    <a:pt x="1005512" y="8921"/>
                  </a:lnTo>
                  <a:lnTo>
                    <a:pt x="1018595" y="9092"/>
                  </a:lnTo>
                  <a:lnTo>
                    <a:pt x="1030071" y="9144"/>
                  </a:lnTo>
                  <a:lnTo>
                    <a:pt x="1041668" y="9092"/>
                  </a:lnTo>
                  <a:lnTo>
                    <a:pt x="1054741" y="8921"/>
                  </a:lnTo>
                  <a:lnTo>
                    <a:pt x="1069290" y="8608"/>
                  </a:lnTo>
                  <a:lnTo>
                    <a:pt x="1085316" y="8128"/>
                  </a:lnTo>
                  <a:lnTo>
                    <a:pt x="1086586" y="20828"/>
                  </a:lnTo>
                  <a:lnTo>
                    <a:pt x="1052804" y="30480"/>
                  </a:lnTo>
                  <a:lnTo>
                    <a:pt x="1048994" y="31623"/>
                  </a:lnTo>
                  <a:lnTo>
                    <a:pt x="1047089" y="34417"/>
                  </a:lnTo>
                  <a:lnTo>
                    <a:pt x="1046962" y="38608"/>
                  </a:lnTo>
                  <a:lnTo>
                    <a:pt x="1046629" y="47323"/>
                  </a:lnTo>
                  <a:lnTo>
                    <a:pt x="1046391" y="57086"/>
                  </a:lnTo>
                  <a:lnTo>
                    <a:pt x="1046248" y="67897"/>
                  </a:lnTo>
                  <a:lnTo>
                    <a:pt x="1046200" y="79756"/>
                  </a:lnTo>
                  <a:lnTo>
                    <a:pt x="1046200" y="355092"/>
                  </a:lnTo>
                  <a:lnTo>
                    <a:pt x="1017625" y="357759"/>
                  </a:lnTo>
                  <a:lnTo>
                    <a:pt x="822426" y="113284"/>
                  </a:lnTo>
                  <a:lnTo>
                    <a:pt x="802360" y="86741"/>
                  </a:lnTo>
                  <a:lnTo>
                    <a:pt x="802547" y="95714"/>
                  </a:lnTo>
                  <a:lnTo>
                    <a:pt x="802709" y="104330"/>
                  </a:lnTo>
                  <a:lnTo>
                    <a:pt x="802824" y="112565"/>
                  </a:lnTo>
                  <a:lnTo>
                    <a:pt x="802868" y="120396"/>
                  </a:lnTo>
                  <a:lnTo>
                    <a:pt x="802868" y="277241"/>
                  </a:lnTo>
                  <a:lnTo>
                    <a:pt x="802894" y="291266"/>
                  </a:lnTo>
                  <a:lnTo>
                    <a:pt x="803503" y="330454"/>
                  </a:lnTo>
                  <a:lnTo>
                    <a:pt x="809472" y="334263"/>
                  </a:lnTo>
                  <a:lnTo>
                    <a:pt x="841222" y="342900"/>
                  </a:lnTo>
                  <a:lnTo>
                    <a:pt x="841984" y="355854"/>
                  </a:lnTo>
                  <a:lnTo>
                    <a:pt x="825980" y="355520"/>
                  </a:lnTo>
                  <a:lnTo>
                    <a:pt x="811488" y="355282"/>
                  </a:lnTo>
                  <a:lnTo>
                    <a:pt x="798497" y="355139"/>
                  </a:lnTo>
                  <a:lnTo>
                    <a:pt x="786993" y="355092"/>
                  </a:lnTo>
                  <a:lnTo>
                    <a:pt x="775513" y="355139"/>
                  </a:lnTo>
                  <a:lnTo>
                    <a:pt x="762403" y="355282"/>
                  </a:lnTo>
                  <a:lnTo>
                    <a:pt x="747649" y="355520"/>
                  </a:lnTo>
                  <a:lnTo>
                    <a:pt x="731240" y="355854"/>
                  </a:lnTo>
                  <a:lnTo>
                    <a:pt x="729970" y="343408"/>
                  </a:lnTo>
                  <a:lnTo>
                    <a:pt x="767435" y="332994"/>
                  </a:lnTo>
                  <a:lnTo>
                    <a:pt x="770330" y="291318"/>
                  </a:lnTo>
                  <a:lnTo>
                    <a:pt x="770356" y="277241"/>
                  </a:lnTo>
                  <a:lnTo>
                    <a:pt x="770356" y="79756"/>
                  </a:lnTo>
                  <a:lnTo>
                    <a:pt x="769848" y="38608"/>
                  </a:lnTo>
                  <a:lnTo>
                    <a:pt x="730732" y="20828"/>
                  </a:lnTo>
                  <a:lnTo>
                    <a:pt x="729970" y="8128"/>
                  </a:lnTo>
                  <a:close/>
                </a:path>
                <a:path w="3529965" h="365125">
                  <a:moveTo>
                    <a:pt x="1288770" y="6731"/>
                  </a:moveTo>
                  <a:lnTo>
                    <a:pt x="1332107" y="9187"/>
                  </a:lnTo>
                  <a:lnTo>
                    <a:pt x="1369717" y="16573"/>
                  </a:lnTo>
                  <a:lnTo>
                    <a:pt x="1427708" y="46228"/>
                  </a:lnTo>
                  <a:lnTo>
                    <a:pt x="1462681" y="95281"/>
                  </a:lnTo>
                  <a:lnTo>
                    <a:pt x="1474317" y="163575"/>
                  </a:lnTo>
                  <a:lnTo>
                    <a:pt x="1471081" y="206841"/>
                  </a:lnTo>
                  <a:lnTo>
                    <a:pt x="1461379" y="244998"/>
                  </a:lnTo>
                  <a:lnTo>
                    <a:pt x="1422628" y="305943"/>
                  </a:lnTo>
                  <a:lnTo>
                    <a:pt x="1360462" y="343947"/>
                  </a:lnTo>
                  <a:lnTo>
                    <a:pt x="1321508" y="353448"/>
                  </a:lnTo>
                  <a:lnTo>
                    <a:pt x="1277340" y="356616"/>
                  </a:lnTo>
                  <a:lnTo>
                    <a:pt x="1264819" y="356568"/>
                  </a:lnTo>
                  <a:lnTo>
                    <a:pt x="1252988" y="356425"/>
                  </a:lnTo>
                  <a:lnTo>
                    <a:pt x="1241871" y="356187"/>
                  </a:lnTo>
                  <a:lnTo>
                    <a:pt x="1231493" y="355854"/>
                  </a:lnTo>
                  <a:lnTo>
                    <a:pt x="1221178" y="355520"/>
                  </a:lnTo>
                  <a:lnTo>
                    <a:pt x="1210411" y="355282"/>
                  </a:lnTo>
                  <a:lnTo>
                    <a:pt x="1199168" y="355139"/>
                  </a:lnTo>
                  <a:lnTo>
                    <a:pt x="1187424" y="355092"/>
                  </a:lnTo>
                  <a:lnTo>
                    <a:pt x="1171303" y="355139"/>
                  </a:lnTo>
                  <a:lnTo>
                    <a:pt x="1154944" y="355282"/>
                  </a:lnTo>
                  <a:lnTo>
                    <a:pt x="1138347" y="355520"/>
                  </a:lnTo>
                  <a:lnTo>
                    <a:pt x="1121511" y="355854"/>
                  </a:lnTo>
                  <a:lnTo>
                    <a:pt x="1120241" y="343408"/>
                  </a:lnTo>
                  <a:lnTo>
                    <a:pt x="1157706" y="332994"/>
                  </a:lnTo>
                  <a:lnTo>
                    <a:pt x="1160520" y="298136"/>
                  </a:lnTo>
                  <a:lnTo>
                    <a:pt x="1160564" y="291496"/>
                  </a:lnTo>
                  <a:lnTo>
                    <a:pt x="1160607" y="284523"/>
                  </a:lnTo>
                  <a:lnTo>
                    <a:pt x="1160627" y="277241"/>
                  </a:lnTo>
                  <a:lnTo>
                    <a:pt x="1160627" y="79756"/>
                  </a:lnTo>
                  <a:lnTo>
                    <a:pt x="1160627" y="71500"/>
                  </a:lnTo>
                  <a:lnTo>
                    <a:pt x="1160500" y="64008"/>
                  </a:lnTo>
                  <a:lnTo>
                    <a:pt x="1160500" y="57276"/>
                  </a:lnTo>
                  <a:lnTo>
                    <a:pt x="1160373" y="50419"/>
                  </a:lnTo>
                  <a:lnTo>
                    <a:pt x="1121003" y="20828"/>
                  </a:lnTo>
                  <a:lnTo>
                    <a:pt x="1120241" y="8128"/>
                  </a:lnTo>
                  <a:lnTo>
                    <a:pt x="1137388" y="8608"/>
                  </a:lnTo>
                  <a:lnTo>
                    <a:pt x="1154166" y="8921"/>
                  </a:lnTo>
                  <a:lnTo>
                    <a:pt x="1170587" y="9092"/>
                  </a:lnTo>
                  <a:lnTo>
                    <a:pt x="1186662" y="9144"/>
                  </a:lnTo>
                  <a:lnTo>
                    <a:pt x="1199876" y="9070"/>
                  </a:lnTo>
                  <a:lnTo>
                    <a:pt x="1212840" y="8842"/>
                  </a:lnTo>
                  <a:lnTo>
                    <a:pt x="1225542" y="8447"/>
                  </a:lnTo>
                  <a:lnTo>
                    <a:pt x="1237970" y="7874"/>
                  </a:lnTo>
                  <a:lnTo>
                    <a:pt x="1250301" y="7373"/>
                  </a:lnTo>
                  <a:lnTo>
                    <a:pt x="1262894" y="7016"/>
                  </a:lnTo>
                  <a:lnTo>
                    <a:pt x="1275725" y="6802"/>
                  </a:lnTo>
                  <a:lnTo>
                    <a:pt x="1288770" y="6731"/>
                  </a:lnTo>
                  <a:close/>
                </a:path>
                <a:path w="3529965" h="365125">
                  <a:moveTo>
                    <a:pt x="2110333" y="2412"/>
                  </a:moveTo>
                  <a:lnTo>
                    <a:pt x="2154450" y="4968"/>
                  </a:lnTo>
                  <a:lnTo>
                    <a:pt x="2199614" y="12573"/>
                  </a:lnTo>
                  <a:lnTo>
                    <a:pt x="2201011" y="15112"/>
                  </a:lnTo>
                  <a:lnTo>
                    <a:pt x="2185009" y="101854"/>
                  </a:lnTo>
                  <a:lnTo>
                    <a:pt x="2171293" y="104012"/>
                  </a:lnTo>
                  <a:lnTo>
                    <a:pt x="2152497" y="32893"/>
                  </a:lnTo>
                  <a:lnTo>
                    <a:pt x="2142494" y="30226"/>
                  </a:lnTo>
                  <a:lnTo>
                    <a:pt x="2132098" y="28321"/>
                  </a:lnTo>
                  <a:lnTo>
                    <a:pt x="2121297" y="27177"/>
                  </a:lnTo>
                  <a:lnTo>
                    <a:pt x="2110079" y="26797"/>
                  </a:lnTo>
                  <a:lnTo>
                    <a:pt x="2084270" y="29348"/>
                  </a:lnTo>
                  <a:lnTo>
                    <a:pt x="2041892" y="49835"/>
                  </a:lnTo>
                  <a:lnTo>
                    <a:pt x="2012275" y="89890"/>
                  </a:lnTo>
                  <a:lnTo>
                    <a:pt x="1997277" y="143559"/>
                  </a:lnTo>
                  <a:lnTo>
                    <a:pt x="1995398" y="175133"/>
                  </a:lnTo>
                  <a:lnTo>
                    <a:pt x="1997611" y="208778"/>
                  </a:lnTo>
                  <a:lnTo>
                    <a:pt x="2015276" y="265304"/>
                  </a:lnTo>
                  <a:lnTo>
                    <a:pt x="2050042" y="306591"/>
                  </a:lnTo>
                  <a:lnTo>
                    <a:pt x="2099052" y="327685"/>
                  </a:lnTo>
                  <a:lnTo>
                    <a:pt x="2128748" y="330326"/>
                  </a:lnTo>
                  <a:lnTo>
                    <a:pt x="2146417" y="329445"/>
                  </a:lnTo>
                  <a:lnTo>
                    <a:pt x="2164562" y="326802"/>
                  </a:lnTo>
                  <a:lnTo>
                    <a:pt x="2183183" y="322397"/>
                  </a:lnTo>
                  <a:lnTo>
                    <a:pt x="2202281" y="316230"/>
                  </a:lnTo>
                  <a:lnTo>
                    <a:pt x="2205456" y="330326"/>
                  </a:lnTo>
                  <a:lnTo>
                    <a:pt x="2179883" y="345068"/>
                  </a:lnTo>
                  <a:lnTo>
                    <a:pt x="2152703" y="355584"/>
                  </a:lnTo>
                  <a:lnTo>
                    <a:pt x="2123928" y="361884"/>
                  </a:lnTo>
                  <a:lnTo>
                    <a:pt x="2093569" y="363982"/>
                  </a:lnTo>
                  <a:lnTo>
                    <a:pt x="2054945" y="360934"/>
                  </a:lnTo>
                  <a:lnTo>
                    <a:pt x="1989413" y="336550"/>
                  </a:lnTo>
                  <a:lnTo>
                    <a:pt x="1940669" y="288879"/>
                  </a:lnTo>
                  <a:lnTo>
                    <a:pt x="1915714" y="224541"/>
                  </a:lnTo>
                  <a:lnTo>
                    <a:pt x="1912594" y="186562"/>
                  </a:lnTo>
                  <a:lnTo>
                    <a:pt x="1916021" y="146296"/>
                  </a:lnTo>
                  <a:lnTo>
                    <a:pt x="1943402" y="79049"/>
                  </a:lnTo>
                  <a:lnTo>
                    <a:pt x="1996837" y="30380"/>
                  </a:lnTo>
                  <a:lnTo>
                    <a:pt x="2068326" y="5528"/>
                  </a:lnTo>
                  <a:lnTo>
                    <a:pt x="2110333" y="2412"/>
                  </a:lnTo>
                  <a:close/>
                </a:path>
                <a:path w="3529965" h="365125">
                  <a:moveTo>
                    <a:pt x="197738" y="2412"/>
                  </a:moveTo>
                  <a:lnTo>
                    <a:pt x="241846" y="4968"/>
                  </a:lnTo>
                  <a:lnTo>
                    <a:pt x="286943" y="12573"/>
                  </a:lnTo>
                  <a:lnTo>
                    <a:pt x="288429" y="15112"/>
                  </a:lnTo>
                  <a:lnTo>
                    <a:pt x="272326" y="101854"/>
                  </a:lnTo>
                  <a:lnTo>
                    <a:pt x="258698" y="104012"/>
                  </a:lnTo>
                  <a:lnTo>
                    <a:pt x="239864" y="32893"/>
                  </a:lnTo>
                  <a:lnTo>
                    <a:pt x="229872" y="30226"/>
                  </a:lnTo>
                  <a:lnTo>
                    <a:pt x="219479" y="28321"/>
                  </a:lnTo>
                  <a:lnTo>
                    <a:pt x="208684" y="27177"/>
                  </a:lnTo>
                  <a:lnTo>
                    <a:pt x="197484" y="26797"/>
                  </a:lnTo>
                  <a:lnTo>
                    <a:pt x="171655" y="29348"/>
                  </a:lnTo>
                  <a:lnTo>
                    <a:pt x="129280" y="49835"/>
                  </a:lnTo>
                  <a:lnTo>
                    <a:pt x="99626" y="89890"/>
                  </a:lnTo>
                  <a:lnTo>
                    <a:pt x="84639" y="143559"/>
                  </a:lnTo>
                  <a:lnTo>
                    <a:pt x="82765" y="175133"/>
                  </a:lnTo>
                  <a:lnTo>
                    <a:pt x="84971" y="208778"/>
                  </a:lnTo>
                  <a:lnTo>
                    <a:pt x="102621" y="265304"/>
                  </a:lnTo>
                  <a:lnTo>
                    <a:pt x="137441" y="306591"/>
                  </a:lnTo>
                  <a:lnTo>
                    <a:pt x="186442" y="327685"/>
                  </a:lnTo>
                  <a:lnTo>
                    <a:pt x="216077" y="330326"/>
                  </a:lnTo>
                  <a:lnTo>
                    <a:pt x="233779" y="329445"/>
                  </a:lnTo>
                  <a:lnTo>
                    <a:pt x="251947" y="326802"/>
                  </a:lnTo>
                  <a:lnTo>
                    <a:pt x="270579" y="322397"/>
                  </a:lnTo>
                  <a:lnTo>
                    <a:pt x="289674" y="316230"/>
                  </a:lnTo>
                  <a:lnTo>
                    <a:pt x="292900" y="330326"/>
                  </a:lnTo>
                  <a:lnTo>
                    <a:pt x="267311" y="345068"/>
                  </a:lnTo>
                  <a:lnTo>
                    <a:pt x="240112" y="355584"/>
                  </a:lnTo>
                  <a:lnTo>
                    <a:pt x="211304" y="361884"/>
                  </a:lnTo>
                  <a:lnTo>
                    <a:pt x="180886" y="363982"/>
                  </a:lnTo>
                  <a:lnTo>
                    <a:pt x="142317" y="360934"/>
                  </a:lnTo>
                  <a:lnTo>
                    <a:pt x="76833" y="336550"/>
                  </a:lnTo>
                  <a:lnTo>
                    <a:pt x="28080" y="288879"/>
                  </a:lnTo>
                  <a:lnTo>
                    <a:pt x="3119" y="224541"/>
                  </a:lnTo>
                  <a:lnTo>
                    <a:pt x="0" y="186562"/>
                  </a:lnTo>
                  <a:lnTo>
                    <a:pt x="3422" y="146296"/>
                  </a:lnTo>
                  <a:lnTo>
                    <a:pt x="30802" y="79049"/>
                  </a:lnTo>
                  <a:lnTo>
                    <a:pt x="84230" y="30380"/>
                  </a:lnTo>
                  <a:lnTo>
                    <a:pt x="155719" y="5528"/>
                  </a:lnTo>
                  <a:lnTo>
                    <a:pt x="197738" y="2412"/>
                  </a:lnTo>
                  <a:close/>
                </a:path>
                <a:path w="3529965" h="365125">
                  <a:moveTo>
                    <a:pt x="2952724" y="0"/>
                  </a:moveTo>
                  <a:lnTo>
                    <a:pt x="2993420" y="2926"/>
                  </a:lnTo>
                  <a:lnTo>
                    <a:pt x="3060095" y="26306"/>
                  </a:lnTo>
                  <a:lnTo>
                    <a:pt x="3106670" y="72213"/>
                  </a:lnTo>
                  <a:lnTo>
                    <a:pt x="3130240" y="135979"/>
                  </a:lnTo>
                  <a:lnTo>
                    <a:pt x="3133191" y="174244"/>
                  </a:lnTo>
                  <a:lnTo>
                    <a:pt x="3130026" y="215009"/>
                  </a:lnTo>
                  <a:lnTo>
                    <a:pt x="3104741" y="283918"/>
                  </a:lnTo>
                  <a:lnTo>
                    <a:pt x="3054908" y="334875"/>
                  </a:lnTo>
                  <a:lnTo>
                    <a:pt x="2984526" y="360973"/>
                  </a:lnTo>
                  <a:lnTo>
                    <a:pt x="2941929" y="364236"/>
                  </a:lnTo>
                  <a:lnTo>
                    <a:pt x="2901234" y="361233"/>
                  </a:lnTo>
                  <a:lnTo>
                    <a:pt x="2834559" y="337179"/>
                  </a:lnTo>
                  <a:lnTo>
                    <a:pt x="2787983" y="289863"/>
                  </a:lnTo>
                  <a:lnTo>
                    <a:pt x="2764413" y="224573"/>
                  </a:lnTo>
                  <a:lnTo>
                    <a:pt x="2761462" y="185547"/>
                  </a:lnTo>
                  <a:lnTo>
                    <a:pt x="2764631" y="144922"/>
                  </a:lnTo>
                  <a:lnTo>
                    <a:pt x="2790019" y="77104"/>
                  </a:lnTo>
                  <a:lnTo>
                    <a:pt x="2840121" y="28074"/>
                  </a:lnTo>
                  <a:lnTo>
                    <a:pt x="2910364" y="3119"/>
                  </a:lnTo>
                  <a:lnTo>
                    <a:pt x="2952724" y="0"/>
                  </a:lnTo>
                  <a:close/>
                </a:path>
                <a:path w="3529965" h="365125">
                  <a:moveTo>
                    <a:pt x="509752" y="0"/>
                  </a:moveTo>
                  <a:lnTo>
                    <a:pt x="550448" y="2926"/>
                  </a:lnTo>
                  <a:lnTo>
                    <a:pt x="617123" y="26306"/>
                  </a:lnTo>
                  <a:lnTo>
                    <a:pt x="663698" y="72213"/>
                  </a:lnTo>
                  <a:lnTo>
                    <a:pt x="687268" y="135979"/>
                  </a:lnTo>
                  <a:lnTo>
                    <a:pt x="690219" y="174244"/>
                  </a:lnTo>
                  <a:lnTo>
                    <a:pt x="687054" y="215009"/>
                  </a:lnTo>
                  <a:lnTo>
                    <a:pt x="661769" y="283918"/>
                  </a:lnTo>
                  <a:lnTo>
                    <a:pt x="611936" y="334875"/>
                  </a:lnTo>
                  <a:lnTo>
                    <a:pt x="541554" y="360973"/>
                  </a:lnTo>
                  <a:lnTo>
                    <a:pt x="498957" y="364236"/>
                  </a:lnTo>
                  <a:lnTo>
                    <a:pt x="458262" y="361233"/>
                  </a:lnTo>
                  <a:lnTo>
                    <a:pt x="391587" y="337179"/>
                  </a:lnTo>
                  <a:lnTo>
                    <a:pt x="345011" y="289863"/>
                  </a:lnTo>
                  <a:lnTo>
                    <a:pt x="321441" y="224573"/>
                  </a:lnTo>
                  <a:lnTo>
                    <a:pt x="318490" y="185547"/>
                  </a:lnTo>
                  <a:lnTo>
                    <a:pt x="321659" y="144922"/>
                  </a:lnTo>
                  <a:lnTo>
                    <a:pt x="347047" y="77104"/>
                  </a:lnTo>
                  <a:lnTo>
                    <a:pt x="397149" y="28074"/>
                  </a:lnTo>
                  <a:lnTo>
                    <a:pt x="467392" y="3119"/>
                  </a:lnTo>
                  <a:lnTo>
                    <a:pt x="509752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5540" y="4141101"/>
            <a:ext cx="2883014" cy="26985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0645" y="3962400"/>
            <a:ext cx="2819400" cy="2772155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8AC014D6-A4ED-4BD3-B417-AEC6A10F0C0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332" y="1370966"/>
            <a:ext cx="7956804" cy="2772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8599" y="0"/>
            <a:ext cx="8382000" cy="6858000"/>
            <a:chOff x="228599" y="0"/>
            <a:chExt cx="8382000" cy="68580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9" y="1537714"/>
              <a:ext cx="7086600" cy="53202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9" y="0"/>
              <a:ext cx="3088678" cy="23620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491" y="1246632"/>
              <a:ext cx="4876800" cy="4160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8827" y="862838"/>
              <a:ext cx="4850003" cy="402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2305" y="971677"/>
              <a:ext cx="100330" cy="1375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33974" y="897255"/>
              <a:ext cx="172085" cy="333375"/>
            </a:xfrm>
            <a:custGeom>
              <a:avLst/>
              <a:gdLst/>
              <a:ahLst/>
              <a:cxnLst/>
              <a:rect l="l" t="t" r="r" b="b"/>
              <a:pathLst>
                <a:path w="172085" h="333375">
                  <a:moveTo>
                    <a:pt x="49657" y="0"/>
                  </a:moveTo>
                  <a:lnTo>
                    <a:pt x="37772" y="142"/>
                  </a:lnTo>
                  <a:lnTo>
                    <a:pt x="25542" y="571"/>
                  </a:lnTo>
                  <a:lnTo>
                    <a:pt x="12955" y="1285"/>
                  </a:lnTo>
                  <a:lnTo>
                    <a:pt x="0" y="2286"/>
                  </a:lnTo>
                  <a:lnTo>
                    <a:pt x="0" y="329184"/>
                  </a:lnTo>
                  <a:lnTo>
                    <a:pt x="38306" y="332803"/>
                  </a:lnTo>
                  <a:lnTo>
                    <a:pt x="51053" y="332994"/>
                  </a:lnTo>
                  <a:lnTo>
                    <a:pt x="78912" y="330376"/>
                  </a:lnTo>
                  <a:lnTo>
                    <a:pt x="124009" y="309473"/>
                  </a:lnTo>
                  <a:lnTo>
                    <a:pt x="154725" y="267541"/>
                  </a:lnTo>
                  <a:lnTo>
                    <a:pt x="170156" y="203914"/>
                  </a:lnTo>
                  <a:lnTo>
                    <a:pt x="172085" y="163957"/>
                  </a:lnTo>
                  <a:lnTo>
                    <a:pt x="170231" y="124950"/>
                  </a:lnTo>
                  <a:lnTo>
                    <a:pt x="155475" y="63176"/>
                  </a:lnTo>
                  <a:lnTo>
                    <a:pt x="125737" y="22717"/>
                  </a:lnTo>
                  <a:lnTo>
                    <a:pt x="79255" y="2524"/>
                  </a:lnTo>
                  <a:lnTo>
                    <a:pt x="49657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0747" y="892428"/>
              <a:ext cx="113157" cy="1831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9813" y="892175"/>
              <a:ext cx="110109" cy="1667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68827" y="862838"/>
              <a:ext cx="4850130" cy="402590"/>
            </a:xfrm>
            <a:custGeom>
              <a:avLst/>
              <a:gdLst/>
              <a:ahLst/>
              <a:cxnLst/>
              <a:rect l="l" t="t" r="r" b="b"/>
              <a:pathLst>
                <a:path w="4850130" h="402590">
                  <a:moveTo>
                    <a:pt x="4205351" y="25781"/>
                  </a:moveTo>
                  <a:lnTo>
                    <a:pt x="4155646" y="36290"/>
                  </a:lnTo>
                  <a:lnTo>
                    <a:pt x="4121657" y="67945"/>
                  </a:lnTo>
                  <a:lnTo>
                    <a:pt x="4102115" y="120903"/>
                  </a:lnTo>
                  <a:lnTo>
                    <a:pt x="4095623" y="195579"/>
                  </a:lnTo>
                  <a:lnTo>
                    <a:pt x="4097458" y="236727"/>
                  </a:lnTo>
                  <a:lnTo>
                    <a:pt x="4112178" y="303593"/>
                  </a:lnTo>
                  <a:lnTo>
                    <a:pt x="4141567" y="349553"/>
                  </a:lnTo>
                  <a:lnTo>
                    <a:pt x="4184862" y="372655"/>
                  </a:lnTo>
                  <a:lnTo>
                    <a:pt x="4211701" y="375538"/>
                  </a:lnTo>
                  <a:lnTo>
                    <a:pt x="4237968" y="372917"/>
                  </a:lnTo>
                  <a:lnTo>
                    <a:pt x="4279548" y="351911"/>
                  </a:lnTo>
                  <a:lnTo>
                    <a:pt x="4306627" y="309451"/>
                  </a:lnTo>
                  <a:lnTo>
                    <a:pt x="4320014" y="243347"/>
                  </a:lnTo>
                  <a:lnTo>
                    <a:pt x="4321683" y="201295"/>
                  </a:lnTo>
                  <a:lnTo>
                    <a:pt x="4319918" y="161436"/>
                  </a:lnTo>
                  <a:lnTo>
                    <a:pt x="4305770" y="96389"/>
                  </a:lnTo>
                  <a:lnTo>
                    <a:pt x="4277217" y="51337"/>
                  </a:lnTo>
                  <a:lnTo>
                    <a:pt x="4233211" y="28616"/>
                  </a:lnTo>
                  <a:lnTo>
                    <a:pt x="4205351" y="25781"/>
                  </a:lnTo>
                  <a:close/>
                </a:path>
                <a:path w="4850130" h="402590">
                  <a:moveTo>
                    <a:pt x="4457065" y="9016"/>
                  </a:moveTo>
                  <a:lnTo>
                    <a:pt x="4475037" y="9517"/>
                  </a:lnTo>
                  <a:lnTo>
                    <a:pt x="4490831" y="9874"/>
                  </a:lnTo>
                  <a:lnTo>
                    <a:pt x="4504410" y="10088"/>
                  </a:lnTo>
                  <a:lnTo>
                    <a:pt x="4515739" y="10160"/>
                  </a:lnTo>
                  <a:lnTo>
                    <a:pt x="4528980" y="10088"/>
                  </a:lnTo>
                  <a:lnTo>
                    <a:pt x="4541853" y="9874"/>
                  </a:lnTo>
                  <a:lnTo>
                    <a:pt x="4554368" y="9517"/>
                  </a:lnTo>
                  <a:lnTo>
                    <a:pt x="4566539" y="9016"/>
                  </a:lnTo>
                  <a:lnTo>
                    <a:pt x="4748149" y="236600"/>
                  </a:lnTo>
                  <a:lnTo>
                    <a:pt x="4753623" y="243482"/>
                  </a:lnTo>
                  <a:lnTo>
                    <a:pt x="4759182" y="250602"/>
                  </a:lnTo>
                  <a:lnTo>
                    <a:pt x="4764811" y="257960"/>
                  </a:lnTo>
                  <a:lnTo>
                    <a:pt x="4770501" y="265557"/>
                  </a:lnTo>
                  <a:lnTo>
                    <a:pt x="4770314" y="256202"/>
                  </a:lnTo>
                  <a:lnTo>
                    <a:pt x="4770151" y="247015"/>
                  </a:lnTo>
                  <a:lnTo>
                    <a:pt x="4770036" y="238017"/>
                  </a:lnTo>
                  <a:lnTo>
                    <a:pt x="4769993" y="229235"/>
                  </a:lnTo>
                  <a:lnTo>
                    <a:pt x="4769993" y="86867"/>
                  </a:lnTo>
                  <a:lnTo>
                    <a:pt x="4769967" y="74100"/>
                  </a:lnTo>
                  <a:lnTo>
                    <a:pt x="4766945" y="34416"/>
                  </a:lnTo>
                  <a:lnTo>
                    <a:pt x="4727448" y="23495"/>
                  </a:lnTo>
                  <a:lnTo>
                    <a:pt x="4726558" y="9016"/>
                  </a:lnTo>
                  <a:lnTo>
                    <a:pt x="4744535" y="9517"/>
                  </a:lnTo>
                  <a:lnTo>
                    <a:pt x="4760737" y="9874"/>
                  </a:lnTo>
                  <a:lnTo>
                    <a:pt x="4775154" y="10088"/>
                  </a:lnTo>
                  <a:lnTo>
                    <a:pt x="4787773" y="10160"/>
                  </a:lnTo>
                  <a:lnTo>
                    <a:pt x="4800582" y="10088"/>
                  </a:lnTo>
                  <a:lnTo>
                    <a:pt x="4814998" y="9874"/>
                  </a:lnTo>
                  <a:lnTo>
                    <a:pt x="4831010" y="9517"/>
                  </a:lnTo>
                  <a:lnTo>
                    <a:pt x="4848606" y="9016"/>
                  </a:lnTo>
                  <a:lnTo>
                    <a:pt x="4850003" y="22987"/>
                  </a:lnTo>
                  <a:lnTo>
                    <a:pt x="4812919" y="33654"/>
                  </a:lnTo>
                  <a:lnTo>
                    <a:pt x="4805600" y="74961"/>
                  </a:lnTo>
                  <a:lnTo>
                    <a:pt x="4805553" y="88011"/>
                  </a:lnTo>
                  <a:lnTo>
                    <a:pt x="4805553" y="391413"/>
                  </a:lnTo>
                  <a:lnTo>
                    <a:pt x="4774057" y="394462"/>
                  </a:lnTo>
                  <a:lnTo>
                    <a:pt x="4558919" y="124840"/>
                  </a:lnTo>
                  <a:lnTo>
                    <a:pt x="4536821" y="95631"/>
                  </a:lnTo>
                  <a:lnTo>
                    <a:pt x="4537061" y="105535"/>
                  </a:lnTo>
                  <a:lnTo>
                    <a:pt x="4537217" y="115046"/>
                  </a:lnTo>
                  <a:lnTo>
                    <a:pt x="4537303" y="124152"/>
                  </a:lnTo>
                  <a:lnTo>
                    <a:pt x="4537329" y="132841"/>
                  </a:lnTo>
                  <a:lnTo>
                    <a:pt x="4537329" y="305688"/>
                  </a:lnTo>
                  <a:lnTo>
                    <a:pt x="4537354" y="321093"/>
                  </a:lnTo>
                  <a:lnTo>
                    <a:pt x="4538091" y="364236"/>
                  </a:lnTo>
                  <a:lnTo>
                    <a:pt x="4544695" y="368426"/>
                  </a:lnTo>
                  <a:lnTo>
                    <a:pt x="4579620" y="378078"/>
                  </a:lnTo>
                  <a:lnTo>
                    <a:pt x="4580508" y="392175"/>
                  </a:lnTo>
                  <a:lnTo>
                    <a:pt x="4562861" y="391842"/>
                  </a:lnTo>
                  <a:lnTo>
                    <a:pt x="4546869" y="391604"/>
                  </a:lnTo>
                  <a:lnTo>
                    <a:pt x="4532520" y="391461"/>
                  </a:lnTo>
                  <a:lnTo>
                    <a:pt x="4519803" y="391413"/>
                  </a:lnTo>
                  <a:lnTo>
                    <a:pt x="4507180" y="391461"/>
                  </a:lnTo>
                  <a:lnTo>
                    <a:pt x="4492736" y="391604"/>
                  </a:lnTo>
                  <a:lnTo>
                    <a:pt x="4476458" y="391842"/>
                  </a:lnTo>
                  <a:lnTo>
                    <a:pt x="4458334" y="392175"/>
                  </a:lnTo>
                  <a:lnTo>
                    <a:pt x="4457065" y="378587"/>
                  </a:lnTo>
                  <a:lnTo>
                    <a:pt x="4498340" y="367029"/>
                  </a:lnTo>
                  <a:lnTo>
                    <a:pt x="4501489" y="321165"/>
                  </a:lnTo>
                  <a:lnTo>
                    <a:pt x="4501515" y="305688"/>
                  </a:lnTo>
                  <a:lnTo>
                    <a:pt x="4501515" y="88011"/>
                  </a:lnTo>
                  <a:lnTo>
                    <a:pt x="4501007" y="42672"/>
                  </a:lnTo>
                  <a:lnTo>
                    <a:pt x="4457827" y="22987"/>
                  </a:lnTo>
                  <a:lnTo>
                    <a:pt x="4457065" y="9016"/>
                  </a:lnTo>
                  <a:close/>
                </a:path>
                <a:path w="4850130" h="402590">
                  <a:moveTo>
                    <a:pt x="3782568" y="9016"/>
                  </a:moveTo>
                  <a:lnTo>
                    <a:pt x="3802118" y="9517"/>
                  </a:lnTo>
                  <a:lnTo>
                    <a:pt x="3822668" y="9874"/>
                  </a:lnTo>
                  <a:lnTo>
                    <a:pt x="3844218" y="10088"/>
                  </a:lnTo>
                  <a:lnTo>
                    <a:pt x="3866769" y="10160"/>
                  </a:lnTo>
                  <a:lnTo>
                    <a:pt x="3889888" y="10088"/>
                  </a:lnTo>
                  <a:lnTo>
                    <a:pt x="3911806" y="9874"/>
                  </a:lnTo>
                  <a:lnTo>
                    <a:pt x="3932509" y="9517"/>
                  </a:lnTo>
                  <a:lnTo>
                    <a:pt x="3951986" y="9016"/>
                  </a:lnTo>
                  <a:lnTo>
                    <a:pt x="3953255" y="22987"/>
                  </a:lnTo>
                  <a:lnTo>
                    <a:pt x="3916679" y="33147"/>
                  </a:lnTo>
                  <a:lnTo>
                    <a:pt x="3912362" y="34162"/>
                  </a:lnTo>
                  <a:lnTo>
                    <a:pt x="3909949" y="36957"/>
                  </a:lnTo>
                  <a:lnTo>
                    <a:pt x="3909568" y="41275"/>
                  </a:lnTo>
                  <a:lnTo>
                    <a:pt x="3909441" y="47878"/>
                  </a:lnTo>
                  <a:lnTo>
                    <a:pt x="3909314" y="54863"/>
                  </a:lnTo>
                  <a:lnTo>
                    <a:pt x="3909187" y="62484"/>
                  </a:lnTo>
                  <a:lnTo>
                    <a:pt x="3909059" y="69976"/>
                  </a:lnTo>
                  <a:lnTo>
                    <a:pt x="3909059" y="78232"/>
                  </a:lnTo>
                  <a:lnTo>
                    <a:pt x="3909059" y="86867"/>
                  </a:lnTo>
                  <a:lnTo>
                    <a:pt x="3909059" y="305688"/>
                  </a:lnTo>
                  <a:lnTo>
                    <a:pt x="3909061" y="313689"/>
                  </a:lnTo>
                  <a:lnTo>
                    <a:pt x="3909441" y="352298"/>
                  </a:lnTo>
                  <a:lnTo>
                    <a:pt x="3918966" y="369062"/>
                  </a:lnTo>
                  <a:lnTo>
                    <a:pt x="3952494" y="378587"/>
                  </a:lnTo>
                  <a:lnTo>
                    <a:pt x="3953255" y="392175"/>
                  </a:lnTo>
                  <a:lnTo>
                    <a:pt x="3933779" y="391842"/>
                  </a:lnTo>
                  <a:lnTo>
                    <a:pt x="3913266" y="391604"/>
                  </a:lnTo>
                  <a:lnTo>
                    <a:pt x="3891730" y="391461"/>
                  </a:lnTo>
                  <a:lnTo>
                    <a:pt x="3869181" y="391413"/>
                  </a:lnTo>
                  <a:lnTo>
                    <a:pt x="3845937" y="391461"/>
                  </a:lnTo>
                  <a:lnTo>
                    <a:pt x="3824001" y="391604"/>
                  </a:lnTo>
                  <a:lnTo>
                    <a:pt x="3803352" y="391842"/>
                  </a:lnTo>
                  <a:lnTo>
                    <a:pt x="3783965" y="392175"/>
                  </a:lnTo>
                  <a:lnTo>
                    <a:pt x="3782568" y="378587"/>
                  </a:lnTo>
                  <a:lnTo>
                    <a:pt x="3823716" y="367157"/>
                  </a:lnTo>
                  <a:lnTo>
                    <a:pt x="3827091" y="328602"/>
                  </a:lnTo>
                  <a:lnTo>
                    <a:pt x="3827145" y="305688"/>
                  </a:lnTo>
                  <a:lnTo>
                    <a:pt x="3827145" y="88011"/>
                  </a:lnTo>
                  <a:lnTo>
                    <a:pt x="3827145" y="78866"/>
                  </a:lnTo>
                  <a:lnTo>
                    <a:pt x="3827145" y="70612"/>
                  </a:lnTo>
                  <a:lnTo>
                    <a:pt x="3827018" y="63119"/>
                  </a:lnTo>
                  <a:lnTo>
                    <a:pt x="3826891" y="55625"/>
                  </a:lnTo>
                  <a:lnTo>
                    <a:pt x="3783456" y="22987"/>
                  </a:lnTo>
                  <a:lnTo>
                    <a:pt x="3782568" y="9016"/>
                  </a:lnTo>
                  <a:close/>
                </a:path>
                <a:path w="4850130" h="402590">
                  <a:moveTo>
                    <a:pt x="2752979" y="9016"/>
                  </a:moveTo>
                  <a:lnTo>
                    <a:pt x="2772455" y="9517"/>
                  </a:lnTo>
                  <a:lnTo>
                    <a:pt x="2792968" y="9874"/>
                  </a:lnTo>
                  <a:lnTo>
                    <a:pt x="2814504" y="10088"/>
                  </a:lnTo>
                  <a:lnTo>
                    <a:pt x="2837053" y="10160"/>
                  </a:lnTo>
                  <a:lnTo>
                    <a:pt x="2860157" y="10088"/>
                  </a:lnTo>
                  <a:lnTo>
                    <a:pt x="2881868" y="9874"/>
                  </a:lnTo>
                  <a:lnTo>
                    <a:pt x="2902221" y="9517"/>
                  </a:lnTo>
                  <a:lnTo>
                    <a:pt x="2921254" y="9016"/>
                  </a:lnTo>
                  <a:lnTo>
                    <a:pt x="2922524" y="22987"/>
                  </a:lnTo>
                  <a:lnTo>
                    <a:pt x="2887091" y="33147"/>
                  </a:lnTo>
                  <a:lnTo>
                    <a:pt x="2882646" y="34162"/>
                  </a:lnTo>
                  <a:lnTo>
                    <a:pt x="2880360" y="36957"/>
                  </a:lnTo>
                  <a:lnTo>
                    <a:pt x="2879979" y="41275"/>
                  </a:lnTo>
                  <a:lnTo>
                    <a:pt x="2879725" y="47878"/>
                  </a:lnTo>
                  <a:lnTo>
                    <a:pt x="2879598" y="54863"/>
                  </a:lnTo>
                  <a:lnTo>
                    <a:pt x="2879598" y="62484"/>
                  </a:lnTo>
                  <a:lnTo>
                    <a:pt x="2879471" y="69976"/>
                  </a:lnTo>
                  <a:lnTo>
                    <a:pt x="2879471" y="78232"/>
                  </a:lnTo>
                  <a:lnTo>
                    <a:pt x="2879471" y="86867"/>
                  </a:lnTo>
                  <a:lnTo>
                    <a:pt x="2879471" y="237362"/>
                  </a:lnTo>
                  <a:lnTo>
                    <a:pt x="2880856" y="271799"/>
                  </a:lnTo>
                  <a:lnTo>
                    <a:pt x="2892008" y="323338"/>
                  </a:lnTo>
                  <a:lnTo>
                    <a:pt x="2931144" y="361918"/>
                  </a:lnTo>
                  <a:lnTo>
                    <a:pt x="2974467" y="369062"/>
                  </a:lnTo>
                  <a:lnTo>
                    <a:pt x="2997610" y="367160"/>
                  </a:lnTo>
                  <a:lnTo>
                    <a:pt x="3034706" y="352024"/>
                  </a:lnTo>
                  <a:lnTo>
                    <a:pt x="3059396" y="321429"/>
                  </a:lnTo>
                  <a:lnTo>
                    <a:pt x="3071727" y="272470"/>
                  </a:lnTo>
                  <a:lnTo>
                    <a:pt x="3073273" y="240919"/>
                  </a:lnTo>
                  <a:lnTo>
                    <a:pt x="3073273" y="86867"/>
                  </a:lnTo>
                  <a:lnTo>
                    <a:pt x="3073273" y="78232"/>
                  </a:lnTo>
                  <a:lnTo>
                    <a:pt x="3073273" y="69976"/>
                  </a:lnTo>
                  <a:lnTo>
                    <a:pt x="3073019" y="62484"/>
                  </a:lnTo>
                  <a:lnTo>
                    <a:pt x="3072892" y="54863"/>
                  </a:lnTo>
                  <a:lnTo>
                    <a:pt x="3072638" y="47878"/>
                  </a:lnTo>
                  <a:lnTo>
                    <a:pt x="3072511" y="41275"/>
                  </a:lnTo>
                  <a:lnTo>
                    <a:pt x="3072256" y="37084"/>
                  </a:lnTo>
                  <a:lnTo>
                    <a:pt x="3069971" y="34416"/>
                  </a:lnTo>
                  <a:lnTo>
                    <a:pt x="3065399" y="33147"/>
                  </a:lnTo>
                  <a:lnTo>
                    <a:pt x="3031490" y="23495"/>
                  </a:lnTo>
                  <a:lnTo>
                    <a:pt x="3030728" y="9016"/>
                  </a:lnTo>
                  <a:lnTo>
                    <a:pt x="3048281" y="9517"/>
                  </a:lnTo>
                  <a:lnTo>
                    <a:pt x="3064573" y="9874"/>
                  </a:lnTo>
                  <a:lnTo>
                    <a:pt x="3079626" y="10088"/>
                  </a:lnTo>
                  <a:lnTo>
                    <a:pt x="3093466" y="10160"/>
                  </a:lnTo>
                  <a:lnTo>
                    <a:pt x="3106539" y="10088"/>
                  </a:lnTo>
                  <a:lnTo>
                    <a:pt x="3121183" y="9874"/>
                  </a:lnTo>
                  <a:lnTo>
                    <a:pt x="3137400" y="9517"/>
                  </a:lnTo>
                  <a:lnTo>
                    <a:pt x="3155188" y="9016"/>
                  </a:lnTo>
                  <a:lnTo>
                    <a:pt x="3156584" y="22987"/>
                  </a:lnTo>
                  <a:lnTo>
                    <a:pt x="3119501" y="33654"/>
                  </a:lnTo>
                  <a:lnTo>
                    <a:pt x="3115055" y="34925"/>
                  </a:lnTo>
                  <a:lnTo>
                    <a:pt x="3112770" y="37973"/>
                  </a:lnTo>
                  <a:lnTo>
                    <a:pt x="3112643" y="42672"/>
                  </a:lnTo>
                  <a:lnTo>
                    <a:pt x="3112516" y="48895"/>
                  </a:lnTo>
                  <a:lnTo>
                    <a:pt x="3112262" y="55625"/>
                  </a:lnTo>
                  <a:lnTo>
                    <a:pt x="3112262" y="63119"/>
                  </a:lnTo>
                  <a:lnTo>
                    <a:pt x="3112134" y="70612"/>
                  </a:lnTo>
                  <a:lnTo>
                    <a:pt x="3112134" y="78866"/>
                  </a:lnTo>
                  <a:lnTo>
                    <a:pt x="3112134" y="88011"/>
                  </a:lnTo>
                  <a:lnTo>
                    <a:pt x="3112134" y="226695"/>
                  </a:lnTo>
                  <a:lnTo>
                    <a:pt x="3109708" y="270343"/>
                  </a:lnTo>
                  <a:lnTo>
                    <a:pt x="3090328" y="337780"/>
                  </a:lnTo>
                  <a:lnTo>
                    <a:pt x="3051946" y="379404"/>
                  </a:lnTo>
                  <a:lnTo>
                    <a:pt x="2995801" y="399788"/>
                  </a:lnTo>
                  <a:lnTo>
                    <a:pt x="2961131" y="402336"/>
                  </a:lnTo>
                  <a:lnTo>
                    <a:pt x="2921906" y="399907"/>
                  </a:lnTo>
                  <a:lnTo>
                    <a:pt x="2860030" y="380476"/>
                  </a:lnTo>
                  <a:lnTo>
                    <a:pt x="2819878" y="341040"/>
                  </a:lnTo>
                  <a:lnTo>
                    <a:pt x="2799927" y="278695"/>
                  </a:lnTo>
                  <a:lnTo>
                    <a:pt x="2797429" y="238760"/>
                  </a:lnTo>
                  <a:lnTo>
                    <a:pt x="2797429" y="88011"/>
                  </a:lnTo>
                  <a:lnTo>
                    <a:pt x="2797429" y="78866"/>
                  </a:lnTo>
                  <a:lnTo>
                    <a:pt x="2797429" y="70612"/>
                  </a:lnTo>
                  <a:lnTo>
                    <a:pt x="2797302" y="63119"/>
                  </a:lnTo>
                  <a:lnTo>
                    <a:pt x="2797302" y="55625"/>
                  </a:lnTo>
                  <a:lnTo>
                    <a:pt x="2797175" y="48895"/>
                  </a:lnTo>
                  <a:lnTo>
                    <a:pt x="2796921" y="42672"/>
                  </a:lnTo>
                  <a:lnTo>
                    <a:pt x="2796794" y="37973"/>
                  </a:lnTo>
                  <a:lnTo>
                    <a:pt x="2794508" y="34925"/>
                  </a:lnTo>
                  <a:lnTo>
                    <a:pt x="2790444" y="33654"/>
                  </a:lnTo>
                  <a:lnTo>
                    <a:pt x="2753741" y="22987"/>
                  </a:lnTo>
                  <a:lnTo>
                    <a:pt x="2752979" y="9016"/>
                  </a:lnTo>
                  <a:close/>
                </a:path>
                <a:path w="4850130" h="402590">
                  <a:moveTo>
                    <a:pt x="1880615" y="9016"/>
                  </a:moveTo>
                  <a:lnTo>
                    <a:pt x="1900166" y="9517"/>
                  </a:lnTo>
                  <a:lnTo>
                    <a:pt x="1920716" y="9874"/>
                  </a:lnTo>
                  <a:lnTo>
                    <a:pt x="1942266" y="10088"/>
                  </a:lnTo>
                  <a:lnTo>
                    <a:pt x="1964817" y="10160"/>
                  </a:lnTo>
                  <a:lnTo>
                    <a:pt x="1987936" y="10088"/>
                  </a:lnTo>
                  <a:lnTo>
                    <a:pt x="2009854" y="9874"/>
                  </a:lnTo>
                  <a:lnTo>
                    <a:pt x="2030557" y="9517"/>
                  </a:lnTo>
                  <a:lnTo>
                    <a:pt x="2050034" y="9016"/>
                  </a:lnTo>
                  <a:lnTo>
                    <a:pt x="2051303" y="22987"/>
                  </a:lnTo>
                  <a:lnTo>
                    <a:pt x="2014727" y="33147"/>
                  </a:lnTo>
                  <a:lnTo>
                    <a:pt x="2010410" y="34162"/>
                  </a:lnTo>
                  <a:lnTo>
                    <a:pt x="2007997" y="36957"/>
                  </a:lnTo>
                  <a:lnTo>
                    <a:pt x="2007615" y="41275"/>
                  </a:lnTo>
                  <a:lnTo>
                    <a:pt x="2007489" y="47878"/>
                  </a:lnTo>
                  <a:lnTo>
                    <a:pt x="2007362" y="54863"/>
                  </a:lnTo>
                  <a:lnTo>
                    <a:pt x="2007235" y="62484"/>
                  </a:lnTo>
                  <a:lnTo>
                    <a:pt x="2007108" y="69976"/>
                  </a:lnTo>
                  <a:lnTo>
                    <a:pt x="2007108" y="78232"/>
                  </a:lnTo>
                  <a:lnTo>
                    <a:pt x="2007108" y="86867"/>
                  </a:lnTo>
                  <a:lnTo>
                    <a:pt x="2007108" y="305688"/>
                  </a:lnTo>
                  <a:lnTo>
                    <a:pt x="2007109" y="313689"/>
                  </a:lnTo>
                  <a:lnTo>
                    <a:pt x="2007489" y="352298"/>
                  </a:lnTo>
                  <a:lnTo>
                    <a:pt x="2017014" y="369062"/>
                  </a:lnTo>
                  <a:lnTo>
                    <a:pt x="2050542" y="378587"/>
                  </a:lnTo>
                  <a:lnTo>
                    <a:pt x="2051303" y="392175"/>
                  </a:lnTo>
                  <a:lnTo>
                    <a:pt x="2031827" y="391842"/>
                  </a:lnTo>
                  <a:lnTo>
                    <a:pt x="2011314" y="391604"/>
                  </a:lnTo>
                  <a:lnTo>
                    <a:pt x="1989778" y="391461"/>
                  </a:lnTo>
                  <a:lnTo>
                    <a:pt x="1967230" y="391413"/>
                  </a:lnTo>
                  <a:lnTo>
                    <a:pt x="1943985" y="391461"/>
                  </a:lnTo>
                  <a:lnTo>
                    <a:pt x="1922049" y="391604"/>
                  </a:lnTo>
                  <a:lnTo>
                    <a:pt x="1901400" y="391842"/>
                  </a:lnTo>
                  <a:lnTo>
                    <a:pt x="1882013" y="392175"/>
                  </a:lnTo>
                  <a:lnTo>
                    <a:pt x="1880615" y="378587"/>
                  </a:lnTo>
                  <a:lnTo>
                    <a:pt x="1921764" y="367157"/>
                  </a:lnTo>
                  <a:lnTo>
                    <a:pt x="1925139" y="328602"/>
                  </a:lnTo>
                  <a:lnTo>
                    <a:pt x="1925193" y="305688"/>
                  </a:lnTo>
                  <a:lnTo>
                    <a:pt x="1925193" y="88011"/>
                  </a:lnTo>
                  <a:lnTo>
                    <a:pt x="1925193" y="78866"/>
                  </a:lnTo>
                  <a:lnTo>
                    <a:pt x="1925193" y="70612"/>
                  </a:lnTo>
                  <a:lnTo>
                    <a:pt x="1925065" y="63119"/>
                  </a:lnTo>
                  <a:lnTo>
                    <a:pt x="1924939" y="55625"/>
                  </a:lnTo>
                  <a:lnTo>
                    <a:pt x="1881505" y="22987"/>
                  </a:lnTo>
                  <a:lnTo>
                    <a:pt x="1880615" y="9016"/>
                  </a:lnTo>
                  <a:close/>
                </a:path>
                <a:path w="4850130" h="402590">
                  <a:moveTo>
                    <a:pt x="691896" y="9016"/>
                  </a:moveTo>
                  <a:lnTo>
                    <a:pt x="711446" y="9517"/>
                  </a:lnTo>
                  <a:lnTo>
                    <a:pt x="731996" y="9874"/>
                  </a:lnTo>
                  <a:lnTo>
                    <a:pt x="753546" y="10088"/>
                  </a:lnTo>
                  <a:lnTo>
                    <a:pt x="776097" y="10160"/>
                  </a:lnTo>
                  <a:lnTo>
                    <a:pt x="799216" y="10088"/>
                  </a:lnTo>
                  <a:lnTo>
                    <a:pt x="821134" y="9874"/>
                  </a:lnTo>
                  <a:lnTo>
                    <a:pt x="841837" y="9517"/>
                  </a:lnTo>
                  <a:lnTo>
                    <a:pt x="861313" y="9016"/>
                  </a:lnTo>
                  <a:lnTo>
                    <a:pt x="862584" y="22987"/>
                  </a:lnTo>
                  <a:lnTo>
                    <a:pt x="826008" y="33147"/>
                  </a:lnTo>
                  <a:lnTo>
                    <a:pt x="821689" y="34162"/>
                  </a:lnTo>
                  <a:lnTo>
                    <a:pt x="819276" y="36957"/>
                  </a:lnTo>
                  <a:lnTo>
                    <a:pt x="818896" y="41275"/>
                  </a:lnTo>
                  <a:lnTo>
                    <a:pt x="818769" y="47878"/>
                  </a:lnTo>
                  <a:lnTo>
                    <a:pt x="818642" y="54863"/>
                  </a:lnTo>
                  <a:lnTo>
                    <a:pt x="818514" y="62484"/>
                  </a:lnTo>
                  <a:lnTo>
                    <a:pt x="818388" y="69976"/>
                  </a:lnTo>
                  <a:lnTo>
                    <a:pt x="818388" y="78232"/>
                  </a:lnTo>
                  <a:lnTo>
                    <a:pt x="818388" y="86867"/>
                  </a:lnTo>
                  <a:lnTo>
                    <a:pt x="818388" y="305688"/>
                  </a:lnTo>
                  <a:lnTo>
                    <a:pt x="818389" y="313689"/>
                  </a:lnTo>
                  <a:lnTo>
                    <a:pt x="818769" y="352298"/>
                  </a:lnTo>
                  <a:lnTo>
                    <a:pt x="828294" y="369062"/>
                  </a:lnTo>
                  <a:lnTo>
                    <a:pt x="861822" y="378587"/>
                  </a:lnTo>
                  <a:lnTo>
                    <a:pt x="862584" y="392175"/>
                  </a:lnTo>
                  <a:lnTo>
                    <a:pt x="843107" y="391842"/>
                  </a:lnTo>
                  <a:lnTo>
                    <a:pt x="822594" y="391604"/>
                  </a:lnTo>
                  <a:lnTo>
                    <a:pt x="801058" y="391461"/>
                  </a:lnTo>
                  <a:lnTo>
                    <a:pt x="778510" y="391413"/>
                  </a:lnTo>
                  <a:lnTo>
                    <a:pt x="755265" y="391461"/>
                  </a:lnTo>
                  <a:lnTo>
                    <a:pt x="733329" y="391604"/>
                  </a:lnTo>
                  <a:lnTo>
                    <a:pt x="712680" y="391842"/>
                  </a:lnTo>
                  <a:lnTo>
                    <a:pt x="693293" y="392175"/>
                  </a:lnTo>
                  <a:lnTo>
                    <a:pt x="691896" y="378587"/>
                  </a:lnTo>
                  <a:lnTo>
                    <a:pt x="733044" y="367157"/>
                  </a:lnTo>
                  <a:lnTo>
                    <a:pt x="736419" y="328602"/>
                  </a:lnTo>
                  <a:lnTo>
                    <a:pt x="736473" y="305688"/>
                  </a:lnTo>
                  <a:lnTo>
                    <a:pt x="736473" y="88011"/>
                  </a:lnTo>
                  <a:lnTo>
                    <a:pt x="736473" y="78866"/>
                  </a:lnTo>
                  <a:lnTo>
                    <a:pt x="736473" y="70612"/>
                  </a:lnTo>
                  <a:lnTo>
                    <a:pt x="736346" y="63119"/>
                  </a:lnTo>
                  <a:lnTo>
                    <a:pt x="736219" y="55625"/>
                  </a:lnTo>
                  <a:lnTo>
                    <a:pt x="692785" y="22987"/>
                  </a:lnTo>
                  <a:lnTo>
                    <a:pt x="691896" y="9016"/>
                  </a:lnTo>
                  <a:close/>
                </a:path>
                <a:path w="4850130" h="402590">
                  <a:moveTo>
                    <a:pt x="169672" y="8000"/>
                  </a:moveTo>
                  <a:lnTo>
                    <a:pt x="234442" y="14382"/>
                  </a:lnTo>
                  <a:lnTo>
                    <a:pt x="281305" y="33527"/>
                  </a:lnTo>
                  <a:lnTo>
                    <a:pt x="309816" y="65246"/>
                  </a:lnTo>
                  <a:lnTo>
                    <a:pt x="319277" y="109347"/>
                  </a:lnTo>
                  <a:lnTo>
                    <a:pt x="316823" y="137324"/>
                  </a:lnTo>
                  <a:lnTo>
                    <a:pt x="297150" y="183374"/>
                  </a:lnTo>
                  <a:lnTo>
                    <a:pt x="258093" y="215850"/>
                  </a:lnTo>
                  <a:lnTo>
                    <a:pt x="202416" y="232372"/>
                  </a:lnTo>
                  <a:lnTo>
                    <a:pt x="168528" y="234441"/>
                  </a:lnTo>
                  <a:lnTo>
                    <a:pt x="158621" y="234251"/>
                  </a:lnTo>
                  <a:lnTo>
                    <a:pt x="148320" y="233679"/>
                  </a:lnTo>
                  <a:lnTo>
                    <a:pt x="137614" y="232727"/>
                  </a:lnTo>
                  <a:lnTo>
                    <a:pt x="126492" y="231394"/>
                  </a:lnTo>
                  <a:lnTo>
                    <a:pt x="126492" y="305688"/>
                  </a:lnTo>
                  <a:lnTo>
                    <a:pt x="126873" y="351409"/>
                  </a:lnTo>
                  <a:lnTo>
                    <a:pt x="174244" y="378587"/>
                  </a:lnTo>
                  <a:lnTo>
                    <a:pt x="175133" y="392175"/>
                  </a:lnTo>
                  <a:lnTo>
                    <a:pt x="153729" y="391842"/>
                  </a:lnTo>
                  <a:lnTo>
                    <a:pt x="131825" y="391604"/>
                  </a:lnTo>
                  <a:lnTo>
                    <a:pt x="109446" y="391461"/>
                  </a:lnTo>
                  <a:lnTo>
                    <a:pt x="86613" y="391413"/>
                  </a:lnTo>
                  <a:lnTo>
                    <a:pt x="63369" y="391461"/>
                  </a:lnTo>
                  <a:lnTo>
                    <a:pt x="41433" y="391604"/>
                  </a:lnTo>
                  <a:lnTo>
                    <a:pt x="20784" y="391842"/>
                  </a:lnTo>
                  <a:lnTo>
                    <a:pt x="1397" y="392175"/>
                  </a:lnTo>
                  <a:lnTo>
                    <a:pt x="0" y="378587"/>
                  </a:lnTo>
                  <a:lnTo>
                    <a:pt x="41401" y="367029"/>
                  </a:lnTo>
                  <a:lnTo>
                    <a:pt x="44523" y="328602"/>
                  </a:lnTo>
                  <a:lnTo>
                    <a:pt x="44576" y="305688"/>
                  </a:lnTo>
                  <a:lnTo>
                    <a:pt x="44576" y="88011"/>
                  </a:lnTo>
                  <a:lnTo>
                    <a:pt x="44576" y="78866"/>
                  </a:lnTo>
                  <a:lnTo>
                    <a:pt x="44576" y="70612"/>
                  </a:lnTo>
                  <a:lnTo>
                    <a:pt x="44450" y="63119"/>
                  </a:lnTo>
                  <a:lnTo>
                    <a:pt x="44323" y="55625"/>
                  </a:lnTo>
                  <a:lnTo>
                    <a:pt x="888" y="22987"/>
                  </a:lnTo>
                  <a:lnTo>
                    <a:pt x="0" y="9016"/>
                  </a:lnTo>
                  <a:lnTo>
                    <a:pt x="19095" y="9517"/>
                  </a:lnTo>
                  <a:lnTo>
                    <a:pt x="38084" y="9874"/>
                  </a:lnTo>
                  <a:lnTo>
                    <a:pt x="56953" y="10088"/>
                  </a:lnTo>
                  <a:lnTo>
                    <a:pt x="75692" y="10160"/>
                  </a:lnTo>
                  <a:lnTo>
                    <a:pt x="88455" y="10088"/>
                  </a:lnTo>
                  <a:lnTo>
                    <a:pt x="101028" y="9874"/>
                  </a:lnTo>
                  <a:lnTo>
                    <a:pt x="113411" y="9517"/>
                  </a:lnTo>
                  <a:lnTo>
                    <a:pt x="125602" y="9016"/>
                  </a:lnTo>
                  <a:lnTo>
                    <a:pt x="137364" y="8590"/>
                  </a:lnTo>
                  <a:lnTo>
                    <a:pt x="148637" y="8270"/>
                  </a:lnTo>
                  <a:lnTo>
                    <a:pt x="159410" y="8070"/>
                  </a:lnTo>
                  <a:lnTo>
                    <a:pt x="169672" y="8000"/>
                  </a:lnTo>
                  <a:close/>
                </a:path>
                <a:path w="4850130" h="402590">
                  <a:moveTo>
                    <a:pt x="1084707" y="7747"/>
                  </a:moveTo>
                  <a:lnTo>
                    <a:pt x="1146063" y="13588"/>
                  </a:lnTo>
                  <a:lnTo>
                    <a:pt x="1189989" y="31241"/>
                  </a:lnTo>
                  <a:lnTo>
                    <a:pt x="1216279" y="60086"/>
                  </a:lnTo>
                  <a:lnTo>
                    <a:pt x="1225042" y="99695"/>
                  </a:lnTo>
                  <a:lnTo>
                    <a:pt x="1223706" y="119082"/>
                  </a:lnTo>
                  <a:lnTo>
                    <a:pt x="1203578" y="165481"/>
                  </a:lnTo>
                  <a:lnTo>
                    <a:pt x="1160162" y="196377"/>
                  </a:lnTo>
                  <a:lnTo>
                    <a:pt x="1140714" y="203835"/>
                  </a:lnTo>
                  <a:lnTo>
                    <a:pt x="1151499" y="219926"/>
                  </a:lnTo>
                  <a:lnTo>
                    <a:pt x="1160986" y="234457"/>
                  </a:lnTo>
                  <a:lnTo>
                    <a:pt x="1169163" y="247394"/>
                  </a:lnTo>
                  <a:lnTo>
                    <a:pt x="1176020" y="258699"/>
                  </a:lnTo>
                  <a:lnTo>
                    <a:pt x="1182233" y="269150"/>
                  </a:lnTo>
                  <a:lnTo>
                    <a:pt x="1188481" y="279542"/>
                  </a:lnTo>
                  <a:lnTo>
                    <a:pt x="1213024" y="319198"/>
                  </a:lnTo>
                  <a:lnTo>
                    <a:pt x="1238505" y="355649"/>
                  </a:lnTo>
                  <a:lnTo>
                    <a:pt x="1272413" y="376554"/>
                  </a:lnTo>
                  <a:lnTo>
                    <a:pt x="1284859" y="379349"/>
                  </a:lnTo>
                  <a:lnTo>
                    <a:pt x="1286002" y="393319"/>
                  </a:lnTo>
                  <a:lnTo>
                    <a:pt x="1272115" y="394985"/>
                  </a:lnTo>
                  <a:lnTo>
                    <a:pt x="1257300" y="396176"/>
                  </a:lnTo>
                  <a:lnTo>
                    <a:pt x="1241532" y="396890"/>
                  </a:lnTo>
                  <a:lnTo>
                    <a:pt x="1224788" y="397128"/>
                  </a:lnTo>
                  <a:lnTo>
                    <a:pt x="1212171" y="396912"/>
                  </a:lnTo>
                  <a:lnTo>
                    <a:pt x="1172845" y="387858"/>
                  </a:lnTo>
                  <a:lnTo>
                    <a:pt x="1144015" y="357886"/>
                  </a:lnTo>
                  <a:lnTo>
                    <a:pt x="1121790" y="322072"/>
                  </a:lnTo>
                  <a:lnTo>
                    <a:pt x="1097661" y="279653"/>
                  </a:lnTo>
                  <a:lnTo>
                    <a:pt x="1091378" y="268533"/>
                  </a:lnTo>
                  <a:lnTo>
                    <a:pt x="1071626" y="235458"/>
                  </a:lnTo>
                  <a:lnTo>
                    <a:pt x="1066546" y="227837"/>
                  </a:lnTo>
                  <a:lnTo>
                    <a:pt x="1064895" y="225044"/>
                  </a:lnTo>
                  <a:lnTo>
                    <a:pt x="1063117" y="222376"/>
                  </a:lnTo>
                  <a:lnTo>
                    <a:pt x="1061465" y="220345"/>
                  </a:lnTo>
                  <a:lnTo>
                    <a:pt x="1059688" y="218948"/>
                  </a:lnTo>
                  <a:lnTo>
                    <a:pt x="1057910" y="217550"/>
                  </a:lnTo>
                  <a:lnTo>
                    <a:pt x="1056132" y="216535"/>
                  </a:lnTo>
                  <a:lnTo>
                    <a:pt x="1054227" y="215900"/>
                  </a:lnTo>
                  <a:lnTo>
                    <a:pt x="1052322" y="215264"/>
                  </a:lnTo>
                  <a:lnTo>
                    <a:pt x="1049909" y="214884"/>
                  </a:lnTo>
                  <a:lnTo>
                    <a:pt x="1046988" y="214757"/>
                  </a:lnTo>
                  <a:lnTo>
                    <a:pt x="1035558" y="214502"/>
                  </a:lnTo>
                  <a:lnTo>
                    <a:pt x="1035558" y="305688"/>
                  </a:lnTo>
                  <a:lnTo>
                    <a:pt x="1035559" y="313666"/>
                  </a:lnTo>
                  <a:lnTo>
                    <a:pt x="1035573" y="321214"/>
                  </a:lnTo>
                  <a:lnTo>
                    <a:pt x="1035611" y="328334"/>
                  </a:lnTo>
                  <a:lnTo>
                    <a:pt x="1035685" y="335025"/>
                  </a:lnTo>
                  <a:lnTo>
                    <a:pt x="1035685" y="343662"/>
                  </a:lnTo>
                  <a:lnTo>
                    <a:pt x="1035938" y="351536"/>
                  </a:lnTo>
                  <a:lnTo>
                    <a:pt x="1036065" y="358648"/>
                  </a:lnTo>
                  <a:lnTo>
                    <a:pt x="1036193" y="364489"/>
                  </a:lnTo>
                  <a:lnTo>
                    <a:pt x="1038351" y="368046"/>
                  </a:lnTo>
                  <a:lnTo>
                    <a:pt x="1042288" y="369315"/>
                  </a:lnTo>
                  <a:lnTo>
                    <a:pt x="1070737" y="378587"/>
                  </a:lnTo>
                  <a:lnTo>
                    <a:pt x="1071626" y="392175"/>
                  </a:lnTo>
                  <a:lnTo>
                    <a:pt x="1055502" y="391842"/>
                  </a:lnTo>
                  <a:lnTo>
                    <a:pt x="1037605" y="391604"/>
                  </a:lnTo>
                  <a:lnTo>
                    <a:pt x="1017922" y="391461"/>
                  </a:lnTo>
                  <a:lnTo>
                    <a:pt x="996442" y="391413"/>
                  </a:lnTo>
                  <a:lnTo>
                    <a:pt x="973197" y="391461"/>
                  </a:lnTo>
                  <a:lnTo>
                    <a:pt x="951261" y="391604"/>
                  </a:lnTo>
                  <a:lnTo>
                    <a:pt x="930612" y="391842"/>
                  </a:lnTo>
                  <a:lnTo>
                    <a:pt x="911225" y="392175"/>
                  </a:lnTo>
                  <a:lnTo>
                    <a:pt x="909827" y="378587"/>
                  </a:lnTo>
                  <a:lnTo>
                    <a:pt x="950976" y="367157"/>
                  </a:lnTo>
                  <a:lnTo>
                    <a:pt x="954351" y="328602"/>
                  </a:lnTo>
                  <a:lnTo>
                    <a:pt x="954405" y="305688"/>
                  </a:lnTo>
                  <a:lnTo>
                    <a:pt x="954405" y="88011"/>
                  </a:lnTo>
                  <a:lnTo>
                    <a:pt x="954405" y="78866"/>
                  </a:lnTo>
                  <a:lnTo>
                    <a:pt x="954405" y="70612"/>
                  </a:lnTo>
                  <a:lnTo>
                    <a:pt x="954277" y="63119"/>
                  </a:lnTo>
                  <a:lnTo>
                    <a:pt x="954151" y="55625"/>
                  </a:lnTo>
                  <a:lnTo>
                    <a:pt x="910717" y="22987"/>
                  </a:lnTo>
                  <a:lnTo>
                    <a:pt x="909827" y="9016"/>
                  </a:lnTo>
                  <a:lnTo>
                    <a:pt x="929092" y="9517"/>
                  </a:lnTo>
                  <a:lnTo>
                    <a:pt x="948594" y="9874"/>
                  </a:lnTo>
                  <a:lnTo>
                    <a:pt x="968335" y="10088"/>
                  </a:lnTo>
                  <a:lnTo>
                    <a:pt x="988313" y="10160"/>
                  </a:lnTo>
                  <a:lnTo>
                    <a:pt x="993901" y="10160"/>
                  </a:lnTo>
                  <a:lnTo>
                    <a:pt x="1031182" y="9046"/>
                  </a:lnTo>
                  <a:lnTo>
                    <a:pt x="1039876" y="8762"/>
                  </a:lnTo>
                  <a:lnTo>
                    <a:pt x="1047734" y="8501"/>
                  </a:lnTo>
                  <a:lnTo>
                    <a:pt x="1054925" y="8286"/>
                  </a:lnTo>
                  <a:lnTo>
                    <a:pt x="1061450" y="8120"/>
                  </a:lnTo>
                  <a:lnTo>
                    <a:pt x="1067308" y="8000"/>
                  </a:lnTo>
                  <a:lnTo>
                    <a:pt x="1074674" y="7747"/>
                  </a:lnTo>
                  <a:lnTo>
                    <a:pt x="1080515" y="7747"/>
                  </a:lnTo>
                  <a:lnTo>
                    <a:pt x="1084707" y="7747"/>
                  </a:lnTo>
                  <a:close/>
                </a:path>
                <a:path w="4850130" h="402590">
                  <a:moveTo>
                    <a:pt x="1624457" y="7492"/>
                  </a:moveTo>
                  <a:lnTo>
                    <a:pt x="1672195" y="10209"/>
                  </a:lnTo>
                  <a:lnTo>
                    <a:pt x="1713658" y="18367"/>
                  </a:lnTo>
                  <a:lnTo>
                    <a:pt x="1777619" y="51053"/>
                  </a:lnTo>
                  <a:lnTo>
                    <a:pt x="1816131" y="105124"/>
                  </a:lnTo>
                  <a:lnTo>
                    <a:pt x="1828927" y="180339"/>
                  </a:lnTo>
                  <a:lnTo>
                    <a:pt x="1825376" y="228010"/>
                  </a:lnTo>
                  <a:lnTo>
                    <a:pt x="1814718" y="270049"/>
                  </a:lnTo>
                  <a:lnTo>
                    <a:pt x="1796940" y="306445"/>
                  </a:lnTo>
                  <a:lnTo>
                    <a:pt x="1772031" y="337185"/>
                  </a:lnTo>
                  <a:lnTo>
                    <a:pt x="1740667" y="361614"/>
                  </a:lnTo>
                  <a:lnTo>
                    <a:pt x="1703530" y="379079"/>
                  </a:lnTo>
                  <a:lnTo>
                    <a:pt x="1660606" y="389566"/>
                  </a:lnTo>
                  <a:lnTo>
                    <a:pt x="1611884" y="393064"/>
                  </a:lnTo>
                  <a:lnTo>
                    <a:pt x="1598074" y="393015"/>
                  </a:lnTo>
                  <a:lnTo>
                    <a:pt x="1585039" y="392858"/>
                  </a:lnTo>
                  <a:lnTo>
                    <a:pt x="1572789" y="392582"/>
                  </a:lnTo>
                  <a:lnTo>
                    <a:pt x="1561338" y="392175"/>
                  </a:lnTo>
                  <a:lnTo>
                    <a:pt x="1550005" y="391842"/>
                  </a:lnTo>
                  <a:lnTo>
                    <a:pt x="1538112" y="391604"/>
                  </a:lnTo>
                  <a:lnTo>
                    <a:pt x="1525672" y="391461"/>
                  </a:lnTo>
                  <a:lnTo>
                    <a:pt x="1512697" y="391413"/>
                  </a:lnTo>
                  <a:lnTo>
                    <a:pt x="1494952" y="391461"/>
                  </a:lnTo>
                  <a:lnTo>
                    <a:pt x="1476946" y="391604"/>
                  </a:lnTo>
                  <a:lnTo>
                    <a:pt x="1458654" y="391842"/>
                  </a:lnTo>
                  <a:lnTo>
                    <a:pt x="1440052" y="392175"/>
                  </a:lnTo>
                  <a:lnTo>
                    <a:pt x="1438656" y="378587"/>
                  </a:lnTo>
                  <a:lnTo>
                    <a:pt x="1480058" y="367029"/>
                  </a:lnTo>
                  <a:lnTo>
                    <a:pt x="1483179" y="328602"/>
                  </a:lnTo>
                  <a:lnTo>
                    <a:pt x="1483233" y="305688"/>
                  </a:lnTo>
                  <a:lnTo>
                    <a:pt x="1483233" y="88011"/>
                  </a:lnTo>
                  <a:lnTo>
                    <a:pt x="1483233" y="78866"/>
                  </a:lnTo>
                  <a:lnTo>
                    <a:pt x="1483233" y="70612"/>
                  </a:lnTo>
                  <a:lnTo>
                    <a:pt x="1483106" y="63119"/>
                  </a:lnTo>
                  <a:lnTo>
                    <a:pt x="1439545" y="22987"/>
                  </a:lnTo>
                  <a:lnTo>
                    <a:pt x="1438656" y="9016"/>
                  </a:lnTo>
                  <a:lnTo>
                    <a:pt x="1457588" y="9517"/>
                  </a:lnTo>
                  <a:lnTo>
                    <a:pt x="1476105" y="9874"/>
                  </a:lnTo>
                  <a:lnTo>
                    <a:pt x="1494216" y="10088"/>
                  </a:lnTo>
                  <a:lnTo>
                    <a:pt x="1511935" y="10160"/>
                  </a:lnTo>
                  <a:lnTo>
                    <a:pt x="1526534" y="10066"/>
                  </a:lnTo>
                  <a:lnTo>
                    <a:pt x="1540811" y="9794"/>
                  </a:lnTo>
                  <a:lnTo>
                    <a:pt x="1554779" y="9356"/>
                  </a:lnTo>
                  <a:lnTo>
                    <a:pt x="1568450" y="8762"/>
                  </a:lnTo>
                  <a:lnTo>
                    <a:pt x="1582094" y="8189"/>
                  </a:lnTo>
                  <a:lnTo>
                    <a:pt x="1595977" y="7794"/>
                  </a:lnTo>
                  <a:lnTo>
                    <a:pt x="1610098" y="7566"/>
                  </a:lnTo>
                  <a:lnTo>
                    <a:pt x="1624457" y="7492"/>
                  </a:lnTo>
                  <a:close/>
                </a:path>
                <a:path w="4850130" h="402590">
                  <a:moveTo>
                    <a:pt x="498601" y="3048"/>
                  </a:moveTo>
                  <a:lnTo>
                    <a:pt x="616331" y="335152"/>
                  </a:lnTo>
                  <a:lnTo>
                    <a:pt x="637794" y="368681"/>
                  </a:lnTo>
                  <a:lnTo>
                    <a:pt x="644778" y="370713"/>
                  </a:lnTo>
                  <a:lnTo>
                    <a:pt x="671576" y="378587"/>
                  </a:lnTo>
                  <a:lnTo>
                    <a:pt x="672338" y="392175"/>
                  </a:lnTo>
                  <a:lnTo>
                    <a:pt x="653907" y="391842"/>
                  </a:lnTo>
                  <a:lnTo>
                    <a:pt x="635380" y="391604"/>
                  </a:lnTo>
                  <a:lnTo>
                    <a:pt x="616759" y="391461"/>
                  </a:lnTo>
                  <a:lnTo>
                    <a:pt x="598043" y="391413"/>
                  </a:lnTo>
                  <a:lnTo>
                    <a:pt x="573516" y="391461"/>
                  </a:lnTo>
                  <a:lnTo>
                    <a:pt x="549275" y="391604"/>
                  </a:lnTo>
                  <a:lnTo>
                    <a:pt x="525319" y="391842"/>
                  </a:lnTo>
                  <a:lnTo>
                    <a:pt x="501650" y="392175"/>
                  </a:lnTo>
                  <a:lnTo>
                    <a:pt x="500252" y="378587"/>
                  </a:lnTo>
                  <a:lnTo>
                    <a:pt x="536956" y="364871"/>
                  </a:lnTo>
                  <a:lnTo>
                    <a:pt x="537718" y="362458"/>
                  </a:lnTo>
                  <a:lnTo>
                    <a:pt x="537718" y="359156"/>
                  </a:lnTo>
                  <a:lnTo>
                    <a:pt x="537718" y="355600"/>
                  </a:lnTo>
                  <a:lnTo>
                    <a:pt x="527050" y="321437"/>
                  </a:lnTo>
                  <a:lnTo>
                    <a:pt x="509015" y="270128"/>
                  </a:lnTo>
                  <a:lnTo>
                    <a:pt x="397128" y="270128"/>
                  </a:lnTo>
                  <a:lnTo>
                    <a:pt x="377698" y="321183"/>
                  </a:lnTo>
                  <a:lnTo>
                    <a:pt x="365633" y="356235"/>
                  </a:lnTo>
                  <a:lnTo>
                    <a:pt x="365633" y="359410"/>
                  </a:lnTo>
                  <a:lnTo>
                    <a:pt x="365633" y="362585"/>
                  </a:lnTo>
                  <a:lnTo>
                    <a:pt x="366522" y="364871"/>
                  </a:lnTo>
                  <a:lnTo>
                    <a:pt x="368173" y="366522"/>
                  </a:lnTo>
                  <a:lnTo>
                    <a:pt x="369824" y="368173"/>
                  </a:lnTo>
                  <a:lnTo>
                    <a:pt x="372363" y="369442"/>
                  </a:lnTo>
                  <a:lnTo>
                    <a:pt x="375793" y="370332"/>
                  </a:lnTo>
                  <a:lnTo>
                    <a:pt x="401955" y="378078"/>
                  </a:lnTo>
                  <a:lnTo>
                    <a:pt x="402844" y="392175"/>
                  </a:lnTo>
                  <a:lnTo>
                    <a:pt x="383958" y="391842"/>
                  </a:lnTo>
                  <a:lnTo>
                    <a:pt x="366918" y="391604"/>
                  </a:lnTo>
                  <a:lnTo>
                    <a:pt x="351712" y="391461"/>
                  </a:lnTo>
                  <a:lnTo>
                    <a:pt x="338327" y="391413"/>
                  </a:lnTo>
                  <a:lnTo>
                    <a:pt x="324901" y="391461"/>
                  </a:lnTo>
                  <a:lnTo>
                    <a:pt x="310546" y="391604"/>
                  </a:lnTo>
                  <a:lnTo>
                    <a:pt x="295286" y="391842"/>
                  </a:lnTo>
                  <a:lnTo>
                    <a:pt x="279146" y="392175"/>
                  </a:lnTo>
                  <a:lnTo>
                    <a:pt x="277749" y="378587"/>
                  </a:lnTo>
                  <a:lnTo>
                    <a:pt x="306959" y="369824"/>
                  </a:lnTo>
                  <a:lnTo>
                    <a:pt x="313817" y="367791"/>
                  </a:lnTo>
                  <a:lnTo>
                    <a:pt x="319024" y="364489"/>
                  </a:lnTo>
                  <a:lnTo>
                    <a:pt x="322199" y="359917"/>
                  </a:lnTo>
                  <a:lnTo>
                    <a:pt x="325500" y="355219"/>
                  </a:lnTo>
                  <a:lnTo>
                    <a:pt x="329184" y="348234"/>
                  </a:lnTo>
                  <a:lnTo>
                    <a:pt x="333121" y="338709"/>
                  </a:lnTo>
                  <a:lnTo>
                    <a:pt x="469138" y="7492"/>
                  </a:lnTo>
                  <a:lnTo>
                    <a:pt x="498601" y="3048"/>
                  </a:lnTo>
                  <a:close/>
                </a:path>
                <a:path w="4850130" h="402590">
                  <a:moveTo>
                    <a:pt x="3631946" y="2794"/>
                  </a:moveTo>
                  <a:lnTo>
                    <a:pt x="3675221" y="5937"/>
                  </a:lnTo>
                  <a:lnTo>
                    <a:pt x="3724021" y="15366"/>
                  </a:lnTo>
                  <a:lnTo>
                    <a:pt x="3725672" y="17779"/>
                  </a:lnTo>
                  <a:lnTo>
                    <a:pt x="3709034" y="105790"/>
                  </a:lnTo>
                  <a:lnTo>
                    <a:pt x="3693922" y="108203"/>
                  </a:lnTo>
                  <a:lnTo>
                    <a:pt x="3674109" y="35051"/>
                  </a:lnTo>
                  <a:lnTo>
                    <a:pt x="3665158" y="32051"/>
                  </a:lnTo>
                  <a:lnTo>
                    <a:pt x="3655837" y="29908"/>
                  </a:lnTo>
                  <a:lnTo>
                    <a:pt x="3646160" y="28622"/>
                  </a:lnTo>
                  <a:lnTo>
                    <a:pt x="3636137" y="28194"/>
                  </a:lnTo>
                  <a:lnTo>
                    <a:pt x="3622208" y="29243"/>
                  </a:lnTo>
                  <a:lnTo>
                    <a:pt x="3587115" y="45085"/>
                  </a:lnTo>
                  <a:lnTo>
                    <a:pt x="3567049" y="88773"/>
                  </a:lnTo>
                  <a:lnTo>
                    <a:pt x="3567453" y="96563"/>
                  </a:lnTo>
                  <a:lnTo>
                    <a:pt x="3585831" y="132264"/>
                  </a:lnTo>
                  <a:lnTo>
                    <a:pt x="3623115" y="156561"/>
                  </a:lnTo>
                  <a:lnTo>
                    <a:pt x="3645154" y="167259"/>
                  </a:lnTo>
                  <a:lnTo>
                    <a:pt x="3653464" y="171279"/>
                  </a:lnTo>
                  <a:lnTo>
                    <a:pt x="3686942" y="189487"/>
                  </a:lnTo>
                  <a:lnTo>
                    <a:pt x="3721131" y="221186"/>
                  </a:lnTo>
                  <a:lnTo>
                    <a:pt x="3736927" y="257873"/>
                  </a:lnTo>
                  <a:lnTo>
                    <a:pt x="3739006" y="281686"/>
                  </a:lnTo>
                  <a:lnTo>
                    <a:pt x="3736407" y="307907"/>
                  </a:lnTo>
                  <a:lnTo>
                    <a:pt x="3715539" y="351444"/>
                  </a:lnTo>
                  <a:lnTo>
                    <a:pt x="3674677" y="382643"/>
                  </a:lnTo>
                  <a:lnTo>
                    <a:pt x="3619535" y="398454"/>
                  </a:lnTo>
                  <a:lnTo>
                    <a:pt x="3586988" y="400431"/>
                  </a:lnTo>
                  <a:lnTo>
                    <a:pt x="3562318" y="399454"/>
                  </a:lnTo>
                  <a:lnTo>
                    <a:pt x="3537839" y="396525"/>
                  </a:lnTo>
                  <a:lnTo>
                    <a:pt x="3513550" y="391644"/>
                  </a:lnTo>
                  <a:lnTo>
                    <a:pt x="3489452" y="384810"/>
                  </a:lnTo>
                  <a:lnTo>
                    <a:pt x="3487801" y="382397"/>
                  </a:lnTo>
                  <a:lnTo>
                    <a:pt x="3502279" y="284099"/>
                  </a:lnTo>
                  <a:lnTo>
                    <a:pt x="3519170" y="281304"/>
                  </a:lnTo>
                  <a:lnTo>
                    <a:pt x="3539744" y="364871"/>
                  </a:lnTo>
                  <a:lnTo>
                    <a:pt x="3549820" y="368851"/>
                  </a:lnTo>
                  <a:lnTo>
                    <a:pt x="3560445" y="371665"/>
                  </a:lnTo>
                  <a:lnTo>
                    <a:pt x="3571640" y="373336"/>
                  </a:lnTo>
                  <a:lnTo>
                    <a:pt x="3583431" y="373888"/>
                  </a:lnTo>
                  <a:lnTo>
                    <a:pt x="3599912" y="372792"/>
                  </a:lnTo>
                  <a:lnTo>
                    <a:pt x="3639184" y="356362"/>
                  </a:lnTo>
                  <a:lnTo>
                    <a:pt x="3659062" y="323250"/>
                  </a:lnTo>
                  <a:lnTo>
                    <a:pt x="3660394" y="309245"/>
                  </a:lnTo>
                  <a:lnTo>
                    <a:pt x="3659987" y="301194"/>
                  </a:lnTo>
                  <a:lnTo>
                    <a:pt x="3641395" y="264939"/>
                  </a:lnTo>
                  <a:lnTo>
                    <a:pt x="3603541" y="240422"/>
                  </a:lnTo>
                  <a:lnTo>
                    <a:pt x="3581146" y="229742"/>
                  </a:lnTo>
                  <a:lnTo>
                    <a:pt x="3572839" y="225597"/>
                  </a:lnTo>
                  <a:lnTo>
                    <a:pt x="3532108" y="202549"/>
                  </a:lnTo>
                  <a:lnTo>
                    <a:pt x="3501223" y="168588"/>
                  </a:lnTo>
                  <a:lnTo>
                    <a:pt x="3489084" y="128926"/>
                  </a:lnTo>
                  <a:lnTo>
                    <a:pt x="3488563" y="116712"/>
                  </a:lnTo>
                  <a:lnTo>
                    <a:pt x="3491061" y="91948"/>
                  </a:lnTo>
                  <a:lnTo>
                    <a:pt x="3511012" y="50418"/>
                  </a:lnTo>
                  <a:lnTo>
                    <a:pt x="3549900" y="20153"/>
                  </a:lnTo>
                  <a:lnTo>
                    <a:pt x="3601628" y="4722"/>
                  </a:lnTo>
                  <a:lnTo>
                    <a:pt x="3631946" y="2794"/>
                  </a:lnTo>
                  <a:close/>
                </a:path>
                <a:path w="4850130" h="402590">
                  <a:moveTo>
                    <a:pt x="3336290" y="2794"/>
                  </a:moveTo>
                  <a:lnTo>
                    <a:pt x="3379565" y="5937"/>
                  </a:lnTo>
                  <a:lnTo>
                    <a:pt x="3428365" y="15366"/>
                  </a:lnTo>
                  <a:lnTo>
                    <a:pt x="3430016" y="17779"/>
                  </a:lnTo>
                  <a:lnTo>
                    <a:pt x="3413379" y="105790"/>
                  </a:lnTo>
                  <a:lnTo>
                    <a:pt x="3398266" y="108203"/>
                  </a:lnTo>
                  <a:lnTo>
                    <a:pt x="3378454" y="35051"/>
                  </a:lnTo>
                  <a:lnTo>
                    <a:pt x="3369502" y="32051"/>
                  </a:lnTo>
                  <a:lnTo>
                    <a:pt x="3360181" y="29908"/>
                  </a:lnTo>
                  <a:lnTo>
                    <a:pt x="3350504" y="28622"/>
                  </a:lnTo>
                  <a:lnTo>
                    <a:pt x="3340480" y="28194"/>
                  </a:lnTo>
                  <a:lnTo>
                    <a:pt x="3326552" y="29243"/>
                  </a:lnTo>
                  <a:lnTo>
                    <a:pt x="3291458" y="45085"/>
                  </a:lnTo>
                  <a:lnTo>
                    <a:pt x="3271393" y="88773"/>
                  </a:lnTo>
                  <a:lnTo>
                    <a:pt x="3271797" y="96563"/>
                  </a:lnTo>
                  <a:lnTo>
                    <a:pt x="3290175" y="132264"/>
                  </a:lnTo>
                  <a:lnTo>
                    <a:pt x="3327459" y="156561"/>
                  </a:lnTo>
                  <a:lnTo>
                    <a:pt x="3349498" y="167259"/>
                  </a:lnTo>
                  <a:lnTo>
                    <a:pt x="3357808" y="171279"/>
                  </a:lnTo>
                  <a:lnTo>
                    <a:pt x="3391286" y="189487"/>
                  </a:lnTo>
                  <a:lnTo>
                    <a:pt x="3425475" y="221186"/>
                  </a:lnTo>
                  <a:lnTo>
                    <a:pt x="3441271" y="257873"/>
                  </a:lnTo>
                  <a:lnTo>
                    <a:pt x="3443351" y="281686"/>
                  </a:lnTo>
                  <a:lnTo>
                    <a:pt x="3440751" y="307907"/>
                  </a:lnTo>
                  <a:lnTo>
                    <a:pt x="3419883" y="351444"/>
                  </a:lnTo>
                  <a:lnTo>
                    <a:pt x="3379021" y="382643"/>
                  </a:lnTo>
                  <a:lnTo>
                    <a:pt x="3323879" y="398454"/>
                  </a:lnTo>
                  <a:lnTo>
                    <a:pt x="3291331" y="400431"/>
                  </a:lnTo>
                  <a:lnTo>
                    <a:pt x="3266662" y="399454"/>
                  </a:lnTo>
                  <a:lnTo>
                    <a:pt x="3242182" y="396525"/>
                  </a:lnTo>
                  <a:lnTo>
                    <a:pt x="3217894" y="391644"/>
                  </a:lnTo>
                  <a:lnTo>
                    <a:pt x="3193796" y="384810"/>
                  </a:lnTo>
                  <a:lnTo>
                    <a:pt x="3192145" y="382397"/>
                  </a:lnTo>
                  <a:lnTo>
                    <a:pt x="3206623" y="284099"/>
                  </a:lnTo>
                  <a:lnTo>
                    <a:pt x="3223514" y="281304"/>
                  </a:lnTo>
                  <a:lnTo>
                    <a:pt x="3244088" y="364871"/>
                  </a:lnTo>
                  <a:lnTo>
                    <a:pt x="3254164" y="368851"/>
                  </a:lnTo>
                  <a:lnTo>
                    <a:pt x="3264789" y="371665"/>
                  </a:lnTo>
                  <a:lnTo>
                    <a:pt x="3275984" y="373336"/>
                  </a:lnTo>
                  <a:lnTo>
                    <a:pt x="3287776" y="373888"/>
                  </a:lnTo>
                  <a:lnTo>
                    <a:pt x="3304256" y="372792"/>
                  </a:lnTo>
                  <a:lnTo>
                    <a:pt x="3343529" y="356362"/>
                  </a:lnTo>
                  <a:lnTo>
                    <a:pt x="3363406" y="323250"/>
                  </a:lnTo>
                  <a:lnTo>
                    <a:pt x="3364738" y="309245"/>
                  </a:lnTo>
                  <a:lnTo>
                    <a:pt x="3364331" y="301194"/>
                  </a:lnTo>
                  <a:lnTo>
                    <a:pt x="3345739" y="264939"/>
                  </a:lnTo>
                  <a:lnTo>
                    <a:pt x="3307885" y="240422"/>
                  </a:lnTo>
                  <a:lnTo>
                    <a:pt x="3285490" y="229742"/>
                  </a:lnTo>
                  <a:lnTo>
                    <a:pt x="3277183" y="225597"/>
                  </a:lnTo>
                  <a:lnTo>
                    <a:pt x="3236452" y="202549"/>
                  </a:lnTo>
                  <a:lnTo>
                    <a:pt x="3205567" y="168588"/>
                  </a:lnTo>
                  <a:lnTo>
                    <a:pt x="3193428" y="128926"/>
                  </a:lnTo>
                  <a:lnTo>
                    <a:pt x="3192906" y="116712"/>
                  </a:lnTo>
                  <a:lnTo>
                    <a:pt x="3195405" y="91948"/>
                  </a:lnTo>
                  <a:lnTo>
                    <a:pt x="3215356" y="50418"/>
                  </a:lnTo>
                  <a:lnTo>
                    <a:pt x="3254244" y="20153"/>
                  </a:lnTo>
                  <a:lnTo>
                    <a:pt x="3305972" y="4722"/>
                  </a:lnTo>
                  <a:lnTo>
                    <a:pt x="3336290" y="2794"/>
                  </a:lnTo>
                  <a:close/>
                </a:path>
                <a:path w="4850130" h="402590">
                  <a:moveTo>
                    <a:pt x="2615438" y="2794"/>
                  </a:moveTo>
                  <a:lnTo>
                    <a:pt x="2664110" y="5572"/>
                  </a:lnTo>
                  <a:lnTo>
                    <a:pt x="2713736" y="13970"/>
                  </a:lnTo>
                  <a:lnTo>
                    <a:pt x="2715387" y="16763"/>
                  </a:lnTo>
                  <a:lnTo>
                    <a:pt x="2697734" y="112267"/>
                  </a:lnTo>
                  <a:lnTo>
                    <a:pt x="2682621" y="114808"/>
                  </a:lnTo>
                  <a:lnTo>
                    <a:pt x="2661920" y="36322"/>
                  </a:lnTo>
                  <a:lnTo>
                    <a:pt x="2650920" y="33395"/>
                  </a:lnTo>
                  <a:lnTo>
                    <a:pt x="2639456" y="31289"/>
                  </a:lnTo>
                  <a:lnTo>
                    <a:pt x="2627540" y="30017"/>
                  </a:lnTo>
                  <a:lnTo>
                    <a:pt x="2615184" y="29590"/>
                  </a:lnTo>
                  <a:lnTo>
                    <a:pt x="2586704" y="32404"/>
                  </a:lnTo>
                  <a:lnTo>
                    <a:pt x="2540031" y="54987"/>
                  </a:lnTo>
                  <a:lnTo>
                    <a:pt x="2507357" y="99137"/>
                  </a:lnTo>
                  <a:lnTo>
                    <a:pt x="2490870" y="158331"/>
                  </a:lnTo>
                  <a:lnTo>
                    <a:pt x="2488819" y="193166"/>
                  </a:lnTo>
                  <a:lnTo>
                    <a:pt x="2491247" y="230241"/>
                  </a:lnTo>
                  <a:lnTo>
                    <a:pt x="2510678" y="292482"/>
                  </a:lnTo>
                  <a:lnTo>
                    <a:pt x="2549013" y="337962"/>
                  </a:lnTo>
                  <a:lnTo>
                    <a:pt x="2603011" y="361203"/>
                  </a:lnTo>
                  <a:lnTo>
                    <a:pt x="2635631" y="364109"/>
                  </a:lnTo>
                  <a:lnTo>
                    <a:pt x="2655187" y="363132"/>
                  </a:lnTo>
                  <a:lnTo>
                    <a:pt x="2675207" y="360203"/>
                  </a:lnTo>
                  <a:lnTo>
                    <a:pt x="2695727" y="355322"/>
                  </a:lnTo>
                  <a:lnTo>
                    <a:pt x="2716784" y="348488"/>
                  </a:lnTo>
                  <a:lnTo>
                    <a:pt x="2720340" y="364109"/>
                  </a:lnTo>
                  <a:lnTo>
                    <a:pt x="2692122" y="380351"/>
                  </a:lnTo>
                  <a:lnTo>
                    <a:pt x="2662142" y="391937"/>
                  </a:lnTo>
                  <a:lnTo>
                    <a:pt x="2630400" y="398881"/>
                  </a:lnTo>
                  <a:lnTo>
                    <a:pt x="2596896" y="401192"/>
                  </a:lnTo>
                  <a:lnTo>
                    <a:pt x="2554368" y="397835"/>
                  </a:lnTo>
                  <a:lnTo>
                    <a:pt x="2516139" y="387762"/>
                  </a:lnTo>
                  <a:lnTo>
                    <a:pt x="2452624" y="347472"/>
                  </a:lnTo>
                  <a:lnTo>
                    <a:pt x="2411301" y="285083"/>
                  </a:lnTo>
                  <a:lnTo>
                    <a:pt x="2400956" y="247530"/>
                  </a:lnTo>
                  <a:lnTo>
                    <a:pt x="2397506" y="205739"/>
                  </a:lnTo>
                  <a:lnTo>
                    <a:pt x="2401290" y="161327"/>
                  </a:lnTo>
                  <a:lnTo>
                    <a:pt x="2412634" y="121808"/>
                  </a:lnTo>
                  <a:lnTo>
                    <a:pt x="2431528" y="87171"/>
                  </a:lnTo>
                  <a:lnTo>
                    <a:pt x="2457958" y="57403"/>
                  </a:lnTo>
                  <a:lnTo>
                    <a:pt x="2490386" y="33494"/>
                  </a:lnTo>
                  <a:lnTo>
                    <a:pt x="2527458" y="16430"/>
                  </a:lnTo>
                  <a:lnTo>
                    <a:pt x="2569150" y="6201"/>
                  </a:lnTo>
                  <a:lnTo>
                    <a:pt x="2615438" y="2794"/>
                  </a:lnTo>
                  <a:close/>
                </a:path>
                <a:path w="4850130" h="402590">
                  <a:moveTo>
                    <a:pt x="2243582" y="2794"/>
                  </a:moveTo>
                  <a:lnTo>
                    <a:pt x="2286857" y="5937"/>
                  </a:lnTo>
                  <a:lnTo>
                    <a:pt x="2335657" y="15366"/>
                  </a:lnTo>
                  <a:lnTo>
                    <a:pt x="2337308" y="17779"/>
                  </a:lnTo>
                  <a:lnTo>
                    <a:pt x="2320671" y="105790"/>
                  </a:lnTo>
                  <a:lnTo>
                    <a:pt x="2305558" y="108203"/>
                  </a:lnTo>
                  <a:lnTo>
                    <a:pt x="2285746" y="35051"/>
                  </a:lnTo>
                  <a:lnTo>
                    <a:pt x="2276794" y="32051"/>
                  </a:lnTo>
                  <a:lnTo>
                    <a:pt x="2267473" y="29908"/>
                  </a:lnTo>
                  <a:lnTo>
                    <a:pt x="2257796" y="28622"/>
                  </a:lnTo>
                  <a:lnTo>
                    <a:pt x="2247773" y="28194"/>
                  </a:lnTo>
                  <a:lnTo>
                    <a:pt x="2233844" y="29243"/>
                  </a:lnTo>
                  <a:lnTo>
                    <a:pt x="2198751" y="45085"/>
                  </a:lnTo>
                  <a:lnTo>
                    <a:pt x="2178685" y="88773"/>
                  </a:lnTo>
                  <a:lnTo>
                    <a:pt x="2179089" y="96563"/>
                  </a:lnTo>
                  <a:lnTo>
                    <a:pt x="2197467" y="132264"/>
                  </a:lnTo>
                  <a:lnTo>
                    <a:pt x="2234751" y="156561"/>
                  </a:lnTo>
                  <a:lnTo>
                    <a:pt x="2256790" y="167259"/>
                  </a:lnTo>
                  <a:lnTo>
                    <a:pt x="2265100" y="171279"/>
                  </a:lnTo>
                  <a:lnTo>
                    <a:pt x="2298578" y="189487"/>
                  </a:lnTo>
                  <a:lnTo>
                    <a:pt x="2332767" y="221186"/>
                  </a:lnTo>
                  <a:lnTo>
                    <a:pt x="2348563" y="257873"/>
                  </a:lnTo>
                  <a:lnTo>
                    <a:pt x="2350643" y="281686"/>
                  </a:lnTo>
                  <a:lnTo>
                    <a:pt x="2348043" y="307907"/>
                  </a:lnTo>
                  <a:lnTo>
                    <a:pt x="2327175" y="351444"/>
                  </a:lnTo>
                  <a:lnTo>
                    <a:pt x="2286313" y="382643"/>
                  </a:lnTo>
                  <a:lnTo>
                    <a:pt x="2231171" y="398454"/>
                  </a:lnTo>
                  <a:lnTo>
                    <a:pt x="2198624" y="400431"/>
                  </a:lnTo>
                  <a:lnTo>
                    <a:pt x="2173954" y="399454"/>
                  </a:lnTo>
                  <a:lnTo>
                    <a:pt x="2149475" y="396525"/>
                  </a:lnTo>
                  <a:lnTo>
                    <a:pt x="2125186" y="391644"/>
                  </a:lnTo>
                  <a:lnTo>
                    <a:pt x="2101088" y="384810"/>
                  </a:lnTo>
                  <a:lnTo>
                    <a:pt x="2099437" y="382397"/>
                  </a:lnTo>
                  <a:lnTo>
                    <a:pt x="2113915" y="284099"/>
                  </a:lnTo>
                  <a:lnTo>
                    <a:pt x="2130806" y="281304"/>
                  </a:lnTo>
                  <a:lnTo>
                    <a:pt x="2151380" y="364871"/>
                  </a:lnTo>
                  <a:lnTo>
                    <a:pt x="2161456" y="368851"/>
                  </a:lnTo>
                  <a:lnTo>
                    <a:pt x="2172081" y="371665"/>
                  </a:lnTo>
                  <a:lnTo>
                    <a:pt x="2183276" y="373336"/>
                  </a:lnTo>
                  <a:lnTo>
                    <a:pt x="2195068" y="373888"/>
                  </a:lnTo>
                  <a:lnTo>
                    <a:pt x="2211548" y="372792"/>
                  </a:lnTo>
                  <a:lnTo>
                    <a:pt x="2250821" y="356362"/>
                  </a:lnTo>
                  <a:lnTo>
                    <a:pt x="2270698" y="323250"/>
                  </a:lnTo>
                  <a:lnTo>
                    <a:pt x="2272030" y="309245"/>
                  </a:lnTo>
                  <a:lnTo>
                    <a:pt x="2271623" y="301194"/>
                  </a:lnTo>
                  <a:lnTo>
                    <a:pt x="2253031" y="264939"/>
                  </a:lnTo>
                  <a:lnTo>
                    <a:pt x="2215177" y="240422"/>
                  </a:lnTo>
                  <a:lnTo>
                    <a:pt x="2192782" y="229742"/>
                  </a:lnTo>
                  <a:lnTo>
                    <a:pt x="2184475" y="225597"/>
                  </a:lnTo>
                  <a:lnTo>
                    <a:pt x="2143744" y="202549"/>
                  </a:lnTo>
                  <a:lnTo>
                    <a:pt x="2112859" y="168588"/>
                  </a:lnTo>
                  <a:lnTo>
                    <a:pt x="2100720" y="128926"/>
                  </a:lnTo>
                  <a:lnTo>
                    <a:pt x="2100199" y="116712"/>
                  </a:lnTo>
                  <a:lnTo>
                    <a:pt x="2102697" y="91948"/>
                  </a:lnTo>
                  <a:lnTo>
                    <a:pt x="2122648" y="50418"/>
                  </a:lnTo>
                  <a:lnTo>
                    <a:pt x="2161536" y="20153"/>
                  </a:lnTo>
                  <a:lnTo>
                    <a:pt x="2213264" y="4722"/>
                  </a:lnTo>
                  <a:lnTo>
                    <a:pt x="2243582" y="2794"/>
                  </a:lnTo>
                  <a:close/>
                </a:path>
                <a:path w="4850130" h="402590">
                  <a:moveTo>
                    <a:pt x="4214622" y="0"/>
                  </a:moveTo>
                  <a:lnTo>
                    <a:pt x="4259458" y="3234"/>
                  </a:lnTo>
                  <a:lnTo>
                    <a:pt x="4298902" y="12922"/>
                  </a:lnTo>
                  <a:lnTo>
                    <a:pt x="4361561" y="51562"/>
                  </a:lnTo>
                  <a:lnTo>
                    <a:pt x="4400534" y="112410"/>
                  </a:lnTo>
                  <a:lnTo>
                    <a:pt x="4410263" y="149877"/>
                  </a:lnTo>
                  <a:lnTo>
                    <a:pt x="4413504" y="192024"/>
                  </a:lnTo>
                  <a:lnTo>
                    <a:pt x="4410025" y="236958"/>
                  </a:lnTo>
                  <a:lnTo>
                    <a:pt x="4399581" y="277272"/>
                  </a:lnTo>
                  <a:lnTo>
                    <a:pt x="4382160" y="312967"/>
                  </a:lnTo>
                  <a:lnTo>
                    <a:pt x="4357751" y="344042"/>
                  </a:lnTo>
                  <a:lnTo>
                    <a:pt x="4327199" y="369212"/>
                  </a:lnTo>
                  <a:lnTo>
                    <a:pt x="4291171" y="387191"/>
                  </a:lnTo>
                  <a:lnTo>
                    <a:pt x="4249666" y="397978"/>
                  </a:lnTo>
                  <a:lnTo>
                    <a:pt x="4202683" y="401574"/>
                  </a:lnTo>
                  <a:lnTo>
                    <a:pt x="4157847" y="398242"/>
                  </a:lnTo>
                  <a:lnTo>
                    <a:pt x="4118403" y="388254"/>
                  </a:lnTo>
                  <a:lnTo>
                    <a:pt x="4055745" y="348361"/>
                  </a:lnTo>
                  <a:lnTo>
                    <a:pt x="4016771" y="285861"/>
                  </a:lnTo>
                  <a:lnTo>
                    <a:pt x="4007042" y="247580"/>
                  </a:lnTo>
                  <a:lnTo>
                    <a:pt x="4003802" y="204597"/>
                  </a:lnTo>
                  <a:lnTo>
                    <a:pt x="4007302" y="159827"/>
                  </a:lnTo>
                  <a:lnTo>
                    <a:pt x="4017803" y="119999"/>
                  </a:lnTo>
                  <a:lnTo>
                    <a:pt x="4035305" y="85099"/>
                  </a:lnTo>
                  <a:lnTo>
                    <a:pt x="4059808" y="55117"/>
                  </a:lnTo>
                  <a:lnTo>
                    <a:pt x="4090481" y="31021"/>
                  </a:lnTo>
                  <a:lnTo>
                    <a:pt x="4126499" y="13795"/>
                  </a:lnTo>
                  <a:lnTo>
                    <a:pt x="4167876" y="3450"/>
                  </a:lnTo>
                  <a:lnTo>
                    <a:pt x="4214622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4" y="1219200"/>
            <a:ext cx="261975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066800"/>
            <a:ext cx="1476755" cy="18592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3733800"/>
            <a:ext cx="3268979" cy="295046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A5A637D-09E7-4AF8-8944-74EEA5D6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51" y="2057400"/>
            <a:ext cx="6379049" cy="2215991"/>
          </a:xfrm>
        </p:spPr>
        <p:txBody>
          <a:bodyPr/>
          <a:lstStyle/>
          <a:p>
            <a:pPr marL="12700" marR="5080" algn="l">
              <a:lnSpc>
                <a:spcPct val="100000"/>
              </a:lnSpc>
              <a:spcBef>
                <a:spcPts val="105"/>
              </a:spcBef>
            </a:pP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“In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fluids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(liquids or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gases) heat </a:t>
            </a:r>
            <a:r>
              <a:rPr lang="en-US" sz="2400" i="1" spc="-78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transfer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from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 one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place to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 another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inside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a system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takes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place through convection.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This </a:t>
            </a:r>
            <a:r>
              <a:rPr lang="en-US" sz="2400" i="1" spc="-78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mode of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transfer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of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heat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requires</a:t>
            </a:r>
            <a:r>
              <a:rPr lang="en-US" sz="2400" i="1" spc="-2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material</a:t>
            </a:r>
            <a:r>
              <a:rPr lang="en-US" sz="2400" i="1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Book Antiqua"/>
                <a:cs typeface="Book Antiqua"/>
              </a:rPr>
              <a:t>medium.”</a:t>
            </a:r>
            <a:br>
              <a:rPr lang="en-US" sz="2400" b="0" dirty="0">
                <a:solidFill>
                  <a:schemeClr val="tx1"/>
                </a:solidFill>
                <a:latin typeface="Book Antiqua"/>
                <a:cs typeface="Book Antiqua"/>
              </a:rPr>
            </a:br>
            <a:br>
              <a:rPr lang="en-US" sz="2400" b="0" dirty="0">
                <a:solidFill>
                  <a:schemeClr val="tx1"/>
                </a:solidFill>
                <a:latin typeface="Book Antiqua"/>
                <a:cs typeface="Book Antiqua"/>
              </a:rPr>
            </a:br>
            <a:endParaRPr lang="en-IN" sz="2400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onvection ( Read ) | Physics | CK-12 Foundation">
            <a:extLst>
              <a:ext uri="{FF2B5EF4-FFF2-40B4-BE49-F238E27FC236}">
                <a16:creationId xmlns:a16="http://schemas.microsoft.com/office/drawing/2014/main" id="{E6D35FAE-99CD-42E7-AE11-38F608AE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8" y="3860959"/>
            <a:ext cx="413170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219200"/>
            <a:ext cx="7685532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1301" y="11683"/>
            <a:ext cx="542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LAND</a:t>
            </a:r>
            <a:r>
              <a:rPr sz="24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4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BREEZES </a:t>
            </a:r>
            <a:r>
              <a:rPr sz="2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AND</a:t>
            </a:r>
            <a:r>
              <a:rPr sz="24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4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SEA</a:t>
            </a:r>
            <a:r>
              <a:rPr sz="2400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4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BREEZES: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206878"/>
            <a:ext cx="8682355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400" b="1" dirty="0">
                <a:latin typeface="Book Antiqua"/>
                <a:cs typeface="Book Antiqua"/>
              </a:rPr>
              <a:t>Land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is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better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b="1" spc="-5" dirty="0">
                <a:latin typeface="Book Antiqua"/>
                <a:cs typeface="Book Antiqua"/>
              </a:rPr>
              <a:t>conductor</a:t>
            </a:r>
            <a:r>
              <a:rPr sz="2400" b="1" dirty="0">
                <a:latin typeface="Book Antiqua"/>
                <a:cs typeface="Book Antiqua"/>
              </a:rPr>
              <a:t> </a:t>
            </a:r>
            <a:r>
              <a:rPr sz="2400" b="1" spc="-5" dirty="0">
                <a:latin typeface="Book Antiqua"/>
                <a:cs typeface="Book Antiqua"/>
              </a:rPr>
              <a:t>of</a:t>
            </a:r>
            <a:r>
              <a:rPr sz="2400" b="1" spc="-10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heat than</a:t>
            </a:r>
            <a:r>
              <a:rPr sz="2400" b="1" spc="-25" dirty="0">
                <a:latin typeface="Book Antiqua"/>
                <a:cs typeface="Book Antiqua"/>
              </a:rPr>
              <a:t> </a:t>
            </a:r>
            <a:r>
              <a:rPr sz="2400" b="1" dirty="0" err="1">
                <a:latin typeface="Book Antiqua"/>
                <a:cs typeface="Book Antiqua"/>
              </a:rPr>
              <a:t>water.</a:t>
            </a:r>
            <a:r>
              <a:rPr lang="en-US" sz="2400" b="1" spc="-5" dirty="0" err="1">
                <a:latin typeface="Book Antiqua"/>
                <a:cs typeface="Book Antiqua"/>
              </a:rPr>
              <a:t>H</a:t>
            </a:r>
            <a:r>
              <a:rPr sz="2400" b="1" dirty="0" err="1">
                <a:latin typeface="Book Antiqua"/>
                <a:cs typeface="Book Antiqua"/>
              </a:rPr>
              <a:t>ence</a:t>
            </a:r>
            <a:r>
              <a:rPr sz="2400" b="1" spc="-20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in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day time, </a:t>
            </a:r>
            <a:r>
              <a:rPr sz="2400" b="1" spc="-58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the land </a:t>
            </a:r>
            <a:r>
              <a:rPr sz="2400" b="1" spc="-5" dirty="0">
                <a:latin typeface="Book Antiqua"/>
                <a:cs typeface="Book Antiqua"/>
              </a:rPr>
              <a:t>gets </a:t>
            </a:r>
            <a:r>
              <a:rPr sz="2400" b="1" dirty="0">
                <a:latin typeface="Book Antiqua"/>
                <a:cs typeface="Book Antiqua"/>
              </a:rPr>
              <a:t>hotter than in the sea. The air </a:t>
            </a:r>
            <a:r>
              <a:rPr sz="2400" b="1" spc="-5" dirty="0">
                <a:latin typeface="Book Antiqua"/>
                <a:cs typeface="Book Antiqua"/>
              </a:rPr>
              <a:t>above </a:t>
            </a:r>
            <a:r>
              <a:rPr sz="2400" b="1" dirty="0">
                <a:latin typeface="Book Antiqua"/>
                <a:cs typeface="Book Antiqua"/>
              </a:rPr>
              <a:t>the land </a:t>
            </a:r>
            <a:r>
              <a:rPr sz="2400" b="1" spc="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becomes warm and </a:t>
            </a:r>
            <a:r>
              <a:rPr sz="2400" b="1" spc="-5" dirty="0">
                <a:latin typeface="Book Antiqua"/>
                <a:cs typeface="Book Antiqua"/>
              </a:rPr>
              <a:t>rises </a:t>
            </a:r>
            <a:r>
              <a:rPr sz="2400" b="1" dirty="0">
                <a:latin typeface="Book Antiqua"/>
                <a:cs typeface="Book Antiqua"/>
              </a:rPr>
              <a:t>up </a:t>
            </a:r>
            <a:r>
              <a:rPr sz="2400" b="1" spc="-5" dirty="0">
                <a:latin typeface="Book Antiqua"/>
                <a:cs typeface="Book Antiqua"/>
              </a:rPr>
              <a:t>being lighter </a:t>
            </a:r>
            <a:r>
              <a:rPr sz="2400" b="1" dirty="0">
                <a:latin typeface="Book Antiqua"/>
                <a:cs typeface="Book Antiqua"/>
              </a:rPr>
              <a:t>and some what cold </a:t>
            </a:r>
            <a:r>
              <a:rPr sz="2400" b="1" spc="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air </a:t>
            </a:r>
            <a:r>
              <a:rPr sz="2400" b="1" spc="-5" dirty="0">
                <a:latin typeface="Book Antiqua"/>
                <a:cs typeface="Book Antiqua"/>
              </a:rPr>
              <a:t>above </a:t>
            </a:r>
            <a:r>
              <a:rPr sz="2400" b="1" dirty="0">
                <a:latin typeface="Book Antiqua"/>
                <a:cs typeface="Book Antiqua"/>
              </a:rPr>
              <a:t>sea surface </a:t>
            </a:r>
            <a:r>
              <a:rPr sz="2400" b="1" spc="-5" dirty="0">
                <a:latin typeface="Book Antiqua"/>
                <a:cs typeface="Book Antiqua"/>
              </a:rPr>
              <a:t>moves </a:t>
            </a:r>
            <a:r>
              <a:rPr sz="2400" b="1" dirty="0">
                <a:latin typeface="Book Antiqua"/>
                <a:cs typeface="Book Antiqua"/>
              </a:rPr>
              <a:t>towards the sea shore. </a:t>
            </a:r>
            <a:r>
              <a:rPr sz="2400" b="1" spc="-5" dirty="0">
                <a:latin typeface="Book Antiqua"/>
                <a:cs typeface="Book Antiqua"/>
              </a:rPr>
              <a:t>This </a:t>
            </a:r>
            <a:r>
              <a:rPr sz="2400" b="1" dirty="0">
                <a:latin typeface="Book Antiqua"/>
                <a:cs typeface="Book Antiqua"/>
              </a:rPr>
              <a:t>is </a:t>
            </a:r>
            <a:r>
              <a:rPr sz="2400" b="1" spc="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known</a:t>
            </a:r>
            <a:r>
              <a:rPr sz="2400" b="1" spc="-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as</a:t>
            </a:r>
            <a:r>
              <a:rPr sz="2400" b="1" spc="-15" dirty="0">
                <a:latin typeface="Book Antiqua"/>
                <a:cs typeface="Book Antiqua"/>
              </a:rPr>
              <a:t> </a:t>
            </a:r>
            <a:r>
              <a:rPr sz="2400" b="1" dirty="0">
                <a:latin typeface="Book Antiqua"/>
                <a:cs typeface="Book Antiqua"/>
              </a:rPr>
              <a:t>sea breeze.</a:t>
            </a:r>
            <a:endParaRPr sz="2400" dirty="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609600"/>
            <a:ext cx="3029712" cy="1524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3800" y="3810000"/>
            <a:ext cx="3048000" cy="1577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5348427"/>
            <a:ext cx="88252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tantia"/>
                <a:cs typeface="Constantia"/>
              </a:rPr>
              <a:t>Dur</a:t>
            </a:r>
            <a:r>
              <a:rPr sz="2400" b="1" spc="-10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ng</a:t>
            </a:r>
            <a:r>
              <a:rPr sz="2400" b="1" spc="1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ni</a:t>
            </a:r>
            <a:r>
              <a:rPr sz="2400" b="1" spc="-30" dirty="0">
                <a:latin typeface="Constantia"/>
                <a:cs typeface="Constantia"/>
              </a:rPr>
              <a:t>g</a:t>
            </a:r>
            <a:r>
              <a:rPr sz="2400" b="1" spc="-5" dirty="0">
                <a:latin typeface="Constantia"/>
                <a:cs typeface="Constantia"/>
              </a:rPr>
              <a:t>h</a:t>
            </a:r>
            <a:r>
              <a:rPr sz="2400" b="1" dirty="0">
                <a:latin typeface="Constantia"/>
                <a:cs typeface="Constantia"/>
              </a:rPr>
              <a:t>t</a:t>
            </a:r>
            <a:r>
              <a:rPr sz="2400" b="1" spc="-5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lan</a:t>
            </a:r>
            <a:r>
              <a:rPr sz="2400" b="1" dirty="0">
                <a:latin typeface="Constantia"/>
                <a:cs typeface="Constantia"/>
              </a:rPr>
              <a:t>d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b</a:t>
            </a:r>
            <a:r>
              <a:rPr sz="2400" b="1" spc="5" dirty="0">
                <a:latin typeface="Constantia"/>
                <a:cs typeface="Constantia"/>
              </a:rPr>
              <a:t>e</a:t>
            </a:r>
            <a:r>
              <a:rPr sz="2400" b="1" spc="-50" dirty="0">
                <a:latin typeface="Constantia"/>
                <a:cs typeface="Constantia"/>
              </a:rPr>
              <a:t>c</a:t>
            </a:r>
            <a:r>
              <a:rPr sz="2400" b="1" dirty="0">
                <a:latin typeface="Constantia"/>
                <a:cs typeface="Constantia"/>
              </a:rPr>
              <a:t>omes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spc="-50" dirty="0">
                <a:latin typeface="Constantia"/>
                <a:cs typeface="Constantia"/>
              </a:rPr>
              <a:t>c</a:t>
            </a:r>
            <a:r>
              <a:rPr sz="2400" b="1" dirty="0">
                <a:latin typeface="Constantia"/>
                <a:cs typeface="Constantia"/>
              </a:rPr>
              <a:t>oo</a:t>
            </a:r>
            <a:r>
              <a:rPr sz="2400" b="1" spc="5" dirty="0">
                <a:latin typeface="Constantia"/>
                <a:cs typeface="Constantia"/>
              </a:rPr>
              <a:t>l</a:t>
            </a:r>
            <a:r>
              <a:rPr sz="2400" b="1" dirty="0">
                <a:latin typeface="Constantia"/>
                <a:cs typeface="Constantia"/>
              </a:rPr>
              <a:t>er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than</a:t>
            </a:r>
            <a:r>
              <a:rPr sz="2400" b="1" spc="-10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w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40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er</a:t>
            </a:r>
            <a:r>
              <a:rPr sz="2400" b="1" spc="-13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so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w</a:t>
            </a:r>
            <a:r>
              <a:rPr sz="2400" b="1" dirty="0">
                <a:latin typeface="Constantia"/>
                <a:cs typeface="Constantia"/>
              </a:rPr>
              <a:t>arm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10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r  </a:t>
            </a:r>
            <a:r>
              <a:rPr sz="2400" b="1" spc="-35" dirty="0">
                <a:latin typeface="Constantia"/>
                <a:cs typeface="Constantia"/>
              </a:rPr>
              <a:t>o</a:t>
            </a:r>
            <a:r>
              <a:rPr sz="2400" b="1" spc="-60" dirty="0">
                <a:latin typeface="Constantia"/>
                <a:cs typeface="Constantia"/>
              </a:rPr>
              <a:t>v</a:t>
            </a:r>
            <a:r>
              <a:rPr sz="2400" b="1" dirty="0">
                <a:latin typeface="Constantia"/>
                <a:cs typeface="Constantia"/>
              </a:rPr>
              <a:t>er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12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w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40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er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sea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rise</a:t>
            </a:r>
            <a:r>
              <a:rPr sz="2400" b="1" dirty="0">
                <a:latin typeface="Constantia"/>
                <a:cs typeface="Constantia"/>
              </a:rPr>
              <a:t>s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u</a:t>
            </a:r>
            <a:r>
              <a:rPr sz="2400" b="1" spc="-95" dirty="0">
                <a:latin typeface="Constantia"/>
                <a:cs typeface="Constantia"/>
              </a:rPr>
              <a:t>p</a:t>
            </a:r>
            <a:r>
              <a:rPr sz="2400" b="1" dirty="0">
                <a:latin typeface="Constantia"/>
                <a:cs typeface="Constantia"/>
              </a:rPr>
              <a:t>.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Th</a:t>
            </a:r>
            <a:r>
              <a:rPr sz="2400" b="1" dirty="0">
                <a:latin typeface="Constantia"/>
                <a:cs typeface="Constantia"/>
              </a:rPr>
              <a:t>e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10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r</a:t>
            </a:r>
            <a:r>
              <a:rPr sz="2400" b="1" spc="-14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on</a:t>
            </a:r>
            <a:r>
              <a:rPr sz="2400" b="1" spc="-5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lan</a:t>
            </a:r>
            <a:r>
              <a:rPr sz="2400" b="1" dirty="0">
                <a:latin typeface="Constantia"/>
                <a:cs typeface="Constantia"/>
              </a:rPr>
              <a:t>d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n</a:t>
            </a:r>
            <a:r>
              <a:rPr sz="2400" b="1" spc="5" dirty="0">
                <a:latin typeface="Constantia"/>
                <a:cs typeface="Constantia"/>
              </a:rPr>
              <a:t>e</a:t>
            </a:r>
            <a:r>
              <a:rPr sz="2400" b="1" dirty="0">
                <a:latin typeface="Constantia"/>
                <a:cs typeface="Constantia"/>
              </a:rPr>
              <a:t>ar</a:t>
            </a:r>
            <a:r>
              <a:rPr sz="2400" b="1" spc="-12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sea  </a:t>
            </a:r>
            <a:r>
              <a:rPr sz="2400" b="1" spc="-10" dirty="0">
                <a:latin typeface="Constantia"/>
                <a:cs typeface="Constantia"/>
              </a:rPr>
              <a:t>shore </a:t>
            </a:r>
            <a:r>
              <a:rPr sz="2400" b="1" spc="-5" dirty="0">
                <a:latin typeface="Constantia"/>
                <a:cs typeface="Constantia"/>
              </a:rPr>
              <a:t>begins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25" dirty="0">
                <a:latin typeface="Constantia"/>
                <a:cs typeface="Constantia"/>
              </a:rPr>
              <a:t>move towards </a:t>
            </a:r>
            <a:r>
              <a:rPr sz="2400" b="1" dirty="0">
                <a:latin typeface="Constantia"/>
                <a:cs typeface="Constantia"/>
              </a:rPr>
              <a:t>sea </a:t>
            </a:r>
            <a:r>
              <a:rPr sz="2400" b="1" spc="-5" dirty="0">
                <a:latin typeface="Constantia"/>
                <a:cs typeface="Constantia"/>
              </a:rPr>
              <a:t>side </a:t>
            </a:r>
            <a:r>
              <a:rPr sz="2400" b="1" dirty="0">
                <a:latin typeface="Constantia"/>
                <a:cs typeface="Constantia"/>
              </a:rPr>
              <a:t>and is </a:t>
            </a:r>
            <a:r>
              <a:rPr sz="2400" b="1" spc="-5" dirty="0">
                <a:latin typeface="Constantia"/>
                <a:cs typeface="Constantia"/>
              </a:rPr>
              <a:t>called land </a:t>
            </a:r>
            <a:r>
              <a:rPr sz="2400" b="1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breeze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1022349"/>
            <a:ext cx="2328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"/>
                <a:cs typeface="Calibri"/>
              </a:rPr>
              <a:t>RADI</a:t>
            </a:r>
            <a:r>
              <a:rPr sz="4000" b="0" spc="-310" dirty="0">
                <a:latin typeface="Calibri"/>
                <a:cs typeface="Calibri"/>
              </a:rPr>
              <a:t>A</a:t>
            </a:r>
            <a:r>
              <a:rPr sz="4000" b="0" spc="-10" dirty="0">
                <a:latin typeface="Calibri"/>
                <a:cs typeface="Calibri"/>
              </a:rPr>
              <a:t>TION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2852578"/>
            <a:ext cx="1828800" cy="182880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F349D8AA-C8DE-49A7-9AF8-5D6D432F4DE0}"/>
              </a:ext>
            </a:extLst>
          </p:cNvPr>
          <p:cNvSpPr txBox="1"/>
          <p:nvPr/>
        </p:nvSpPr>
        <p:spPr>
          <a:xfrm>
            <a:off x="152400" y="1657349"/>
            <a:ext cx="6172200" cy="298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334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lang="en-US" sz="2800" b="1" u="sng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RADIATION :</a:t>
            </a:r>
          </a:p>
          <a:p>
            <a:pPr marL="12700" algn="just">
              <a:lnSpc>
                <a:spcPts val="3340"/>
              </a:lnSpc>
              <a:spcBef>
                <a:spcPts val="95"/>
              </a:spcBef>
            </a:pPr>
            <a:endParaRPr sz="2800" b="1" u="sng" dirty="0">
              <a:solidFill>
                <a:srgbClr val="FF0000"/>
              </a:solidFill>
              <a:latin typeface="Book Antiqua"/>
              <a:cs typeface="Book Antiqua"/>
            </a:endParaRPr>
          </a:p>
          <a:p>
            <a:pPr marL="12700" algn="just">
              <a:lnSpc>
                <a:spcPts val="3340"/>
              </a:lnSpc>
            </a:pP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“The</a:t>
            </a:r>
            <a:r>
              <a:rPr sz="2800" b="1" i="1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process</a:t>
            </a:r>
            <a:r>
              <a:rPr sz="2800" b="1" i="1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in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which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heat</a:t>
            </a:r>
            <a:r>
              <a:rPr sz="2800" b="1" i="1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energy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travels</a:t>
            </a:r>
            <a:r>
              <a:rPr sz="2800" b="1" i="1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from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one</a:t>
            </a:r>
            <a:r>
              <a:rPr lang="en-US" sz="2800" dirty="0"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system</a:t>
            </a:r>
            <a:r>
              <a:rPr sz="2800" b="1" i="1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to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another in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the</a:t>
            </a:r>
            <a:r>
              <a:rPr sz="2800" b="1" i="1" spc="-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form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of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electromagnetic </a:t>
            </a:r>
            <a:r>
              <a:rPr sz="2800" b="1" i="1" spc="-685" dirty="0"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waves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with</a:t>
            </a:r>
            <a:r>
              <a:rPr sz="2800" b="1" i="1" spc="2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no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need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of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material</a:t>
            </a:r>
            <a:r>
              <a:rPr sz="2800" b="1" i="1" spc="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medium</a:t>
            </a:r>
            <a:r>
              <a:rPr sz="2800" b="1" i="1" spc="3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is</a:t>
            </a:r>
            <a:r>
              <a:rPr sz="2800" b="1" i="1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called</a:t>
            </a:r>
            <a:r>
              <a:rPr lang="en-US" sz="2800" dirty="0">
                <a:latin typeface="Book Antiqua"/>
                <a:cs typeface="Book Antiqua"/>
              </a:rPr>
              <a:t> </a:t>
            </a:r>
            <a:r>
              <a:rPr sz="2800" b="1" i="1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Radiation.”</a:t>
            </a:r>
            <a:endParaRPr sz="28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400" y="1219200"/>
            <a:ext cx="3429000" cy="22570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3818001"/>
            <a:ext cx="781240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onstantia"/>
                <a:cs typeface="Constantia"/>
              </a:rPr>
              <a:t>Heat</a:t>
            </a:r>
            <a:r>
              <a:rPr sz="3200" spc="-105" dirty="0">
                <a:latin typeface="Constantia"/>
                <a:cs typeface="Constantia"/>
              </a:rPr>
              <a:t> </a:t>
            </a:r>
            <a:r>
              <a:rPr sz="3200" spc="-15" dirty="0">
                <a:latin typeface="Constantia"/>
                <a:cs typeface="Constantia"/>
              </a:rPr>
              <a:t>from</a:t>
            </a:r>
            <a:r>
              <a:rPr sz="3200" spc="-8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the</a:t>
            </a:r>
            <a:r>
              <a:rPr sz="3200" spc="-15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sun</a:t>
            </a:r>
            <a:r>
              <a:rPr sz="3200" spc="-10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reaches</a:t>
            </a:r>
            <a:r>
              <a:rPr sz="3200" spc="-14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earth</a:t>
            </a:r>
            <a:r>
              <a:rPr sz="3200" spc="-65" dirty="0">
                <a:latin typeface="Constantia"/>
                <a:cs typeface="Constantia"/>
              </a:rPr>
              <a:t> </a:t>
            </a:r>
            <a:r>
              <a:rPr lang="en-US" sz="3200" spc="-65" dirty="0">
                <a:latin typeface="Constantia"/>
                <a:cs typeface="Constantia"/>
              </a:rPr>
              <a:t>directly </a:t>
            </a:r>
            <a:r>
              <a:rPr sz="3200" spc="-20" dirty="0">
                <a:latin typeface="Constantia"/>
                <a:cs typeface="Constantia"/>
              </a:rPr>
              <a:t>by</a:t>
            </a:r>
            <a:r>
              <a:rPr sz="3200" spc="-12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radiation</a:t>
            </a:r>
            <a:r>
              <a:rPr lang="en-US" sz="3200" spc="-10" dirty="0">
                <a:latin typeface="Constantia"/>
                <a:cs typeface="Constantia"/>
              </a:rPr>
              <a:t> without any medium.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293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Constantia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“In fluids (liquids or gases) heat  transfer from one place to  another inside a system takes  place through convection. This  mode of transfer of heat  requires a material medium.”  </vt:lpstr>
      <vt:lpstr>PowerPoint Presentation</vt:lpstr>
      <vt:lpstr>LAND BREEZES AND SEA BREEZES:</vt:lpstr>
      <vt:lpstr>RADIATION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PRASANTH NAIDU</cp:lastModifiedBy>
  <cp:revision>12</cp:revision>
  <dcterms:created xsi:type="dcterms:W3CDTF">2021-03-04T01:10:29Z</dcterms:created>
  <dcterms:modified xsi:type="dcterms:W3CDTF">2021-03-04T04:25:29Z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