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D409D-1C77-A711-13FE-DA70068EF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F2C304-BD14-1926-A9DC-89120CF55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CEB4F-37D8-3E14-FEF6-25CD84E40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C144-8465-4AA6-9429-B4F8867C901E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31592-8471-037C-5392-78DBC0459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1645E-4C94-1BA7-C779-067E4D501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B1FD-C306-4406-9917-0BBBFBA2A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57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2BB68-D31E-5431-5E4A-98F252B7E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EADD8-40C4-0D93-8616-49C6BE10D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3AAFD-032C-2605-81C1-0530623C6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C144-8465-4AA6-9429-B4F8867C901E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184D2-E981-9B5A-FFF5-C609E239B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66940-E9DA-8E25-E2B8-67D9DA7E1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B1FD-C306-4406-9917-0BBBFBA2A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48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89A444-8A5B-B01A-C2F1-A1D57C1F5D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D7362-5D51-7351-7E5B-D926D5868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D6A6B-8065-5E04-82A4-6A8ECE891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C144-8465-4AA6-9429-B4F8867C901E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254EF-6098-CFB7-7C26-CE7EB9F4D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685DE-6B5B-A0AE-FD02-670C626B4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B1FD-C306-4406-9917-0BBBFBA2A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080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8299F-10F6-35A3-46AE-FCE19E0A3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FB51A-7CD0-EA3B-4A5A-74D21083F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E1486-9C96-69A3-E1FB-0D6CB073C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C144-8465-4AA6-9429-B4F8867C901E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803C6-8438-0F4B-D67B-3D1CE84A6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77D8D-9BBB-37DB-3026-0373358E4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B1FD-C306-4406-9917-0BBBFBA2A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960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568F3-D5DF-7772-00E5-CDBE28D8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CC1C7-9464-EF41-26CD-718B8DB96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1B5D3-8EA4-CD6E-0451-11CDA03DB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C144-8465-4AA6-9429-B4F8867C901E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5BB33-E96C-4435-D54E-A80F02F3F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18407-A820-4B45-49E8-F71198916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B1FD-C306-4406-9917-0BBBFBA2A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875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B64E4-FE12-2F13-E26B-FDBAAED9A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2AB25-A961-079D-EA31-68AD6BF9DE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77275-CAC0-BC56-638F-4733DBBC0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67E2E-C226-9850-F66E-35FAEA8C0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C144-8465-4AA6-9429-B4F8867C901E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D8AF4-9A26-4275-E0F0-CC550B75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BC415-F6E6-9286-A6DC-5F8E83508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B1FD-C306-4406-9917-0BBBFBA2A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543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606C9-F700-1F5A-17CC-6E154AF38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D4219-BD02-F631-60A6-5D7CFE7A4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28B06-8749-CF8B-E0F5-93421D3A4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EDA955-8694-903B-94A7-36290BDAA3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257CA2-9E39-DEAF-B4E4-81776663D3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93C58D-6662-CDEC-49C0-EAC5334CB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C144-8465-4AA6-9429-B4F8867C901E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124FBC-A6CE-E6EA-416A-E17F5521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B3840-DB5D-0545-39FB-6E85C926B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B1FD-C306-4406-9917-0BBBFBA2A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678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72D93-CA2C-D28E-E4D3-67D722129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5B2AC-8062-4684-E46F-10C1B1B7D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C144-8465-4AA6-9429-B4F8867C901E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039755-5548-A58A-26D8-A2EE640A0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6ABA85-E4EE-F405-1F03-40707A284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B1FD-C306-4406-9917-0BBBFBA2A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047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8DAC76-969D-B125-72EA-BBE82B22B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C144-8465-4AA6-9429-B4F8867C901E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130A06-450F-3206-ABEE-BED2CC547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B9862-4EAE-89B4-19C7-5273FD70D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B1FD-C306-4406-9917-0BBBFBA2A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430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52789-5CD4-D846-8FF7-A6D878B47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208BC-A6AD-6666-8D3F-47C158604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ED1782-54FE-8C08-4A89-E08460F4D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81171-98CA-4464-B793-CA15408A0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C144-8465-4AA6-9429-B4F8867C901E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A1C04-5C95-5A87-013F-C6E64008A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7FF80-7191-F3B4-D6C5-02FD7A5B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B1FD-C306-4406-9917-0BBBFBA2A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2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30E95-6D01-E676-A33B-D277BFA41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EED048-3014-591A-C22D-A96C8A2130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E46CB2-6C29-343C-4E42-3D8780081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D1AE2-C8D2-436D-5040-FBF86C5D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C144-8465-4AA6-9429-B4F8867C901E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FB2AF-0331-AFC3-8CF5-D6C52FF6F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40CB2-8543-6312-E021-7006C4040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B1FD-C306-4406-9917-0BBBFBA2A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288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8D4152-B318-1C62-5FE6-4F70A74E6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26752-58B3-E6FB-518E-AF94841C4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7EA47-B255-BA24-788B-D3EA4F932A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A0C144-8465-4AA6-9429-B4F8867C901E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BA1F1-2899-3C8E-B3B5-2AE3FED954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A9654-F2E5-F05B-DEC5-5E1F1B92EF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0FB1FD-C306-4406-9917-0BBBFBA2A2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37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green and black logo&#10;&#10;AI-generated content may be incorrect.">
            <a:extLst>
              <a:ext uri="{FF2B5EF4-FFF2-40B4-BE49-F238E27FC236}">
                <a16:creationId xmlns:a16="http://schemas.microsoft.com/office/drawing/2014/main" id="{05C2C412-5BE6-5394-CB9F-142D193C18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699" b="577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962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6EDB31-F991-2BA5-7F65-EF3716C8410F}"/>
              </a:ext>
            </a:extLst>
          </p:cNvPr>
          <p:cNvSpPr/>
          <p:nvPr/>
        </p:nvSpPr>
        <p:spPr>
          <a:xfrm>
            <a:off x="598714" y="892629"/>
            <a:ext cx="2699657" cy="3940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Features</a:t>
            </a: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Scenarios</a:t>
            </a: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Given,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When,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Then,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And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5C219D-3DD6-9CCF-A489-07CCBBACEEEB}"/>
              </a:ext>
            </a:extLst>
          </p:cNvPr>
          <p:cNvSpPr/>
          <p:nvPr/>
        </p:nvSpPr>
        <p:spPr>
          <a:xfrm>
            <a:off x="9089571" y="892629"/>
            <a:ext cx="2699657" cy="3940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Configure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Feature file path,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Step Definition path,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Reports</a:t>
            </a:r>
          </a:p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87EE28-9C36-2A54-3A92-9A2F91FD1A98}"/>
              </a:ext>
            </a:extLst>
          </p:cNvPr>
          <p:cNvSpPr/>
          <p:nvPr/>
        </p:nvSpPr>
        <p:spPr>
          <a:xfrm>
            <a:off x="4909457" y="892629"/>
            <a:ext cx="2699657" cy="3940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Selenium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Java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Annotations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6DCB291-CF3A-3C7D-5147-8EFCAA58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5" y="5193732"/>
            <a:ext cx="2503714" cy="662782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Feature File</a:t>
            </a:r>
            <a:endParaRPr lang="en-IN" sz="3000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FE8E978B-EE53-D06B-FBFE-DF2BE1EF67AD}"/>
              </a:ext>
            </a:extLst>
          </p:cNvPr>
          <p:cNvSpPr txBox="1">
            <a:spLocks/>
          </p:cNvSpPr>
          <p:nvPr/>
        </p:nvSpPr>
        <p:spPr>
          <a:xfrm>
            <a:off x="9187542" y="5193732"/>
            <a:ext cx="2503714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/>
              <a:t>Test Runner</a:t>
            </a:r>
            <a:endParaRPr lang="en-IN" sz="3000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2263FB9A-CA45-0B71-D34F-2EADB5B358BB}"/>
              </a:ext>
            </a:extLst>
          </p:cNvPr>
          <p:cNvSpPr txBox="1">
            <a:spLocks/>
          </p:cNvSpPr>
          <p:nvPr/>
        </p:nvSpPr>
        <p:spPr>
          <a:xfrm>
            <a:off x="5007428" y="5193732"/>
            <a:ext cx="2503714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/>
              <a:t>Step Definition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3625234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30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Feature File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P, Prasanth (Cognizant)</dc:creator>
  <cp:lastModifiedBy>P, Prasanth (Cognizant)</cp:lastModifiedBy>
  <cp:revision>1</cp:revision>
  <dcterms:created xsi:type="dcterms:W3CDTF">2025-03-26T06:01:01Z</dcterms:created>
  <dcterms:modified xsi:type="dcterms:W3CDTF">2025-03-26T07:53:04Z</dcterms:modified>
</cp:coreProperties>
</file>