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charset="0"/>
      <p:regular r:id="rId13"/>
    </p:embeddedFont>
    <p:embeddedFont>
      <p:font typeface="Calibri" pitchFamily="34" charset="0"/>
      <p:regular r:id="rId14"/>
      <p:bold r:id="rId15"/>
      <p:italic r:id="rId16"/>
      <p:boldItalic r:id="rId17"/>
    </p:embeddedFont>
    <p:embeddedFont>
      <p:font typeface="Canva Sans"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46" d="100"/>
          <a:sy n="46" d="100"/>
        </p:scale>
        <p:origin x="-75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smtClean="0">
                <a:solidFill>
                  <a:srgbClr val="1482AC"/>
                </a:solidFill>
                <a:latin typeface="Arial Bold"/>
              </a:rPr>
              <a:t>S.PRASANTH</a:t>
            </a:r>
            <a:endParaRPr lang="en-US" sz="3000" dirty="0" smtClean="0">
              <a:solidFill>
                <a:srgbClr val="1482AC"/>
              </a:solidFill>
              <a:latin typeface="Arial Bold"/>
            </a:endParaRPr>
          </a:p>
          <a:p>
            <a:pPr>
              <a:lnSpc>
                <a:spcPts val="3600"/>
              </a:lnSpc>
            </a:pPr>
            <a:r>
              <a:rPr lang="en-US" sz="3000" dirty="0" smtClean="0">
                <a:solidFill>
                  <a:srgbClr val="1482AC"/>
                </a:solidFill>
                <a:latin typeface="Arial Bold"/>
              </a:rPr>
              <a:t>B.E-MECHANICAL ENGINEERING</a:t>
            </a:r>
          </a:p>
          <a:p>
            <a:pPr>
              <a:lnSpc>
                <a:spcPts val="3600"/>
              </a:lnSpc>
            </a:pPr>
            <a:r>
              <a:rPr lang="en-US" sz="3000" dirty="0" smtClean="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1406</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Bold</vt:lpstr>
      <vt:lpstr>Calibri</vt:lpstr>
      <vt:lpstr>Canva Sans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SK BHARATH RAJ</dc:creator>
  <cp:lastModifiedBy>SK BHARATH RAJ</cp:lastModifiedBy>
  <cp:revision>5</cp:revision>
  <dcterms:created xsi:type="dcterms:W3CDTF">2006-08-16T00:00:00Z</dcterms:created>
  <dcterms:modified xsi:type="dcterms:W3CDTF">2024-04-04T12:35:08Z</dcterms:modified>
  <dc:identifier>DAGBXrfDsO8</dc:identifier>
</cp:coreProperties>
</file>