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237552-2A2E-4E65-A1D0-25F229E4499A}">
          <p14:sldIdLst/>
        </p14:section>
        <p14:section name="Untitled Section" id="{22AD19E6-FC1E-47AF-B678-F010B666E55E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nth Reddy CV" initials="PRC" lastIdx="1" clrIdx="0">
    <p:extLst>
      <p:ext uri="{19B8F6BF-5375-455C-9EA6-DF929625EA0E}">
        <p15:presenceInfo xmlns:p15="http://schemas.microsoft.com/office/powerpoint/2012/main" userId="11dd61ee5ff8dc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2028" autoAdjust="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472B-B3B9-419F-BA9D-50EA96923B95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D4EE-09AF-4591-B92E-D72718C1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4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9459-14E3-4149-9737-87072A05606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249-BE90-427C-A11D-AD38FF2B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hyperlink" Target="https://www.linkedin.com/in/prasanth-kumar-reddy-cv-385768b5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s://github.com/PrasanthReddy-Chittapu668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A2E5FFE-8CC2-4582-BCE1-10BE52D7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454" y="1616842"/>
            <a:ext cx="552689" cy="5526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E0AD402-E83D-4C14-9B73-79F2D30FB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556" y="2847345"/>
            <a:ext cx="520480" cy="5204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90A41BD-769E-46A4-8293-585A046C5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834" y="3892599"/>
            <a:ext cx="599256" cy="59925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C8FF5BF-B67B-4DD0-978E-ACC272269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1765" y="3225935"/>
            <a:ext cx="555065" cy="555065"/>
          </a:xfrm>
          <a:prstGeom prst="rect">
            <a:avLst/>
          </a:prstGeom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91C9BD6D-2BAA-4C9F-A4B3-D7C4E197B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10350" y="3276600"/>
            <a:ext cx="699782" cy="6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095D5A9-6040-4EFB-B0C7-5E296D3DE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1526" y="3588439"/>
            <a:ext cx="431771" cy="43177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816F6A3-64CB-462D-96FD-BD7072EE0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5275" y="3227366"/>
            <a:ext cx="431771" cy="43177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12AFE5B-626A-4392-9CF2-0039FE06CE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9884" y="3960949"/>
            <a:ext cx="462555" cy="46255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49C6199-9B5E-4F6C-AE21-60D619F3E0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98623" y="3505877"/>
            <a:ext cx="515661" cy="51566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153075D-0DB7-4D3B-994D-1E8BCD3A8C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58892" y="3421315"/>
            <a:ext cx="437726" cy="4377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3C8D6CB-B9F2-4FD0-A55D-88E08B1C4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97922" y="4252679"/>
            <a:ext cx="358523" cy="35852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629769C-5E14-4F77-8F32-652486978B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350" y="2822794"/>
            <a:ext cx="520480" cy="5204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A5049F0-17C9-449A-9C4F-F0A83610AB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54653" y="2822794"/>
            <a:ext cx="451724" cy="45172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344EA5D-157F-4AE1-874F-08FDA0B7A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3884" y="3829822"/>
            <a:ext cx="451724" cy="45172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E18F36F-0710-4490-989D-AB4B64830D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3405" y="1520784"/>
            <a:ext cx="515661" cy="5156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7375AAF-DD13-46C7-99A1-91BBDBFD7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4276" y="3520760"/>
            <a:ext cx="520480" cy="520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0B7215-9F0D-432C-A8E4-035A87A43B1D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91" y="2956473"/>
            <a:ext cx="1028087" cy="25312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1A33A4-3FE1-43F2-8E19-A16DAD9135B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2" y="179417"/>
            <a:ext cx="2345894" cy="67811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2427BF3-DB79-4451-A446-D95EE0D54D5D}"/>
              </a:ext>
            </a:extLst>
          </p:cNvPr>
          <p:cNvCxnSpPr>
            <a:cxnSpLocks/>
          </p:cNvCxnSpPr>
          <p:nvPr/>
        </p:nvCxnSpPr>
        <p:spPr>
          <a:xfrm flipV="1">
            <a:off x="1602834" y="3813089"/>
            <a:ext cx="760007" cy="530125"/>
          </a:xfrm>
          <a:prstGeom prst="bent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4CED15-8E10-4BD1-AA92-881B78C44FC5}"/>
              </a:ext>
            </a:extLst>
          </p:cNvPr>
          <p:cNvCxnSpPr>
            <a:cxnSpLocks/>
          </p:cNvCxnSpPr>
          <p:nvPr/>
        </p:nvCxnSpPr>
        <p:spPr>
          <a:xfrm>
            <a:off x="3209925" y="3848100"/>
            <a:ext cx="454584" cy="12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86B484B-C9E3-4EE2-8490-6B4E9905E91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3871100"/>
            <a:ext cx="881058" cy="462555"/>
          </a:xfrm>
          <a:prstGeom prst="rect">
            <a:avLst/>
          </a:prstGeom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6818790-F185-4502-B911-5D21598D00F2}"/>
              </a:ext>
            </a:extLst>
          </p:cNvPr>
          <p:cNvCxnSpPr>
            <a:stCxn id="22" idx="3"/>
          </p:cNvCxnSpPr>
          <p:nvPr/>
        </p:nvCxnSpPr>
        <p:spPr>
          <a:xfrm flipV="1">
            <a:off x="5414284" y="3763707"/>
            <a:ext cx="1043666" cy="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triangle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138B33AD-8B44-4DE0-A383-97A67DE7281C}"/>
              </a:ext>
            </a:extLst>
          </p:cNvPr>
          <p:cNvCxnSpPr>
            <a:cxnSpLocks/>
          </p:cNvCxnSpPr>
          <p:nvPr/>
        </p:nvCxnSpPr>
        <p:spPr>
          <a:xfrm>
            <a:off x="8007832" y="3763707"/>
            <a:ext cx="446558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E69950CE-B9C6-4178-A708-CDC714A9F839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27" y="3520759"/>
            <a:ext cx="471415" cy="47141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813989D6-E227-47C4-9AF5-8D3B00292984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127" y="4234186"/>
            <a:ext cx="471416" cy="4714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EC39FEA-4E64-48EE-9B70-E2FAA1884BB5}"/>
              </a:ext>
            </a:extLst>
          </p:cNvPr>
          <p:cNvCxnSpPr>
            <a:cxnSpLocks/>
          </p:cNvCxnSpPr>
          <p:nvPr/>
        </p:nvCxnSpPr>
        <p:spPr>
          <a:xfrm flipV="1">
            <a:off x="9105412" y="3245325"/>
            <a:ext cx="301174" cy="30657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33CFAB-2FA5-4CF5-99CE-7E9B4A04E246}"/>
              </a:ext>
            </a:extLst>
          </p:cNvPr>
          <p:cNvCxnSpPr>
            <a:cxnSpLocks/>
          </p:cNvCxnSpPr>
          <p:nvPr/>
        </p:nvCxnSpPr>
        <p:spPr>
          <a:xfrm>
            <a:off x="9122651" y="3781000"/>
            <a:ext cx="446558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0870BD-C106-4F1A-9CE5-8ADF2AD67858}"/>
              </a:ext>
            </a:extLst>
          </p:cNvPr>
          <p:cNvCxnSpPr>
            <a:cxnSpLocks/>
          </p:cNvCxnSpPr>
          <p:nvPr/>
        </p:nvCxnSpPr>
        <p:spPr>
          <a:xfrm>
            <a:off x="9097792" y="4041240"/>
            <a:ext cx="471417" cy="30197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B3F5E-1648-4FE5-9725-5E147B6BF984}"/>
              </a:ext>
            </a:extLst>
          </p:cNvPr>
          <p:cNvCxnSpPr>
            <a:cxnSpLocks/>
          </p:cNvCxnSpPr>
          <p:nvPr/>
        </p:nvCxnSpPr>
        <p:spPr>
          <a:xfrm>
            <a:off x="1183496" y="3499011"/>
            <a:ext cx="0" cy="319924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32A3499A-EA4B-469E-AEDA-8CE73A58757C}"/>
              </a:ext>
            </a:extLst>
          </p:cNvPr>
          <p:cNvCxnSpPr>
            <a:cxnSpLocks/>
          </p:cNvCxnSpPr>
          <p:nvPr/>
        </p:nvCxnSpPr>
        <p:spPr>
          <a:xfrm>
            <a:off x="1547968" y="2036445"/>
            <a:ext cx="177962" cy="0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304935-8E04-4029-921B-AD25DA9DCEEC}"/>
              </a:ext>
            </a:extLst>
          </p:cNvPr>
          <p:cNvCxnSpPr>
            <a:cxnSpLocks/>
          </p:cNvCxnSpPr>
          <p:nvPr/>
        </p:nvCxnSpPr>
        <p:spPr>
          <a:xfrm>
            <a:off x="1751930" y="2036445"/>
            <a:ext cx="0" cy="1939937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3FB9213B-5FBE-4570-B880-9A7305C3C393}"/>
              </a:ext>
            </a:extLst>
          </p:cNvPr>
          <p:cNvCxnSpPr>
            <a:cxnSpLocks/>
          </p:cNvCxnSpPr>
          <p:nvPr/>
        </p:nvCxnSpPr>
        <p:spPr>
          <a:xfrm flipH="1">
            <a:off x="1547968" y="3976382"/>
            <a:ext cx="177962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51249B-DF9C-43EE-A68D-FC5B8350FEF7}"/>
              </a:ext>
            </a:extLst>
          </p:cNvPr>
          <p:cNvCxnSpPr>
            <a:cxnSpLocks/>
          </p:cNvCxnSpPr>
          <p:nvPr/>
        </p:nvCxnSpPr>
        <p:spPr>
          <a:xfrm>
            <a:off x="1499143" y="4892040"/>
            <a:ext cx="2282383" cy="0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DD7627-AE8B-4CEB-A03B-CF638DA9BCF7}"/>
              </a:ext>
            </a:extLst>
          </p:cNvPr>
          <p:cNvCxnSpPr>
            <a:cxnSpLocks/>
          </p:cNvCxnSpPr>
          <p:nvPr/>
        </p:nvCxnSpPr>
        <p:spPr>
          <a:xfrm>
            <a:off x="1486242" y="4573433"/>
            <a:ext cx="0" cy="280507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84771B-4C95-48B8-8B52-B2E330706E96}"/>
              </a:ext>
            </a:extLst>
          </p:cNvPr>
          <p:cNvCxnSpPr>
            <a:cxnSpLocks/>
            <a:endCxn id="184" idx="1"/>
          </p:cNvCxnSpPr>
          <p:nvPr/>
        </p:nvCxnSpPr>
        <p:spPr>
          <a:xfrm flipV="1">
            <a:off x="3803791" y="4580425"/>
            <a:ext cx="387602" cy="32235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2E2134-1425-410B-A9B1-B0EC30503109}"/>
              </a:ext>
            </a:extLst>
          </p:cNvPr>
          <p:cNvCxnSpPr>
            <a:cxnSpLocks/>
          </p:cNvCxnSpPr>
          <p:nvPr/>
        </p:nvCxnSpPr>
        <p:spPr>
          <a:xfrm flipV="1">
            <a:off x="7215092" y="2005362"/>
            <a:ext cx="575476" cy="50420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F6A85C-B167-4CBF-B870-4F91D2B7086F}"/>
              </a:ext>
            </a:extLst>
          </p:cNvPr>
          <p:cNvCxnSpPr>
            <a:cxnSpLocks/>
          </p:cNvCxnSpPr>
          <p:nvPr/>
        </p:nvCxnSpPr>
        <p:spPr>
          <a:xfrm flipH="1" flipV="1">
            <a:off x="8729393" y="2001159"/>
            <a:ext cx="946381" cy="64722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FFA9674-D9F5-47EF-87A3-0836C56B5EFF}"/>
              </a:ext>
            </a:extLst>
          </p:cNvPr>
          <p:cNvSpPr txBox="1"/>
          <p:nvPr/>
        </p:nvSpPr>
        <p:spPr>
          <a:xfrm>
            <a:off x="1499143" y="160903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Azure IoT Hub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37777E-5CF2-4D79-A3E5-99582FCA17FF}"/>
              </a:ext>
            </a:extLst>
          </p:cNvPr>
          <p:cNvSpPr txBox="1"/>
          <p:nvPr/>
        </p:nvSpPr>
        <p:spPr>
          <a:xfrm>
            <a:off x="742569" y="2417555"/>
            <a:ext cx="887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 Functions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14F2DB-2C11-4255-BCDD-E346E292CD52}"/>
              </a:ext>
            </a:extLst>
          </p:cNvPr>
          <p:cNvSpPr txBox="1"/>
          <p:nvPr/>
        </p:nvSpPr>
        <p:spPr>
          <a:xfrm>
            <a:off x="860635" y="4406159"/>
            <a:ext cx="599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Event Hub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FC196D-6F3F-4FB8-B419-1606B38A74AA}"/>
              </a:ext>
            </a:extLst>
          </p:cNvPr>
          <p:cNvSpPr txBox="1"/>
          <p:nvPr/>
        </p:nvSpPr>
        <p:spPr>
          <a:xfrm>
            <a:off x="2174498" y="4316760"/>
            <a:ext cx="12866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 Data Lake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9B6CCEC-2D3F-4523-A5CF-F65686432AEA}"/>
              </a:ext>
            </a:extLst>
          </p:cNvPr>
          <p:cNvSpPr txBox="1"/>
          <p:nvPr/>
        </p:nvSpPr>
        <p:spPr>
          <a:xfrm>
            <a:off x="3678290" y="3944494"/>
            <a:ext cx="680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Data Factory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0939483-4801-4A31-8A9F-63B80077B67C}"/>
              </a:ext>
            </a:extLst>
          </p:cNvPr>
          <p:cNvSpPr txBox="1"/>
          <p:nvPr/>
        </p:nvSpPr>
        <p:spPr>
          <a:xfrm>
            <a:off x="4246634" y="2968326"/>
            <a:ext cx="6992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Synapse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315AF3A-FF23-4236-A0ED-97AE67F6D37F}"/>
              </a:ext>
            </a:extLst>
          </p:cNvPr>
          <p:cNvSpPr txBox="1"/>
          <p:nvPr/>
        </p:nvSpPr>
        <p:spPr>
          <a:xfrm>
            <a:off x="4191393" y="4380370"/>
            <a:ext cx="800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Stream Analytics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3FC154E-F560-455F-A016-69D961E55182}"/>
              </a:ext>
            </a:extLst>
          </p:cNvPr>
          <p:cNvSpPr txBox="1"/>
          <p:nvPr/>
        </p:nvSpPr>
        <p:spPr>
          <a:xfrm>
            <a:off x="4818985" y="3959873"/>
            <a:ext cx="680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 ML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7543F0E-A53C-457C-9A80-7F4D7EA1D171}"/>
              </a:ext>
            </a:extLst>
          </p:cNvPr>
          <p:cNvSpPr txBox="1"/>
          <p:nvPr/>
        </p:nvSpPr>
        <p:spPr>
          <a:xfrm>
            <a:off x="6419679" y="2602221"/>
            <a:ext cx="952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Cosmos</a:t>
            </a:r>
            <a:r>
              <a:rPr lang="en-IN" sz="1200" dirty="0"/>
              <a:t> </a:t>
            </a:r>
            <a:r>
              <a:rPr lang="en-IN" sz="1000" dirty="0"/>
              <a:t>DB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754B0F-5017-4B81-87CD-331C6491504C}"/>
              </a:ext>
            </a:extLst>
          </p:cNvPr>
          <p:cNvSpPr txBox="1"/>
          <p:nvPr/>
        </p:nvSpPr>
        <p:spPr>
          <a:xfrm>
            <a:off x="6482878" y="3813766"/>
            <a:ext cx="812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Azure SQL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9C79C43-F989-4C9B-9648-384380D0C79A}"/>
              </a:ext>
            </a:extLst>
          </p:cNvPr>
          <p:cNvSpPr txBox="1"/>
          <p:nvPr/>
        </p:nvSpPr>
        <p:spPr>
          <a:xfrm>
            <a:off x="6572353" y="4542283"/>
            <a:ext cx="7757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Data</a:t>
            </a:r>
            <a:r>
              <a:rPr lang="en-IN" sz="1200" dirty="0"/>
              <a:t> </a:t>
            </a:r>
            <a:r>
              <a:rPr lang="en-IN" sz="1000" dirty="0"/>
              <a:t>Catalog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61B8D74-A8F7-4120-A4A1-20B8BFDC8604}"/>
              </a:ext>
            </a:extLst>
          </p:cNvPr>
          <p:cNvSpPr txBox="1"/>
          <p:nvPr/>
        </p:nvSpPr>
        <p:spPr>
          <a:xfrm>
            <a:off x="7181097" y="3214288"/>
            <a:ext cx="10931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</a:t>
            </a:r>
            <a:r>
              <a:rPr lang="en-IN" sz="1200" dirty="0"/>
              <a:t> </a:t>
            </a:r>
            <a:r>
              <a:rPr lang="en-IN" sz="1000" dirty="0"/>
              <a:t>Redis</a:t>
            </a:r>
            <a:r>
              <a:rPr lang="en-IN" sz="1200" dirty="0"/>
              <a:t> </a:t>
            </a:r>
            <a:r>
              <a:rPr lang="en-IN" sz="1000" dirty="0"/>
              <a:t>Cache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3103340-8F0D-4809-B39F-A707C5455256}"/>
              </a:ext>
            </a:extLst>
          </p:cNvPr>
          <p:cNvSpPr txBox="1"/>
          <p:nvPr/>
        </p:nvSpPr>
        <p:spPr>
          <a:xfrm>
            <a:off x="8406389" y="3959873"/>
            <a:ext cx="7961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</a:t>
            </a:r>
            <a:r>
              <a:rPr lang="en-IN" sz="1200" dirty="0"/>
              <a:t> </a:t>
            </a:r>
            <a:r>
              <a:rPr lang="en-IN" sz="1000" dirty="0"/>
              <a:t>Functions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E62E0DF-DE32-4644-8F32-94445FADE878}"/>
              </a:ext>
            </a:extLst>
          </p:cNvPr>
          <p:cNvSpPr txBox="1"/>
          <p:nvPr/>
        </p:nvSpPr>
        <p:spPr>
          <a:xfrm>
            <a:off x="7360118" y="4221528"/>
            <a:ext cx="599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Event</a:t>
            </a:r>
            <a:r>
              <a:rPr lang="en-IN" sz="1200" dirty="0"/>
              <a:t> </a:t>
            </a:r>
            <a:r>
              <a:rPr lang="en-IN" sz="1000" dirty="0"/>
              <a:t>Hub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BBB818B-0627-4053-A6BB-F7E27FC2E406}"/>
              </a:ext>
            </a:extLst>
          </p:cNvPr>
          <p:cNvSpPr txBox="1"/>
          <p:nvPr/>
        </p:nvSpPr>
        <p:spPr>
          <a:xfrm>
            <a:off x="10359543" y="3813089"/>
            <a:ext cx="1383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Web Client UI (REACT/ANGULAR</a:t>
            </a:r>
            <a:r>
              <a:rPr lang="en-IN" sz="1200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DF4785-E107-4AB3-AC70-1B81107D72F5}"/>
              </a:ext>
            </a:extLst>
          </p:cNvPr>
          <p:cNvSpPr txBox="1"/>
          <p:nvPr/>
        </p:nvSpPr>
        <p:spPr>
          <a:xfrm>
            <a:off x="7661718" y="2003811"/>
            <a:ext cx="1383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Azure</a:t>
            </a:r>
            <a:r>
              <a:rPr lang="en-IN" sz="1200" dirty="0"/>
              <a:t> </a:t>
            </a:r>
            <a:r>
              <a:rPr lang="en-IN" sz="1000" dirty="0"/>
              <a:t>ML</a:t>
            </a:r>
            <a:r>
              <a:rPr lang="en-IN" sz="1200" dirty="0"/>
              <a:t> </a:t>
            </a:r>
            <a:r>
              <a:rPr lang="en-IN" sz="1000" dirty="0"/>
              <a:t>Designer/Studio</a:t>
            </a:r>
          </a:p>
        </p:txBody>
      </p:sp>
      <p:sp>
        <p:nvSpPr>
          <p:cNvPr id="120" name="Footer Placeholder 119">
            <a:extLst>
              <a:ext uri="{FF2B5EF4-FFF2-40B4-BE49-F238E27FC236}">
                <a16:creationId xmlns:a16="http://schemas.microsoft.com/office/drawing/2014/main" id="{B1C56B15-11EC-4A6C-9555-37B91D18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4675"/>
            <a:ext cx="1751924" cy="365125"/>
          </a:xfrm>
        </p:spPr>
        <p:txBody>
          <a:bodyPr/>
          <a:lstStyle/>
          <a:p>
            <a:r>
              <a:rPr lang="en-US" sz="1000" dirty="0"/>
              <a:t>(C) 2022  Prasanth Reddy CV</a:t>
            </a:r>
          </a:p>
        </p:txBody>
      </p:sp>
      <p:sp>
        <p:nvSpPr>
          <p:cNvPr id="208" name="Footer Placeholder 119">
            <a:extLst>
              <a:ext uri="{FF2B5EF4-FFF2-40B4-BE49-F238E27FC236}">
                <a16:creationId xmlns:a16="http://schemas.microsoft.com/office/drawing/2014/main" id="{574EAE7B-0343-4166-AF9E-FD1EB6CB7C32}"/>
              </a:ext>
            </a:extLst>
          </p:cNvPr>
          <p:cNvSpPr txBox="1">
            <a:spLocks/>
          </p:cNvSpPr>
          <p:nvPr/>
        </p:nvSpPr>
        <p:spPr>
          <a:xfrm>
            <a:off x="7130830" y="6191875"/>
            <a:ext cx="4735005" cy="695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Follow me:</a:t>
            </a:r>
          </a:p>
          <a:p>
            <a:pPr algn="r"/>
            <a:r>
              <a:rPr lang="en-US" sz="1000" u="sng" dirty="0">
                <a:solidFill>
                  <a:schemeClr val="tx1">
                    <a:lumMod val="95000"/>
                  </a:schemeClr>
                </a:solidFill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https://github.com/PrasanthReddy-Chittapu6683</a:t>
            </a:r>
            <a:endParaRPr lang="en-US" sz="1000" u="sng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US" sz="1000" u="sng" dirty="0">
                <a:solidFill>
                  <a:schemeClr val="tx1">
                    <a:lumMod val="95000"/>
                  </a:schemeClr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https://www.linkedin.com/in/prasanth-kumar-reddy-cv-385768b5/</a:t>
            </a:r>
            <a:endParaRPr lang="en-US" sz="1000" u="sng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US" sz="1000" u="sng" dirty="0">
                <a:solidFill>
                  <a:schemeClr val="tx1">
                    <a:lumMod val="95000"/>
                  </a:schemeClr>
                </a:solidFill>
              </a:rPr>
              <a:t>https://cvpkr-portfolio.web.app/</a:t>
            </a:r>
          </a:p>
          <a:p>
            <a:pPr algn="r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77D965-8498-42AF-9573-6950A896A8F7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735" y="6206712"/>
            <a:ext cx="186468" cy="186468"/>
          </a:xfrm>
          <a:prstGeom prst="rect">
            <a:avLst/>
          </a:prstGeom>
          <a:noFill/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84655-9FDB-40F6-A813-648AF5D37089}"/>
              </a:ext>
            </a:extLst>
          </p:cNvPr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957" y="6438900"/>
            <a:ext cx="186468" cy="18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DAA2-9593-4D69-8D45-971C63CE57EB}"/>
              </a:ext>
            </a:extLst>
          </p:cNvPr>
          <p:cNvPicPr>
            <a:picLocks noChangeAspect="1"/>
          </p:cNvPicPr>
          <p:nvPr/>
        </p:nvPicPr>
        <p:blipFill>
          <a:blip r:embed="rId3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36876" y="6653338"/>
            <a:ext cx="186468" cy="1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Kim (AQUENT LLC)</dc:creator>
  <cp:lastModifiedBy>Prasanth Reddy CV</cp:lastModifiedBy>
  <cp:revision>10</cp:revision>
  <dcterms:created xsi:type="dcterms:W3CDTF">2022-01-06T19:39:14Z</dcterms:created>
  <dcterms:modified xsi:type="dcterms:W3CDTF">2022-01-25T20:22:39Z</dcterms:modified>
</cp:coreProperties>
</file>