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7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90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27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4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9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0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3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3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8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>
                <a:lumMod val="85000"/>
                <a:lumOff val="15000"/>
              </a:schemeClr>
            </a:gs>
            <a:gs pos="0">
              <a:schemeClr val="bg1">
                <a:lumMod val="50000"/>
                <a:lumOff val="50000"/>
              </a:schemeClr>
            </a:gs>
            <a:gs pos="100000">
              <a:schemeClr val="bg1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07903A-E05B-4E05-87A5-01DF1EC41A1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BEB374-1F36-4432-8E01-1D642DF3F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4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182FA-006B-4145-B4D2-C5877128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011269"/>
            <a:ext cx="8001000" cy="646331"/>
          </a:xfrm>
        </p:spPr>
        <p:txBody>
          <a:bodyPr anchor="t" anchorCtr="0">
            <a:noAutofit/>
          </a:bodyPr>
          <a:lstStyle/>
          <a:p>
            <a:r>
              <a:rPr lang="en-IN" sz="3600" cap="none" dirty="0">
                <a:solidFill>
                  <a:schemeClr val="tx1">
                    <a:lumMod val="95000"/>
                  </a:schemeClr>
                </a:solidFill>
                <a:effectLst>
                  <a:glow rad="228600">
                    <a:schemeClr val="accent3">
                      <a:lumMod val="20000"/>
                      <a:lumOff val="80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AZURE - CLOUD</a:t>
            </a:r>
            <a:endParaRPr lang="en-IN" sz="2100" cap="none" dirty="0">
              <a:solidFill>
                <a:schemeClr val="tx1">
                  <a:lumMod val="95000"/>
                </a:schemeClr>
              </a:solidFill>
              <a:effectLst>
                <a:glow rad="228600">
                  <a:schemeClr val="accent3">
                    <a:lumMod val="20000"/>
                    <a:lumOff val="80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7248A9-661F-429A-A9C2-15A7E72D3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228600">
                    <a:schemeClr val="accent3">
                      <a:lumMod val="20000"/>
                      <a:lumOff val="80000"/>
                      <a:alpha val="40000"/>
                    </a:schemeClr>
                  </a:glow>
                </a:effectLst>
              </a:rPr>
              <a:t>BIG DATA PIPELINE SERVERLESS ARCHITECTURE </a:t>
            </a:r>
          </a:p>
        </p:txBody>
      </p:sp>
    </p:spTree>
    <p:extLst>
      <p:ext uri="{BB962C8B-B14F-4D97-AF65-F5344CB8AC3E}">
        <p14:creationId xmlns:p14="http://schemas.microsoft.com/office/powerpoint/2010/main" val="21158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8EC228-E383-4BF1-82FA-A5FF6859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5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7E700-AB77-431B-84DB-518D93AF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7" y="0"/>
            <a:ext cx="1238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3ED-D601-4E25-87A6-7D9FFE5B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E431-5A1D-407F-835F-6CB719B6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C4AD-D179-4FF5-888B-995DF7AC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"/>
            <a:ext cx="12192000" cy="68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C941-F28A-4B59-8ED9-4793056E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A947-3566-4B21-AC95-621F483C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5316F-41A6-485D-9785-6358C6BC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167"/>
            <a:ext cx="12192000" cy="6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93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AZURE - CLOUD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Reddy CV</dc:creator>
  <cp:lastModifiedBy>Prasanth Reddy CV</cp:lastModifiedBy>
  <cp:revision>11</cp:revision>
  <dcterms:created xsi:type="dcterms:W3CDTF">2022-01-26T23:43:06Z</dcterms:created>
  <dcterms:modified xsi:type="dcterms:W3CDTF">2022-01-27T01:19:39Z</dcterms:modified>
</cp:coreProperties>
</file>