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5" r:id="rId8"/>
    <p:sldId id="266" r:id="rId9"/>
    <p:sldId id="267" r:id="rId10"/>
    <p:sldId id="268" r:id="rId11"/>
    <p:sldId id="26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18261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81326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44815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834633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04837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40483116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465863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124878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53330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4E4820F-DB33-4A44-8F45-21224458728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654715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E4820F-DB33-4A44-8F45-21224458728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125993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E4820F-DB33-4A44-8F45-21224458728B}" type="datetimeFigureOut">
              <a:rPr lang="en-US" smtClean="0"/>
              <a:t>3/26/2024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283874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E4820F-DB33-4A44-8F45-21224458728B}" type="datetimeFigureOut">
              <a:rPr lang="en-US" smtClean="0"/>
              <a:t>3/26/2024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34607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4820F-DB33-4A44-8F45-21224458728B}" type="datetimeFigureOut">
              <a:rPr lang="en-US" smtClean="0"/>
              <a:t>3/26/2024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87770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4E4820F-DB33-4A44-8F45-21224458728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293129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4E4820F-DB33-4A44-8F45-21224458728B}" type="datetimeFigureOut">
              <a:rPr lang="en-US" smtClean="0"/>
              <a:t>3/26/2024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28FCF-5CCF-456E-B348-69C6C09C23A5}" type="slidenum">
              <a:rPr lang="en-US" smtClean="0"/>
              <a:t>‹#›</a:t>
            </a:fld>
            <a:endParaRPr lang="en-US"/>
          </a:p>
        </p:txBody>
      </p:sp>
    </p:spTree>
    <p:extLst>
      <p:ext uri="{BB962C8B-B14F-4D97-AF65-F5344CB8AC3E}">
        <p14:creationId xmlns:p14="http://schemas.microsoft.com/office/powerpoint/2010/main" val="1638565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E4820F-DB33-4A44-8F45-21224458728B}" type="datetimeFigureOut">
              <a:rPr lang="en-US" smtClean="0"/>
              <a:t>3/26/2024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1C28FCF-5CCF-456E-B348-69C6C09C23A5}" type="slidenum">
              <a:rPr lang="en-US" smtClean="0"/>
              <a:t>‹#›</a:t>
            </a:fld>
            <a:endParaRPr lang="en-US"/>
          </a:p>
        </p:txBody>
      </p:sp>
    </p:spTree>
    <p:extLst>
      <p:ext uri="{BB962C8B-B14F-4D97-AF65-F5344CB8AC3E}">
        <p14:creationId xmlns:p14="http://schemas.microsoft.com/office/powerpoint/2010/main" val="203107467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ybersecurityinstitute.org/keylogger-threat-repor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5261" y="2378407"/>
            <a:ext cx="7766936" cy="1305317"/>
          </a:xfrm>
        </p:spPr>
        <p:txBody>
          <a:bodyPr/>
          <a:lstStyle/>
          <a:p>
            <a:r>
              <a:rPr lang="en-US" sz="2800" dirty="0" smtClean="0">
                <a:solidFill>
                  <a:schemeClr val="accent4"/>
                </a:solidFill>
                <a:latin typeface="Times New Roman" panose="02020603050405020304" pitchFamily="18" charset="0"/>
                <a:cs typeface="Times New Roman" panose="02020603050405020304" pitchFamily="18" charset="0"/>
              </a:rPr>
              <a:t>TITLE:</a:t>
            </a:r>
            <a:r>
              <a:rPr lang="en-US" sz="2800" dirty="0" smtClean="0">
                <a:latin typeface="Times New Roman" panose="02020603050405020304" pitchFamily="18" charset="0"/>
                <a:cs typeface="Times New Roman" panose="02020603050405020304" pitchFamily="18" charset="0"/>
              </a:rPr>
              <a:t>MITIGATION KEYLOGGER THREATS :     </a:t>
            </a:r>
            <a:br>
              <a:rPr lang="en-US"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 MULTI-LAYERED DEFENSE APPROACH </a:t>
            </a:r>
            <a:endParaRPr lang="en-US" sz="2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866606" y="901337"/>
            <a:ext cx="4153988" cy="830997"/>
          </a:xfrm>
          <a:prstGeom prst="rect">
            <a:avLst/>
          </a:prstGeom>
          <a:noFill/>
        </p:spPr>
        <p:txBody>
          <a:bodyPr wrap="square" rtlCol="0">
            <a:spAutoFit/>
          </a:bodyPr>
          <a:lstStyle/>
          <a:p>
            <a:r>
              <a:rPr lang="en-US" sz="4800" dirty="0" smtClean="0">
                <a:solidFill>
                  <a:srgbClr val="FF0000"/>
                </a:solidFill>
                <a:latin typeface="Times New Roman" panose="02020603050405020304" pitchFamily="18" charset="0"/>
                <a:cs typeface="Times New Roman" panose="02020603050405020304" pitchFamily="18" charset="0"/>
              </a:rPr>
              <a:t>KEYLOGGER</a:t>
            </a:r>
          </a:p>
        </p:txBody>
      </p:sp>
      <p:sp>
        <p:nvSpPr>
          <p:cNvPr id="5" name="TextBox 4"/>
          <p:cNvSpPr txBox="1"/>
          <p:nvPr/>
        </p:nvSpPr>
        <p:spPr>
          <a:xfrm>
            <a:off x="809897" y="4585063"/>
            <a:ext cx="9353006"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a:t>
            </a: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 PRASANTH. S</a:t>
            </a:r>
          </a:p>
          <a:p>
            <a:r>
              <a:rPr lang="en-US" dirty="0" smtClean="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 B.TECH - INFORMATION TECHNOLOGY</a:t>
            </a:r>
          </a:p>
          <a:p>
            <a:r>
              <a:rPr lang="en-US" dirty="0" smtClean="0">
                <a:latin typeface="Times New Roman" panose="02020603050405020304" pitchFamily="18" charset="0"/>
                <a:cs typeface="Times New Roman" panose="02020603050405020304" pitchFamily="18" charset="0"/>
              </a:rPr>
              <a:t>COLLEGE	   	 : </a:t>
            </a:r>
            <a:r>
              <a:rPr lang="en-US" dirty="0">
                <a:latin typeface="Times New Roman" panose="02020603050405020304" pitchFamily="18" charset="0"/>
                <a:cs typeface="Times New Roman" panose="02020603050405020304" pitchFamily="18" charset="0"/>
              </a:rPr>
              <a:t>P.S.V COLLEGE OF ENGINEERING AND TECHNOLOGY</a:t>
            </a:r>
          </a:p>
          <a:p>
            <a:endParaRPr lang="en-US" dirty="0"/>
          </a:p>
        </p:txBody>
      </p:sp>
    </p:spTree>
    <p:extLst>
      <p:ext uri="{BB962C8B-B14F-4D97-AF65-F5344CB8AC3E}">
        <p14:creationId xmlns:p14="http://schemas.microsoft.com/office/powerpoint/2010/main" val="117921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85799" y="1613648"/>
            <a:ext cx="9305365" cy="4428378"/>
          </a:xfrm>
        </p:spPr>
      </p:pic>
    </p:spTree>
    <p:extLst>
      <p:ext uri="{BB962C8B-B14F-4D97-AF65-F5344CB8AC3E}">
        <p14:creationId xmlns:p14="http://schemas.microsoft.com/office/powerpoint/2010/main" val="2270760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conclusion, the proposed system offers an effective defense against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attacks by leveraging advanced technologies and machine learning algorithms. By continuously monitoring user activity and proactively detecting suspicious behavior, the system helps safeguard sensitive information and prevent unauthorized access.</a:t>
            </a:r>
          </a:p>
        </p:txBody>
      </p:sp>
    </p:spTree>
    <p:extLst>
      <p:ext uri="{BB962C8B-B14F-4D97-AF65-F5344CB8AC3E}">
        <p14:creationId xmlns:p14="http://schemas.microsoft.com/office/powerpoint/2010/main" val="3741442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2662466"/>
            <a:ext cx="10649390"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Smith, J. (2020). "Detecting and Preventing </a:t>
            </a:r>
            <a:r>
              <a:rPr kumimoji="0" lang="en-US" altLang="en-US" sz="24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Keylogger</a:t>
            </a: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Attacks: A Comprehensive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Guide." Journal of Cybersecurity, 10(2), 123-135.</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 Brown, A., &amp; Johnson, M. (2019). "Machine Learning Approaches for Anomaly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Detection</a:t>
            </a:r>
            <a:r>
              <a:rPr kumimoji="0" lang="en-US" altLang="en-US" sz="2400" b="0" i="0" u="none" strike="noStrike" cap="none" normalizeH="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in Keystroke Dynamics." Proceedings of the International Conference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Information Security, 45-56.</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3. Cybersecurity Research Institute. (2021). "</a:t>
            </a:r>
            <a:r>
              <a:rPr kumimoji="0" lang="en-US" altLang="en-US" sz="24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Keylogger</a:t>
            </a: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Threat Landscape Report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Retrieved from </a:t>
            </a:r>
            <a:r>
              <a:rPr kumimoji="0" lang="en-US" altLang="en-US" sz="2400" b="0" i="0" u="none" strike="noStrike" cap="none" normalizeH="0" baseline="0" dirty="0" smtClean="0">
                <a:ln>
                  <a:noFill/>
                </a:ln>
                <a:solidFill>
                  <a:srgbClr val="1155CC"/>
                </a:solidFill>
                <a:effectLst/>
                <a:latin typeface="Times New Roman" panose="02020603050405020304" pitchFamily="18" charset="0"/>
                <a:cs typeface="Times New Roman" panose="02020603050405020304" pitchFamily="18" charset="0"/>
                <a:hlinkClick r:id="rId2"/>
              </a:rPr>
              <a:t>https://www.cybersecurityinstitute.org/keylogger-threat-report</a:t>
            </a:r>
            <a:r>
              <a:rPr kumimoji="0" lang="en-US" altLang="en-US" sz="24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7996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today's digital world, security breaches are a significant concern.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 form of malicious software, pose a serious threat to users' privacy and security by capturing keystrokes on a computer or mobile device without the user's knowledge. Developing effective countermeasures against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is essential to safeguard sensitive information.</a:t>
            </a:r>
          </a:p>
        </p:txBody>
      </p:sp>
    </p:spTree>
    <p:extLst>
      <p:ext uri="{BB962C8B-B14F-4D97-AF65-F5344CB8AC3E}">
        <p14:creationId xmlns:p14="http://schemas.microsoft.com/office/powerpoint/2010/main" val="2357000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Proposed System/Solution: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proposed system aims to develop a robust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detection and prevention solution to protect users from potential threats. By employing advanced algorithms and techniques, the system will detect and neutralize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in real-time, ensuring the security of users' data.</a:t>
            </a:r>
          </a:p>
        </p:txBody>
      </p:sp>
    </p:spTree>
    <p:extLst>
      <p:ext uri="{BB962C8B-B14F-4D97-AF65-F5344CB8AC3E}">
        <p14:creationId xmlns:p14="http://schemas.microsoft.com/office/powerpoint/2010/main" val="384018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System Development Approach (Technology Used):</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system will be developed using a combination of machine learning algorithms, behavioral analysis, and signature-based detection methods. Advanced programming languages such as Python and C++ will be utilized for system development. Additionally, libraries and frameworks like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scikit</a:t>
            </a:r>
            <a:r>
              <a:rPr lang="en-US" sz="2400" dirty="0">
                <a:latin typeface="Times New Roman" panose="02020603050405020304" pitchFamily="18" charset="0"/>
                <a:cs typeface="Times New Roman" panose="02020603050405020304" pitchFamily="18" charset="0"/>
              </a:rPr>
              <a:t>-learn will be leveraged for machine learning components.</a:t>
            </a:r>
          </a:p>
        </p:txBody>
      </p:sp>
    </p:spTree>
    <p:extLst>
      <p:ext uri="{BB962C8B-B14F-4D97-AF65-F5344CB8AC3E}">
        <p14:creationId xmlns:p14="http://schemas.microsoft.com/office/powerpoint/2010/main" val="78657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Algorithm &amp; Deployment: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system will utilize machine learning algorithms, such as support vector machines (SVM) and deep neural networks (DNN), to analyze user behavior and identify patterns indicative of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activity. These algorithms will be trained on a dataset of known </a:t>
            </a:r>
            <a:r>
              <a:rPr lang="en-US" sz="2400" dirty="0" err="1">
                <a:latin typeface="Times New Roman" panose="02020603050405020304" pitchFamily="18" charset="0"/>
                <a:cs typeface="Times New Roman" panose="02020603050405020304" pitchFamily="18" charset="0"/>
              </a:rPr>
              <a:t>keylogger</a:t>
            </a:r>
            <a:r>
              <a:rPr lang="en-US" sz="2400" dirty="0">
                <a:latin typeface="Times New Roman" panose="02020603050405020304" pitchFamily="18" charset="0"/>
                <a:cs typeface="Times New Roman" panose="02020603050405020304" pitchFamily="18" charset="0"/>
              </a:rPr>
              <a:t> behaviors to improve accuracy. Deployment will involve installing the system as a background service on user devices, with regular updates and patches delivered automatically.</a:t>
            </a:r>
          </a:p>
        </p:txBody>
      </p:sp>
    </p:spTree>
    <p:extLst>
      <p:ext uri="{BB962C8B-B14F-4D97-AF65-F5344CB8AC3E}">
        <p14:creationId xmlns:p14="http://schemas.microsoft.com/office/powerpoint/2010/main" val="27857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Scope:</a:t>
            </a: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Future enhancements to the system could include incorporating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technology for secure data storage, developing mobile versions for smartphones and tablets, and expanding the range of supported platforms beyond traditional desktop operating systems. Additionally, ongoing research into new attack vectors and evolving threats will inform further improvements to the system's capabilities.</a:t>
            </a:r>
          </a:p>
        </p:txBody>
      </p:sp>
    </p:spTree>
    <p:extLst>
      <p:ext uri="{BB962C8B-B14F-4D97-AF65-F5344CB8AC3E}">
        <p14:creationId xmlns:p14="http://schemas.microsoft.com/office/powerpoint/2010/main" val="425942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4"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5" y="1667436"/>
            <a:ext cx="9017994" cy="4374590"/>
          </a:xfrm>
          <a:prstGeom prst="rect">
            <a:avLst/>
          </a:prstGeom>
        </p:spPr>
      </p:pic>
    </p:spTree>
    <p:extLst>
      <p:ext uri="{BB962C8B-B14F-4D97-AF65-F5344CB8AC3E}">
        <p14:creationId xmlns:p14="http://schemas.microsoft.com/office/powerpoint/2010/main" val="2800812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0624"/>
            <a:ext cx="8596668" cy="1320800"/>
          </a:xfrm>
        </p:spPr>
        <p:txBody>
          <a:bodyPr/>
          <a:lstStyle/>
          <a:p>
            <a:endParaRPr lang="en-US" dirty="0"/>
          </a:p>
        </p:txBody>
      </p:sp>
      <p:pic>
        <p:nvPicPr>
          <p:cNvPr id="4" name="Content Placeholder 3">
            <a:extLst>
              <a:ext uri="{FF2B5EF4-FFF2-40B4-BE49-F238E27FC236}">
                <a16:creationId xmlns:a16="http://schemas.microsoft.com/office/drawing/2014/main" id="{8B6F5257-A5B5-2410-7717-C00CEC845CC3}"/>
              </a:ext>
            </a:extLst>
          </p:cNvPr>
          <p:cNvPicPr>
            <a:picLocks noGrp="1" noChangeAspect="1"/>
          </p:cNvPicPr>
          <p:nvPr>
            <p:ph idx="1"/>
          </p:nvPr>
        </p:nvPicPr>
        <p:blipFill>
          <a:blip r:embed="rId2"/>
          <a:stretch>
            <a:fillRect/>
          </a:stretch>
        </p:blipFill>
        <p:spPr>
          <a:xfrm>
            <a:off x="443753" y="730624"/>
            <a:ext cx="9238130" cy="4742329"/>
          </a:xfrm>
          <a:prstGeom prst="rect">
            <a:avLst/>
          </a:prstGeom>
        </p:spPr>
      </p:pic>
    </p:spTree>
    <p:extLst>
      <p:ext uri="{BB962C8B-B14F-4D97-AF65-F5344CB8AC3E}">
        <p14:creationId xmlns:p14="http://schemas.microsoft.com/office/powerpoint/2010/main" val="3230864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89EAD7-67CA-EA9B-E7E7-F52FB8930E85}"/>
              </a:ext>
            </a:extLst>
          </p:cNvPr>
          <p:cNvPicPr>
            <a:picLocks noGrp="1" noChangeAspect="1"/>
          </p:cNvPicPr>
          <p:nvPr>
            <p:ph idx="1"/>
          </p:nvPr>
        </p:nvPicPr>
        <p:blipFill>
          <a:blip r:embed="rId2"/>
          <a:stretch>
            <a:fillRect/>
          </a:stretch>
        </p:blipFill>
        <p:spPr>
          <a:xfrm>
            <a:off x="779929" y="981635"/>
            <a:ext cx="8928847" cy="4468719"/>
          </a:xfrm>
          <a:prstGeom prst="rect">
            <a:avLst/>
          </a:prstGeom>
        </p:spPr>
      </p:pic>
    </p:spTree>
    <p:extLst>
      <p:ext uri="{BB962C8B-B14F-4D97-AF65-F5344CB8AC3E}">
        <p14:creationId xmlns:p14="http://schemas.microsoft.com/office/powerpoint/2010/main" val="5527799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TotalTime>
  <Words>442</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TITLE:MITIGATION KEYLOGGER THREATS :              A MULTI-LAYERED DEFENSE APPROACH </vt:lpstr>
      <vt:lpstr>Problem Statement:</vt:lpstr>
      <vt:lpstr>Proposed System/Solution:</vt:lpstr>
      <vt:lpstr>System Development Approach (Technology Used):</vt:lpstr>
      <vt:lpstr>Algorithm &amp; Deployment:</vt:lpstr>
      <vt:lpstr>Future Scope:</vt:lpstr>
      <vt:lpstr>OUTPUT:</vt:lpstr>
      <vt:lpstr>PowerPoint Presentation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psv102</dc:creator>
  <cp:lastModifiedBy>psv102</cp:lastModifiedBy>
  <cp:revision>7</cp:revision>
  <dcterms:created xsi:type="dcterms:W3CDTF">2024-03-26T05:07:15Z</dcterms:created>
  <dcterms:modified xsi:type="dcterms:W3CDTF">2024-03-26T09:05:01Z</dcterms:modified>
</cp:coreProperties>
</file>