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5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/>
    <p:restoredTop sz="94694"/>
  </p:normalViewPr>
  <p:slideViewPr>
    <p:cSldViewPr snapToGrid="0">
      <p:cViewPr varScale="1">
        <p:scale>
          <a:sx n="107" d="100"/>
          <a:sy n="10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CD565-1904-4E25-8E83-5AD8F08B4DDC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DD50A3-291B-4E78-91F1-3EAD8C8B59B7}">
      <dgm:prSet/>
      <dgm:spPr/>
      <dgm:t>
        <a:bodyPr/>
        <a:lstStyle/>
        <a:p>
          <a:r>
            <a:rPr lang="en-IN" dirty="0"/>
            <a:t>●  Objective </a:t>
          </a:r>
          <a:endParaRPr lang="en-US" dirty="0"/>
        </a:p>
      </dgm:t>
    </dgm:pt>
    <dgm:pt modelId="{D23651B6-81B4-40EC-8D65-836F2DB23860}" type="parTrans" cxnId="{79C9A14E-61E8-4055-9A6F-FA903827F9D9}">
      <dgm:prSet/>
      <dgm:spPr/>
      <dgm:t>
        <a:bodyPr/>
        <a:lstStyle/>
        <a:p>
          <a:endParaRPr lang="en-US"/>
        </a:p>
      </dgm:t>
    </dgm:pt>
    <dgm:pt modelId="{AE5CC79A-434B-4E17-89DA-F3AA1C9F1A2D}" type="sibTrans" cxnId="{79C9A14E-61E8-4055-9A6F-FA903827F9D9}">
      <dgm:prSet/>
      <dgm:spPr/>
      <dgm:t>
        <a:bodyPr/>
        <a:lstStyle/>
        <a:p>
          <a:endParaRPr lang="en-US"/>
        </a:p>
      </dgm:t>
    </dgm:pt>
    <dgm:pt modelId="{7B5015EA-0FE3-4B11-97D2-FAD5A8EA9F8A}">
      <dgm:prSet/>
      <dgm:spPr/>
      <dgm:t>
        <a:bodyPr/>
        <a:lstStyle/>
        <a:p>
          <a:r>
            <a:rPr lang="en-IN"/>
            <a:t>●  Background </a:t>
          </a:r>
          <a:endParaRPr lang="en-US"/>
        </a:p>
      </dgm:t>
    </dgm:pt>
    <dgm:pt modelId="{D7332F48-1E7C-4A29-BBE9-97C79F82C27B}" type="parTrans" cxnId="{5A76B03E-76E3-45EB-8BD3-0910D07A2FBD}">
      <dgm:prSet/>
      <dgm:spPr/>
      <dgm:t>
        <a:bodyPr/>
        <a:lstStyle/>
        <a:p>
          <a:endParaRPr lang="en-US"/>
        </a:p>
      </dgm:t>
    </dgm:pt>
    <dgm:pt modelId="{0C4798FF-3037-4CD4-8C64-18C64FE72FCB}" type="sibTrans" cxnId="{5A76B03E-76E3-45EB-8BD3-0910D07A2FBD}">
      <dgm:prSet/>
      <dgm:spPr/>
      <dgm:t>
        <a:bodyPr/>
        <a:lstStyle/>
        <a:p>
          <a:endParaRPr lang="en-US"/>
        </a:p>
      </dgm:t>
    </dgm:pt>
    <dgm:pt modelId="{179A71AF-55B2-4067-83B2-761F654F9D88}">
      <dgm:prSet/>
      <dgm:spPr/>
      <dgm:t>
        <a:bodyPr/>
        <a:lstStyle/>
        <a:p>
          <a:r>
            <a:rPr lang="en-IN"/>
            <a:t>●  Key Insights </a:t>
          </a:r>
          <a:endParaRPr lang="en-US"/>
        </a:p>
      </dgm:t>
    </dgm:pt>
    <dgm:pt modelId="{5C07DC1C-B9D7-4A41-899E-7BAA900D1D27}" type="parTrans" cxnId="{7872D308-FCCE-4A2B-A15B-F714499A69A8}">
      <dgm:prSet/>
      <dgm:spPr/>
      <dgm:t>
        <a:bodyPr/>
        <a:lstStyle/>
        <a:p>
          <a:endParaRPr lang="en-US"/>
        </a:p>
      </dgm:t>
    </dgm:pt>
    <dgm:pt modelId="{36C503AA-AEA1-4AAE-9EB2-F7E4DB25630E}" type="sibTrans" cxnId="{7872D308-FCCE-4A2B-A15B-F714499A69A8}">
      <dgm:prSet/>
      <dgm:spPr/>
      <dgm:t>
        <a:bodyPr/>
        <a:lstStyle/>
        <a:p>
          <a:endParaRPr lang="en-US"/>
        </a:p>
      </dgm:t>
    </dgm:pt>
    <dgm:pt modelId="{4F7E0181-4744-4D3F-ADB8-1D844D30630F}">
      <dgm:prSet/>
      <dgm:spPr/>
      <dgm:t>
        <a:bodyPr/>
        <a:lstStyle/>
        <a:p>
          <a:r>
            <a:rPr lang="en-IN"/>
            <a:t>●  Cost Benefit Analysis </a:t>
          </a:r>
          <a:endParaRPr lang="en-US"/>
        </a:p>
      </dgm:t>
    </dgm:pt>
    <dgm:pt modelId="{0AB338A1-EEA2-4778-9E70-2545EA5C0E99}" type="parTrans" cxnId="{D0F49519-3169-47A8-9316-D462E386E3A3}">
      <dgm:prSet/>
      <dgm:spPr/>
      <dgm:t>
        <a:bodyPr/>
        <a:lstStyle/>
        <a:p>
          <a:endParaRPr lang="en-US"/>
        </a:p>
      </dgm:t>
    </dgm:pt>
    <dgm:pt modelId="{DA5DF137-E05C-40F3-B787-52CFBF437513}" type="sibTrans" cxnId="{D0F49519-3169-47A8-9316-D462E386E3A3}">
      <dgm:prSet/>
      <dgm:spPr/>
      <dgm:t>
        <a:bodyPr/>
        <a:lstStyle/>
        <a:p>
          <a:endParaRPr lang="en-US"/>
        </a:p>
      </dgm:t>
    </dgm:pt>
    <dgm:pt modelId="{08AC8990-AEA3-4DAB-9A9A-446E9D32B017}">
      <dgm:prSet/>
      <dgm:spPr/>
      <dgm:t>
        <a:bodyPr/>
        <a:lstStyle/>
        <a:p>
          <a:r>
            <a:rPr lang="en-IN"/>
            <a:t>●  Appendix: </a:t>
          </a:r>
          <a:endParaRPr lang="en-US"/>
        </a:p>
      </dgm:t>
    </dgm:pt>
    <dgm:pt modelId="{B851A444-F99B-430D-B747-88CE325A0DC4}" type="parTrans" cxnId="{969C03C0-61E4-408B-AF0B-098B2C7B926C}">
      <dgm:prSet/>
      <dgm:spPr/>
      <dgm:t>
        <a:bodyPr/>
        <a:lstStyle/>
        <a:p>
          <a:endParaRPr lang="en-US"/>
        </a:p>
      </dgm:t>
    </dgm:pt>
    <dgm:pt modelId="{AE570A89-3D42-413D-A4BC-8419EBE8AEA6}" type="sibTrans" cxnId="{969C03C0-61E4-408B-AF0B-098B2C7B926C}">
      <dgm:prSet/>
      <dgm:spPr/>
      <dgm:t>
        <a:bodyPr/>
        <a:lstStyle/>
        <a:p>
          <a:endParaRPr lang="en-US"/>
        </a:p>
      </dgm:t>
    </dgm:pt>
    <dgm:pt modelId="{86F86E93-CED0-4E99-B81F-4E627CA43C54}">
      <dgm:prSet/>
      <dgm:spPr/>
      <dgm:t>
        <a:bodyPr/>
        <a:lstStyle/>
        <a:p>
          <a:r>
            <a:rPr lang="en-IN"/>
            <a:t>Data Attributes </a:t>
          </a:r>
          <a:endParaRPr lang="en-US"/>
        </a:p>
      </dgm:t>
    </dgm:pt>
    <dgm:pt modelId="{676303F0-047F-490E-A5D5-063584018ADA}" type="parTrans" cxnId="{8D69C35F-941C-48DC-98EF-E0B8825B5A7F}">
      <dgm:prSet/>
      <dgm:spPr/>
      <dgm:t>
        <a:bodyPr/>
        <a:lstStyle/>
        <a:p>
          <a:endParaRPr lang="en-US"/>
        </a:p>
      </dgm:t>
    </dgm:pt>
    <dgm:pt modelId="{016E4AE5-20C2-4306-AA19-970E344FD9E3}" type="sibTrans" cxnId="{8D69C35F-941C-48DC-98EF-E0B8825B5A7F}">
      <dgm:prSet/>
      <dgm:spPr/>
      <dgm:t>
        <a:bodyPr/>
        <a:lstStyle/>
        <a:p>
          <a:endParaRPr lang="en-US"/>
        </a:p>
      </dgm:t>
    </dgm:pt>
    <dgm:pt modelId="{29616A2C-5C67-4D96-85D3-29D8E9ED0481}">
      <dgm:prSet/>
      <dgm:spPr/>
      <dgm:t>
        <a:bodyPr/>
        <a:lstStyle/>
        <a:p>
          <a:r>
            <a:rPr lang="en-IN"/>
            <a:t>Data Methodology </a:t>
          </a:r>
          <a:endParaRPr lang="en-US"/>
        </a:p>
      </dgm:t>
    </dgm:pt>
    <dgm:pt modelId="{5D7EBEAF-E21D-4375-BED0-08C1DB28D8E4}" type="parTrans" cxnId="{762A7574-E63A-4F31-96E2-E54121A4F8FC}">
      <dgm:prSet/>
      <dgm:spPr/>
      <dgm:t>
        <a:bodyPr/>
        <a:lstStyle/>
        <a:p>
          <a:endParaRPr lang="en-US"/>
        </a:p>
      </dgm:t>
    </dgm:pt>
    <dgm:pt modelId="{F04077EC-6F10-412A-B7EF-95683EB815CF}" type="sibTrans" cxnId="{762A7574-E63A-4F31-96E2-E54121A4F8FC}">
      <dgm:prSet/>
      <dgm:spPr/>
      <dgm:t>
        <a:bodyPr/>
        <a:lstStyle/>
        <a:p>
          <a:endParaRPr lang="en-US"/>
        </a:p>
      </dgm:t>
    </dgm:pt>
    <dgm:pt modelId="{DEE1AB7A-FEBC-435F-9631-B9055DEDB14A}">
      <dgm:prSet/>
      <dgm:spPr/>
      <dgm:t>
        <a:bodyPr/>
        <a:lstStyle/>
        <a:p>
          <a:r>
            <a:rPr lang="en-IN"/>
            <a:t>Attached Files </a:t>
          </a:r>
          <a:endParaRPr lang="en-US"/>
        </a:p>
      </dgm:t>
    </dgm:pt>
    <dgm:pt modelId="{509DB6A3-4C1D-479A-A8A8-DA8F4C38871D}" type="parTrans" cxnId="{9AF29F33-B41A-4777-870C-30CAC4D1FE31}">
      <dgm:prSet/>
      <dgm:spPr/>
      <dgm:t>
        <a:bodyPr/>
        <a:lstStyle/>
        <a:p>
          <a:endParaRPr lang="en-US"/>
        </a:p>
      </dgm:t>
    </dgm:pt>
    <dgm:pt modelId="{645B37F6-481D-4106-B0E2-33FC6461AA21}" type="sibTrans" cxnId="{9AF29F33-B41A-4777-870C-30CAC4D1FE31}">
      <dgm:prSet/>
      <dgm:spPr/>
      <dgm:t>
        <a:bodyPr/>
        <a:lstStyle/>
        <a:p>
          <a:endParaRPr lang="en-US"/>
        </a:p>
      </dgm:t>
    </dgm:pt>
    <dgm:pt modelId="{EB17916E-E032-6440-B185-362A91517FB0}" type="pres">
      <dgm:prSet presAssocID="{F84CD565-1904-4E25-8E83-5AD8F08B4DDC}" presName="linear" presStyleCnt="0">
        <dgm:presLayoutVars>
          <dgm:dir/>
          <dgm:animLvl val="lvl"/>
          <dgm:resizeHandles val="exact"/>
        </dgm:presLayoutVars>
      </dgm:prSet>
      <dgm:spPr/>
    </dgm:pt>
    <dgm:pt modelId="{B211562A-4EE0-274D-B8A7-CFAB8D95CDE5}" type="pres">
      <dgm:prSet presAssocID="{C1DD50A3-291B-4E78-91F1-3EAD8C8B59B7}" presName="parentLin" presStyleCnt="0"/>
      <dgm:spPr/>
    </dgm:pt>
    <dgm:pt modelId="{319467F3-44C6-1042-A27A-D34DF43F43E3}" type="pres">
      <dgm:prSet presAssocID="{C1DD50A3-291B-4E78-91F1-3EAD8C8B59B7}" presName="parentLeftMargin" presStyleLbl="node1" presStyleIdx="0" presStyleCnt="5"/>
      <dgm:spPr/>
    </dgm:pt>
    <dgm:pt modelId="{48E36BAD-8DBB-9B4E-AA3C-AAF265CDB04F}" type="pres">
      <dgm:prSet presAssocID="{C1DD50A3-291B-4E78-91F1-3EAD8C8B59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3845E5-FBAD-894D-B676-BF7DE91FA4D7}" type="pres">
      <dgm:prSet presAssocID="{C1DD50A3-291B-4E78-91F1-3EAD8C8B59B7}" presName="negativeSpace" presStyleCnt="0"/>
      <dgm:spPr/>
    </dgm:pt>
    <dgm:pt modelId="{A9CEBC1B-FB86-4946-9868-A599993E9C25}" type="pres">
      <dgm:prSet presAssocID="{C1DD50A3-291B-4E78-91F1-3EAD8C8B59B7}" presName="childText" presStyleLbl="conFgAcc1" presStyleIdx="0" presStyleCnt="5">
        <dgm:presLayoutVars>
          <dgm:bulletEnabled val="1"/>
        </dgm:presLayoutVars>
      </dgm:prSet>
      <dgm:spPr/>
    </dgm:pt>
    <dgm:pt modelId="{B601C317-6F80-184A-A41D-8EE96DCD33E9}" type="pres">
      <dgm:prSet presAssocID="{AE5CC79A-434B-4E17-89DA-F3AA1C9F1A2D}" presName="spaceBetweenRectangles" presStyleCnt="0"/>
      <dgm:spPr/>
    </dgm:pt>
    <dgm:pt modelId="{87E649E4-6797-8040-89D8-D5B3F52755FB}" type="pres">
      <dgm:prSet presAssocID="{7B5015EA-0FE3-4B11-97D2-FAD5A8EA9F8A}" presName="parentLin" presStyleCnt="0"/>
      <dgm:spPr/>
    </dgm:pt>
    <dgm:pt modelId="{82449511-FEC5-5848-AF78-F7A3E2E24509}" type="pres">
      <dgm:prSet presAssocID="{7B5015EA-0FE3-4B11-97D2-FAD5A8EA9F8A}" presName="parentLeftMargin" presStyleLbl="node1" presStyleIdx="0" presStyleCnt="5"/>
      <dgm:spPr/>
    </dgm:pt>
    <dgm:pt modelId="{CDD58A5D-F90F-CE47-9FF3-040186FAF97A}" type="pres">
      <dgm:prSet presAssocID="{7B5015EA-0FE3-4B11-97D2-FAD5A8EA9F8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E916C27-3DC8-FE43-82B7-C0878A93E8A4}" type="pres">
      <dgm:prSet presAssocID="{7B5015EA-0FE3-4B11-97D2-FAD5A8EA9F8A}" presName="negativeSpace" presStyleCnt="0"/>
      <dgm:spPr/>
    </dgm:pt>
    <dgm:pt modelId="{88B7F072-518A-7740-BC78-551432040C3B}" type="pres">
      <dgm:prSet presAssocID="{7B5015EA-0FE3-4B11-97D2-FAD5A8EA9F8A}" presName="childText" presStyleLbl="conFgAcc1" presStyleIdx="1" presStyleCnt="5">
        <dgm:presLayoutVars>
          <dgm:bulletEnabled val="1"/>
        </dgm:presLayoutVars>
      </dgm:prSet>
      <dgm:spPr/>
    </dgm:pt>
    <dgm:pt modelId="{DC700164-ACB9-4644-A6C6-1B4D68D5046C}" type="pres">
      <dgm:prSet presAssocID="{0C4798FF-3037-4CD4-8C64-18C64FE72FCB}" presName="spaceBetweenRectangles" presStyleCnt="0"/>
      <dgm:spPr/>
    </dgm:pt>
    <dgm:pt modelId="{DD3E60FB-3742-BB4B-97EE-8296CF431422}" type="pres">
      <dgm:prSet presAssocID="{179A71AF-55B2-4067-83B2-761F654F9D88}" presName="parentLin" presStyleCnt="0"/>
      <dgm:spPr/>
    </dgm:pt>
    <dgm:pt modelId="{8CC27732-103C-5E45-97AF-2324BEA8AC7A}" type="pres">
      <dgm:prSet presAssocID="{179A71AF-55B2-4067-83B2-761F654F9D88}" presName="parentLeftMargin" presStyleLbl="node1" presStyleIdx="1" presStyleCnt="5"/>
      <dgm:spPr/>
    </dgm:pt>
    <dgm:pt modelId="{3B11E6BB-25A8-8A4D-987F-8DAA2EE8283A}" type="pres">
      <dgm:prSet presAssocID="{179A71AF-55B2-4067-83B2-761F654F9D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95FEF6-C921-5342-AB6D-A6ED9AB4B572}" type="pres">
      <dgm:prSet presAssocID="{179A71AF-55B2-4067-83B2-761F654F9D88}" presName="negativeSpace" presStyleCnt="0"/>
      <dgm:spPr/>
    </dgm:pt>
    <dgm:pt modelId="{FEE9808C-00E7-A346-B4EA-9146D8A53DC5}" type="pres">
      <dgm:prSet presAssocID="{179A71AF-55B2-4067-83B2-761F654F9D88}" presName="childText" presStyleLbl="conFgAcc1" presStyleIdx="2" presStyleCnt="5">
        <dgm:presLayoutVars>
          <dgm:bulletEnabled val="1"/>
        </dgm:presLayoutVars>
      </dgm:prSet>
      <dgm:spPr/>
    </dgm:pt>
    <dgm:pt modelId="{DBF71090-84C7-B54A-939D-564EEB36E89D}" type="pres">
      <dgm:prSet presAssocID="{36C503AA-AEA1-4AAE-9EB2-F7E4DB25630E}" presName="spaceBetweenRectangles" presStyleCnt="0"/>
      <dgm:spPr/>
    </dgm:pt>
    <dgm:pt modelId="{1CF86181-F07D-B747-9A80-B37BEAB07B18}" type="pres">
      <dgm:prSet presAssocID="{4F7E0181-4744-4D3F-ADB8-1D844D30630F}" presName="parentLin" presStyleCnt="0"/>
      <dgm:spPr/>
    </dgm:pt>
    <dgm:pt modelId="{8623CD57-0FFF-7B48-92F6-689911316C21}" type="pres">
      <dgm:prSet presAssocID="{4F7E0181-4744-4D3F-ADB8-1D844D30630F}" presName="parentLeftMargin" presStyleLbl="node1" presStyleIdx="2" presStyleCnt="5"/>
      <dgm:spPr/>
    </dgm:pt>
    <dgm:pt modelId="{50934C2C-46DF-1B46-8634-63E17F10EFD5}" type="pres">
      <dgm:prSet presAssocID="{4F7E0181-4744-4D3F-ADB8-1D844D3063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294945-5F2C-4946-B071-4E78670BCE45}" type="pres">
      <dgm:prSet presAssocID="{4F7E0181-4744-4D3F-ADB8-1D844D30630F}" presName="negativeSpace" presStyleCnt="0"/>
      <dgm:spPr/>
    </dgm:pt>
    <dgm:pt modelId="{2C40E421-996E-3249-A98A-B9A9849D8406}" type="pres">
      <dgm:prSet presAssocID="{4F7E0181-4744-4D3F-ADB8-1D844D30630F}" presName="childText" presStyleLbl="conFgAcc1" presStyleIdx="3" presStyleCnt="5">
        <dgm:presLayoutVars>
          <dgm:bulletEnabled val="1"/>
        </dgm:presLayoutVars>
      </dgm:prSet>
      <dgm:spPr/>
    </dgm:pt>
    <dgm:pt modelId="{02887AA8-8026-F54A-B3AF-ABB792D765F4}" type="pres">
      <dgm:prSet presAssocID="{DA5DF137-E05C-40F3-B787-52CFBF437513}" presName="spaceBetweenRectangles" presStyleCnt="0"/>
      <dgm:spPr/>
    </dgm:pt>
    <dgm:pt modelId="{F7FA1497-8607-064A-BAAB-057EEF7CCC6C}" type="pres">
      <dgm:prSet presAssocID="{08AC8990-AEA3-4DAB-9A9A-446E9D32B017}" presName="parentLin" presStyleCnt="0"/>
      <dgm:spPr/>
    </dgm:pt>
    <dgm:pt modelId="{857DAE7E-BAF2-7444-9895-0BEB1424391A}" type="pres">
      <dgm:prSet presAssocID="{08AC8990-AEA3-4DAB-9A9A-446E9D32B017}" presName="parentLeftMargin" presStyleLbl="node1" presStyleIdx="3" presStyleCnt="5"/>
      <dgm:spPr/>
    </dgm:pt>
    <dgm:pt modelId="{A6C38DCF-2777-D547-9BFB-D9ECA933D5B2}" type="pres">
      <dgm:prSet presAssocID="{08AC8990-AEA3-4DAB-9A9A-446E9D32B01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B9C5A1A-46FA-1E4E-AB2A-EA85C9E83975}" type="pres">
      <dgm:prSet presAssocID="{08AC8990-AEA3-4DAB-9A9A-446E9D32B017}" presName="negativeSpace" presStyleCnt="0"/>
      <dgm:spPr/>
    </dgm:pt>
    <dgm:pt modelId="{3B86F94A-07BC-6F43-A66F-635411696757}" type="pres">
      <dgm:prSet presAssocID="{08AC8990-AEA3-4DAB-9A9A-446E9D32B01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A7BD002-88C4-C048-8985-3ABA6ECC4D5A}" type="presOf" srcId="{08AC8990-AEA3-4DAB-9A9A-446E9D32B017}" destId="{857DAE7E-BAF2-7444-9895-0BEB1424391A}" srcOrd="0" destOrd="0" presId="urn:microsoft.com/office/officeart/2005/8/layout/list1"/>
    <dgm:cxn modelId="{21E2DC07-C12B-EC4A-B51E-6CA351D11E70}" type="presOf" srcId="{4F7E0181-4744-4D3F-ADB8-1D844D30630F}" destId="{8623CD57-0FFF-7B48-92F6-689911316C21}" srcOrd="0" destOrd="0" presId="urn:microsoft.com/office/officeart/2005/8/layout/list1"/>
    <dgm:cxn modelId="{7872D308-FCCE-4A2B-A15B-F714499A69A8}" srcId="{F84CD565-1904-4E25-8E83-5AD8F08B4DDC}" destId="{179A71AF-55B2-4067-83B2-761F654F9D88}" srcOrd="2" destOrd="0" parTransId="{5C07DC1C-B9D7-4A41-899E-7BAA900D1D27}" sibTransId="{36C503AA-AEA1-4AAE-9EB2-F7E4DB25630E}"/>
    <dgm:cxn modelId="{4C6D0F13-98C3-0E48-9BCE-536CCF1D2602}" type="presOf" srcId="{179A71AF-55B2-4067-83B2-761F654F9D88}" destId="{3B11E6BB-25A8-8A4D-987F-8DAA2EE8283A}" srcOrd="1" destOrd="0" presId="urn:microsoft.com/office/officeart/2005/8/layout/list1"/>
    <dgm:cxn modelId="{D0F49519-3169-47A8-9316-D462E386E3A3}" srcId="{F84CD565-1904-4E25-8E83-5AD8F08B4DDC}" destId="{4F7E0181-4744-4D3F-ADB8-1D844D30630F}" srcOrd="3" destOrd="0" parTransId="{0AB338A1-EEA2-4778-9E70-2545EA5C0E99}" sibTransId="{DA5DF137-E05C-40F3-B787-52CFBF437513}"/>
    <dgm:cxn modelId="{9AF29F33-B41A-4777-870C-30CAC4D1FE31}" srcId="{08AC8990-AEA3-4DAB-9A9A-446E9D32B017}" destId="{DEE1AB7A-FEBC-435F-9631-B9055DEDB14A}" srcOrd="2" destOrd="0" parTransId="{509DB6A3-4C1D-479A-A8A8-DA8F4C38871D}" sibTransId="{645B37F6-481D-4106-B0E2-33FC6461AA21}"/>
    <dgm:cxn modelId="{CB2A9A3E-23E2-2040-8FD4-52F215D67A1B}" type="presOf" srcId="{C1DD50A3-291B-4E78-91F1-3EAD8C8B59B7}" destId="{319467F3-44C6-1042-A27A-D34DF43F43E3}" srcOrd="0" destOrd="0" presId="urn:microsoft.com/office/officeart/2005/8/layout/list1"/>
    <dgm:cxn modelId="{5A76B03E-76E3-45EB-8BD3-0910D07A2FBD}" srcId="{F84CD565-1904-4E25-8E83-5AD8F08B4DDC}" destId="{7B5015EA-0FE3-4B11-97D2-FAD5A8EA9F8A}" srcOrd="1" destOrd="0" parTransId="{D7332F48-1E7C-4A29-BBE9-97C79F82C27B}" sibTransId="{0C4798FF-3037-4CD4-8C64-18C64FE72FCB}"/>
    <dgm:cxn modelId="{883ABF3F-8EBF-484E-9C31-BE522585A90B}" type="presOf" srcId="{7B5015EA-0FE3-4B11-97D2-FAD5A8EA9F8A}" destId="{CDD58A5D-F90F-CE47-9FF3-040186FAF97A}" srcOrd="1" destOrd="0" presId="urn:microsoft.com/office/officeart/2005/8/layout/list1"/>
    <dgm:cxn modelId="{8E17C440-B8BF-5542-B3C6-837194586679}" type="presOf" srcId="{C1DD50A3-291B-4E78-91F1-3EAD8C8B59B7}" destId="{48E36BAD-8DBB-9B4E-AA3C-AAF265CDB04F}" srcOrd="1" destOrd="0" presId="urn:microsoft.com/office/officeart/2005/8/layout/list1"/>
    <dgm:cxn modelId="{4A718C45-90CA-7C4D-BD8D-FD6F944CE99D}" type="presOf" srcId="{08AC8990-AEA3-4DAB-9A9A-446E9D32B017}" destId="{A6C38DCF-2777-D547-9BFB-D9ECA933D5B2}" srcOrd="1" destOrd="0" presId="urn:microsoft.com/office/officeart/2005/8/layout/list1"/>
    <dgm:cxn modelId="{E9A6C049-7E0F-B54A-A078-52B88D63FA8E}" type="presOf" srcId="{179A71AF-55B2-4067-83B2-761F654F9D88}" destId="{8CC27732-103C-5E45-97AF-2324BEA8AC7A}" srcOrd="0" destOrd="0" presId="urn:microsoft.com/office/officeart/2005/8/layout/list1"/>
    <dgm:cxn modelId="{79C9A14E-61E8-4055-9A6F-FA903827F9D9}" srcId="{F84CD565-1904-4E25-8E83-5AD8F08B4DDC}" destId="{C1DD50A3-291B-4E78-91F1-3EAD8C8B59B7}" srcOrd="0" destOrd="0" parTransId="{D23651B6-81B4-40EC-8D65-836F2DB23860}" sibTransId="{AE5CC79A-434B-4E17-89DA-F3AA1C9F1A2D}"/>
    <dgm:cxn modelId="{8D69C35F-941C-48DC-98EF-E0B8825B5A7F}" srcId="{08AC8990-AEA3-4DAB-9A9A-446E9D32B017}" destId="{86F86E93-CED0-4E99-B81F-4E627CA43C54}" srcOrd="0" destOrd="0" parTransId="{676303F0-047F-490E-A5D5-063584018ADA}" sibTransId="{016E4AE5-20C2-4306-AA19-970E344FD9E3}"/>
    <dgm:cxn modelId="{5D75A570-A510-5246-9366-6CAA6A20DBA7}" type="presOf" srcId="{F84CD565-1904-4E25-8E83-5AD8F08B4DDC}" destId="{EB17916E-E032-6440-B185-362A91517FB0}" srcOrd="0" destOrd="0" presId="urn:microsoft.com/office/officeart/2005/8/layout/list1"/>
    <dgm:cxn modelId="{762A7574-E63A-4F31-96E2-E54121A4F8FC}" srcId="{08AC8990-AEA3-4DAB-9A9A-446E9D32B017}" destId="{29616A2C-5C67-4D96-85D3-29D8E9ED0481}" srcOrd="1" destOrd="0" parTransId="{5D7EBEAF-E21D-4375-BED0-08C1DB28D8E4}" sibTransId="{F04077EC-6F10-412A-B7EF-95683EB815CF}"/>
    <dgm:cxn modelId="{7B0B1F7E-8A55-D645-93AB-33EFDB2893AF}" type="presOf" srcId="{4F7E0181-4744-4D3F-ADB8-1D844D30630F}" destId="{50934C2C-46DF-1B46-8634-63E17F10EFD5}" srcOrd="1" destOrd="0" presId="urn:microsoft.com/office/officeart/2005/8/layout/list1"/>
    <dgm:cxn modelId="{8146C285-7FE7-6A41-BB1B-BC1475BEE64E}" type="presOf" srcId="{7B5015EA-0FE3-4B11-97D2-FAD5A8EA9F8A}" destId="{82449511-FEC5-5848-AF78-F7A3E2E24509}" srcOrd="0" destOrd="0" presId="urn:microsoft.com/office/officeart/2005/8/layout/list1"/>
    <dgm:cxn modelId="{70298AA9-AD50-464B-AC84-6C6B89812286}" type="presOf" srcId="{86F86E93-CED0-4E99-B81F-4E627CA43C54}" destId="{3B86F94A-07BC-6F43-A66F-635411696757}" srcOrd="0" destOrd="0" presId="urn:microsoft.com/office/officeart/2005/8/layout/list1"/>
    <dgm:cxn modelId="{74169AA9-C04F-D34A-ABFE-F56CB590922E}" type="presOf" srcId="{DEE1AB7A-FEBC-435F-9631-B9055DEDB14A}" destId="{3B86F94A-07BC-6F43-A66F-635411696757}" srcOrd="0" destOrd="2" presId="urn:microsoft.com/office/officeart/2005/8/layout/list1"/>
    <dgm:cxn modelId="{969C03C0-61E4-408B-AF0B-098B2C7B926C}" srcId="{F84CD565-1904-4E25-8E83-5AD8F08B4DDC}" destId="{08AC8990-AEA3-4DAB-9A9A-446E9D32B017}" srcOrd="4" destOrd="0" parTransId="{B851A444-F99B-430D-B747-88CE325A0DC4}" sibTransId="{AE570A89-3D42-413D-A4BC-8419EBE8AEA6}"/>
    <dgm:cxn modelId="{573232D8-7F1B-9148-A48D-B0A6E17AE7DF}" type="presOf" srcId="{29616A2C-5C67-4D96-85D3-29D8E9ED0481}" destId="{3B86F94A-07BC-6F43-A66F-635411696757}" srcOrd="0" destOrd="1" presId="urn:microsoft.com/office/officeart/2005/8/layout/list1"/>
    <dgm:cxn modelId="{1CC1596A-A892-8542-82C6-554E8E3D90C8}" type="presParOf" srcId="{EB17916E-E032-6440-B185-362A91517FB0}" destId="{B211562A-4EE0-274D-B8A7-CFAB8D95CDE5}" srcOrd="0" destOrd="0" presId="urn:microsoft.com/office/officeart/2005/8/layout/list1"/>
    <dgm:cxn modelId="{C0A52D8F-896A-C04B-B770-BB1EB90BDEC1}" type="presParOf" srcId="{B211562A-4EE0-274D-B8A7-CFAB8D95CDE5}" destId="{319467F3-44C6-1042-A27A-D34DF43F43E3}" srcOrd="0" destOrd="0" presId="urn:microsoft.com/office/officeart/2005/8/layout/list1"/>
    <dgm:cxn modelId="{5464EE6C-66F0-2A4D-9742-025B58FCD7BA}" type="presParOf" srcId="{B211562A-4EE0-274D-B8A7-CFAB8D95CDE5}" destId="{48E36BAD-8DBB-9B4E-AA3C-AAF265CDB04F}" srcOrd="1" destOrd="0" presId="urn:microsoft.com/office/officeart/2005/8/layout/list1"/>
    <dgm:cxn modelId="{09F1DE61-4423-B94B-A4A9-8B7F197774F3}" type="presParOf" srcId="{EB17916E-E032-6440-B185-362A91517FB0}" destId="{593845E5-FBAD-894D-B676-BF7DE91FA4D7}" srcOrd="1" destOrd="0" presId="urn:microsoft.com/office/officeart/2005/8/layout/list1"/>
    <dgm:cxn modelId="{1EAB2894-F6A9-F547-BBDA-8B20B5F315FA}" type="presParOf" srcId="{EB17916E-E032-6440-B185-362A91517FB0}" destId="{A9CEBC1B-FB86-4946-9868-A599993E9C25}" srcOrd="2" destOrd="0" presId="urn:microsoft.com/office/officeart/2005/8/layout/list1"/>
    <dgm:cxn modelId="{C32FF6B8-03A9-314E-BE0B-0462FEEBEA8E}" type="presParOf" srcId="{EB17916E-E032-6440-B185-362A91517FB0}" destId="{B601C317-6F80-184A-A41D-8EE96DCD33E9}" srcOrd="3" destOrd="0" presId="urn:microsoft.com/office/officeart/2005/8/layout/list1"/>
    <dgm:cxn modelId="{81123D91-4398-FB4A-BCB2-016469560D95}" type="presParOf" srcId="{EB17916E-E032-6440-B185-362A91517FB0}" destId="{87E649E4-6797-8040-89D8-D5B3F52755FB}" srcOrd="4" destOrd="0" presId="urn:microsoft.com/office/officeart/2005/8/layout/list1"/>
    <dgm:cxn modelId="{7D4425F1-A607-4D4A-84EB-D7FD77A43504}" type="presParOf" srcId="{87E649E4-6797-8040-89D8-D5B3F52755FB}" destId="{82449511-FEC5-5848-AF78-F7A3E2E24509}" srcOrd="0" destOrd="0" presId="urn:microsoft.com/office/officeart/2005/8/layout/list1"/>
    <dgm:cxn modelId="{DCBD6A6A-F9CC-3945-9352-93FF706B07E3}" type="presParOf" srcId="{87E649E4-6797-8040-89D8-D5B3F52755FB}" destId="{CDD58A5D-F90F-CE47-9FF3-040186FAF97A}" srcOrd="1" destOrd="0" presId="urn:microsoft.com/office/officeart/2005/8/layout/list1"/>
    <dgm:cxn modelId="{D445B951-CA67-0949-ADA8-FE0B0057CAA1}" type="presParOf" srcId="{EB17916E-E032-6440-B185-362A91517FB0}" destId="{0E916C27-3DC8-FE43-82B7-C0878A93E8A4}" srcOrd="5" destOrd="0" presId="urn:microsoft.com/office/officeart/2005/8/layout/list1"/>
    <dgm:cxn modelId="{2D4F0F47-85EC-FA4A-A2C5-0CD5C8473954}" type="presParOf" srcId="{EB17916E-E032-6440-B185-362A91517FB0}" destId="{88B7F072-518A-7740-BC78-551432040C3B}" srcOrd="6" destOrd="0" presId="urn:microsoft.com/office/officeart/2005/8/layout/list1"/>
    <dgm:cxn modelId="{13998389-1179-9046-A11A-5FE21DC464C4}" type="presParOf" srcId="{EB17916E-E032-6440-B185-362A91517FB0}" destId="{DC700164-ACB9-4644-A6C6-1B4D68D5046C}" srcOrd="7" destOrd="0" presId="urn:microsoft.com/office/officeart/2005/8/layout/list1"/>
    <dgm:cxn modelId="{8FD91B1F-56EB-374E-BAE3-24928D48BFE6}" type="presParOf" srcId="{EB17916E-E032-6440-B185-362A91517FB0}" destId="{DD3E60FB-3742-BB4B-97EE-8296CF431422}" srcOrd="8" destOrd="0" presId="urn:microsoft.com/office/officeart/2005/8/layout/list1"/>
    <dgm:cxn modelId="{B57DAB2F-77E2-5D4A-BF35-C5930282529B}" type="presParOf" srcId="{DD3E60FB-3742-BB4B-97EE-8296CF431422}" destId="{8CC27732-103C-5E45-97AF-2324BEA8AC7A}" srcOrd="0" destOrd="0" presId="urn:microsoft.com/office/officeart/2005/8/layout/list1"/>
    <dgm:cxn modelId="{74B65850-6EE8-584E-A393-13491367897C}" type="presParOf" srcId="{DD3E60FB-3742-BB4B-97EE-8296CF431422}" destId="{3B11E6BB-25A8-8A4D-987F-8DAA2EE8283A}" srcOrd="1" destOrd="0" presId="urn:microsoft.com/office/officeart/2005/8/layout/list1"/>
    <dgm:cxn modelId="{3E4C4D28-A618-3644-B5A4-B70EA6CC5F7F}" type="presParOf" srcId="{EB17916E-E032-6440-B185-362A91517FB0}" destId="{B295FEF6-C921-5342-AB6D-A6ED9AB4B572}" srcOrd="9" destOrd="0" presId="urn:microsoft.com/office/officeart/2005/8/layout/list1"/>
    <dgm:cxn modelId="{3A1B6BF8-C279-C64A-B6EE-D0E528AD45E1}" type="presParOf" srcId="{EB17916E-E032-6440-B185-362A91517FB0}" destId="{FEE9808C-00E7-A346-B4EA-9146D8A53DC5}" srcOrd="10" destOrd="0" presId="urn:microsoft.com/office/officeart/2005/8/layout/list1"/>
    <dgm:cxn modelId="{A31A1F3F-01F3-B349-B3FC-2693DD3E329E}" type="presParOf" srcId="{EB17916E-E032-6440-B185-362A91517FB0}" destId="{DBF71090-84C7-B54A-939D-564EEB36E89D}" srcOrd="11" destOrd="0" presId="urn:microsoft.com/office/officeart/2005/8/layout/list1"/>
    <dgm:cxn modelId="{2C7A5639-CBEF-F84E-8F42-39327555C18C}" type="presParOf" srcId="{EB17916E-E032-6440-B185-362A91517FB0}" destId="{1CF86181-F07D-B747-9A80-B37BEAB07B18}" srcOrd="12" destOrd="0" presId="urn:microsoft.com/office/officeart/2005/8/layout/list1"/>
    <dgm:cxn modelId="{10ABEFB9-0DE2-AE49-AD90-FF25D2D65081}" type="presParOf" srcId="{1CF86181-F07D-B747-9A80-B37BEAB07B18}" destId="{8623CD57-0FFF-7B48-92F6-689911316C21}" srcOrd="0" destOrd="0" presId="urn:microsoft.com/office/officeart/2005/8/layout/list1"/>
    <dgm:cxn modelId="{6434E701-42DA-EA4C-A69D-8A9F7A26484D}" type="presParOf" srcId="{1CF86181-F07D-B747-9A80-B37BEAB07B18}" destId="{50934C2C-46DF-1B46-8634-63E17F10EFD5}" srcOrd="1" destOrd="0" presId="urn:microsoft.com/office/officeart/2005/8/layout/list1"/>
    <dgm:cxn modelId="{8C597D91-C82C-5142-B6BC-A674C856E724}" type="presParOf" srcId="{EB17916E-E032-6440-B185-362A91517FB0}" destId="{F3294945-5F2C-4946-B071-4E78670BCE45}" srcOrd="13" destOrd="0" presId="urn:microsoft.com/office/officeart/2005/8/layout/list1"/>
    <dgm:cxn modelId="{472EAE8F-BC1B-E246-AB79-FD3AE58B454D}" type="presParOf" srcId="{EB17916E-E032-6440-B185-362A91517FB0}" destId="{2C40E421-996E-3249-A98A-B9A9849D8406}" srcOrd="14" destOrd="0" presId="urn:microsoft.com/office/officeart/2005/8/layout/list1"/>
    <dgm:cxn modelId="{A61ED06D-D761-2043-9CE3-4BB69409BCA7}" type="presParOf" srcId="{EB17916E-E032-6440-B185-362A91517FB0}" destId="{02887AA8-8026-F54A-B3AF-ABB792D765F4}" srcOrd="15" destOrd="0" presId="urn:microsoft.com/office/officeart/2005/8/layout/list1"/>
    <dgm:cxn modelId="{3BEEE0B0-1A25-684A-B8A2-A644F7FA7061}" type="presParOf" srcId="{EB17916E-E032-6440-B185-362A91517FB0}" destId="{F7FA1497-8607-064A-BAAB-057EEF7CCC6C}" srcOrd="16" destOrd="0" presId="urn:microsoft.com/office/officeart/2005/8/layout/list1"/>
    <dgm:cxn modelId="{6364E72D-9849-9844-A7F7-4ADE44F3A489}" type="presParOf" srcId="{F7FA1497-8607-064A-BAAB-057EEF7CCC6C}" destId="{857DAE7E-BAF2-7444-9895-0BEB1424391A}" srcOrd="0" destOrd="0" presId="urn:microsoft.com/office/officeart/2005/8/layout/list1"/>
    <dgm:cxn modelId="{ECBCCE59-7BF2-5449-9A37-F86A9BA0C858}" type="presParOf" srcId="{F7FA1497-8607-064A-BAAB-057EEF7CCC6C}" destId="{A6C38DCF-2777-D547-9BFB-D9ECA933D5B2}" srcOrd="1" destOrd="0" presId="urn:microsoft.com/office/officeart/2005/8/layout/list1"/>
    <dgm:cxn modelId="{461360BB-E199-564D-8B2D-C01453FF8874}" type="presParOf" srcId="{EB17916E-E032-6440-B185-362A91517FB0}" destId="{1B9C5A1A-46FA-1E4E-AB2A-EA85C9E83975}" srcOrd="17" destOrd="0" presId="urn:microsoft.com/office/officeart/2005/8/layout/list1"/>
    <dgm:cxn modelId="{982F215C-412F-9E47-A2E0-A985A1FF0113}" type="presParOf" srcId="{EB17916E-E032-6440-B185-362A91517FB0}" destId="{3B86F94A-07BC-6F43-A66F-63541169675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797BF-88B2-4DE7-85B1-10EF020EDB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4E4EF3-B486-4066-BD16-DA6DA8AE2E90}">
      <dgm:prSet/>
      <dgm:spPr/>
      <dgm:t>
        <a:bodyPr/>
        <a:lstStyle/>
        <a:p>
          <a:r>
            <a:rPr lang="en-IN"/>
            <a:t>●  Getting in place a credit card fraud detection system to save on incurred costs incurred. </a:t>
          </a:r>
          <a:endParaRPr lang="en-US"/>
        </a:p>
      </dgm:t>
    </dgm:pt>
    <dgm:pt modelId="{584D28AF-8D47-4A79-AA1D-D3C43EDE91F7}" type="parTrans" cxnId="{54763C32-313B-48E3-9295-46EF7FA095BD}">
      <dgm:prSet/>
      <dgm:spPr/>
      <dgm:t>
        <a:bodyPr/>
        <a:lstStyle/>
        <a:p>
          <a:endParaRPr lang="en-US"/>
        </a:p>
      </dgm:t>
    </dgm:pt>
    <dgm:pt modelId="{8A02C03C-78B0-4EC6-B205-210FF072A9D5}" type="sibTrans" cxnId="{54763C32-313B-48E3-9295-46EF7FA095BD}">
      <dgm:prSet/>
      <dgm:spPr/>
      <dgm:t>
        <a:bodyPr/>
        <a:lstStyle/>
        <a:p>
          <a:endParaRPr lang="en-US"/>
        </a:p>
      </dgm:t>
    </dgm:pt>
    <dgm:pt modelId="{B693749D-1B60-4EF4-9CE6-994AA6AF7037}">
      <dgm:prSet/>
      <dgm:spPr/>
      <dgm:t>
        <a:bodyPr/>
        <a:lstStyle/>
        <a:p>
          <a:r>
            <a:rPr lang="en-IN"/>
            <a:t>●  Huge costs are being incurred due to frauds and a manual detection system. </a:t>
          </a:r>
          <a:endParaRPr lang="en-US"/>
        </a:p>
      </dgm:t>
    </dgm:pt>
    <dgm:pt modelId="{35DB7F88-D7AF-45B4-A9B8-A8B3EC40B239}" type="parTrans" cxnId="{FE30E433-18B8-4A4A-9CDA-85EFC2EA3E0D}">
      <dgm:prSet/>
      <dgm:spPr/>
      <dgm:t>
        <a:bodyPr/>
        <a:lstStyle/>
        <a:p>
          <a:endParaRPr lang="en-US"/>
        </a:p>
      </dgm:t>
    </dgm:pt>
    <dgm:pt modelId="{4B867CB5-019C-41DF-B2C3-EC0B4C3A0F26}" type="sibTrans" cxnId="{FE30E433-18B8-4A4A-9CDA-85EFC2EA3E0D}">
      <dgm:prSet/>
      <dgm:spPr/>
      <dgm:t>
        <a:bodyPr/>
        <a:lstStyle/>
        <a:p>
          <a:endParaRPr lang="en-US"/>
        </a:p>
      </dgm:t>
    </dgm:pt>
    <dgm:pt modelId="{BCC59EF9-E0F5-4FFD-8A0C-D2B0BA657463}" type="pres">
      <dgm:prSet presAssocID="{D14797BF-88B2-4DE7-85B1-10EF020EDB0C}" presName="root" presStyleCnt="0">
        <dgm:presLayoutVars>
          <dgm:dir/>
          <dgm:resizeHandles val="exact"/>
        </dgm:presLayoutVars>
      </dgm:prSet>
      <dgm:spPr/>
    </dgm:pt>
    <dgm:pt modelId="{4B45B6B4-F92F-4375-92B8-B4B73645D87F}" type="pres">
      <dgm:prSet presAssocID="{3F4E4EF3-B486-4066-BD16-DA6DA8AE2E90}" presName="compNode" presStyleCnt="0"/>
      <dgm:spPr/>
    </dgm:pt>
    <dgm:pt modelId="{884EE3A0-F511-4E49-B342-AE73CFCE6623}" type="pres">
      <dgm:prSet presAssocID="{3F4E4EF3-B486-4066-BD16-DA6DA8AE2E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31F5D28-B2AF-46D4-AC00-2BC58BD47C09}" type="pres">
      <dgm:prSet presAssocID="{3F4E4EF3-B486-4066-BD16-DA6DA8AE2E90}" presName="spaceRect" presStyleCnt="0"/>
      <dgm:spPr/>
    </dgm:pt>
    <dgm:pt modelId="{8CF9A71A-ADE6-4197-ADD2-0D8A5046AD19}" type="pres">
      <dgm:prSet presAssocID="{3F4E4EF3-B486-4066-BD16-DA6DA8AE2E90}" presName="textRect" presStyleLbl="revTx" presStyleIdx="0" presStyleCnt="2">
        <dgm:presLayoutVars>
          <dgm:chMax val="1"/>
          <dgm:chPref val="1"/>
        </dgm:presLayoutVars>
      </dgm:prSet>
      <dgm:spPr/>
    </dgm:pt>
    <dgm:pt modelId="{7FADB790-4511-4C15-A69C-C91D4BA3D616}" type="pres">
      <dgm:prSet presAssocID="{8A02C03C-78B0-4EC6-B205-210FF072A9D5}" presName="sibTrans" presStyleCnt="0"/>
      <dgm:spPr/>
    </dgm:pt>
    <dgm:pt modelId="{1B5D51C0-77E9-4CA0-A70B-B30A27078B58}" type="pres">
      <dgm:prSet presAssocID="{B693749D-1B60-4EF4-9CE6-994AA6AF7037}" presName="compNode" presStyleCnt="0"/>
      <dgm:spPr/>
    </dgm:pt>
    <dgm:pt modelId="{4CC724E3-A8AA-403A-8F2F-D1AACDB7686E}" type="pres">
      <dgm:prSet presAssocID="{B693749D-1B60-4EF4-9CE6-994AA6AF70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435C9073-1886-472A-9EAD-94EBC0223B8C}" type="pres">
      <dgm:prSet presAssocID="{B693749D-1B60-4EF4-9CE6-994AA6AF7037}" presName="spaceRect" presStyleCnt="0"/>
      <dgm:spPr/>
    </dgm:pt>
    <dgm:pt modelId="{6D0BFA54-23BF-4665-B1E4-14B4757D2386}" type="pres">
      <dgm:prSet presAssocID="{B693749D-1B60-4EF4-9CE6-994AA6AF70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B9AA12-C986-4046-AE9D-0571DC68D4B0}" type="presOf" srcId="{3F4E4EF3-B486-4066-BD16-DA6DA8AE2E90}" destId="{8CF9A71A-ADE6-4197-ADD2-0D8A5046AD19}" srcOrd="0" destOrd="0" presId="urn:microsoft.com/office/officeart/2018/2/layout/IconLabelList"/>
    <dgm:cxn modelId="{54763C32-313B-48E3-9295-46EF7FA095BD}" srcId="{D14797BF-88B2-4DE7-85B1-10EF020EDB0C}" destId="{3F4E4EF3-B486-4066-BD16-DA6DA8AE2E90}" srcOrd="0" destOrd="0" parTransId="{584D28AF-8D47-4A79-AA1D-D3C43EDE91F7}" sibTransId="{8A02C03C-78B0-4EC6-B205-210FF072A9D5}"/>
    <dgm:cxn modelId="{FE30E433-18B8-4A4A-9CDA-85EFC2EA3E0D}" srcId="{D14797BF-88B2-4DE7-85B1-10EF020EDB0C}" destId="{B693749D-1B60-4EF4-9CE6-994AA6AF7037}" srcOrd="1" destOrd="0" parTransId="{35DB7F88-D7AF-45B4-A9B8-A8B3EC40B239}" sibTransId="{4B867CB5-019C-41DF-B2C3-EC0B4C3A0F26}"/>
    <dgm:cxn modelId="{A8D37287-F4F6-4C0A-AC94-E621DF7FA8C2}" type="presOf" srcId="{B693749D-1B60-4EF4-9CE6-994AA6AF7037}" destId="{6D0BFA54-23BF-4665-B1E4-14B4757D2386}" srcOrd="0" destOrd="0" presId="urn:microsoft.com/office/officeart/2018/2/layout/IconLabelList"/>
    <dgm:cxn modelId="{1F8A67B0-ACF4-4770-B4CD-0B4E075A26CA}" type="presOf" srcId="{D14797BF-88B2-4DE7-85B1-10EF020EDB0C}" destId="{BCC59EF9-E0F5-4FFD-8A0C-D2B0BA657463}" srcOrd="0" destOrd="0" presId="urn:microsoft.com/office/officeart/2018/2/layout/IconLabelList"/>
    <dgm:cxn modelId="{17D7503E-8456-4E18-B4A1-692E0C97DF41}" type="presParOf" srcId="{BCC59EF9-E0F5-4FFD-8A0C-D2B0BA657463}" destId="{4B45B6B4-F92F-4375-92B8-B4B73645D87F}" srcOrd="0" destOrd="0" presId="urn:microsoft.com/office/officeart/2018/2/layout/IconLabelList"/>
    <dgm:cxn modelId="{39BC8A5B-968B-4ADD-8DDE-E608A1E14658}" type="presParOf" srcId="{4B45B6B4-F92F-4375-92B8-B4B73645D87F}" destId="{884EE3A0-F511-4E49-B342-AE73CFCE6623}" srcOrd="0" destOrd="0" presId="urn:microsoft.com/office/officeart/2018/2/layout/IconLabelList"/>
    <dgm:cxn modelId="{C4137C6B-4E2E-42C8-9D4B-A27D37FFBBBA}" type="presParOf" srcId="{4B45B6B4-F92F-4375-92B8-B4B73645D87F}" destId="{331F5D28-B2AF-46D4-AC00-2BC58BD47C09}" srcOrd="1" destOrd="0" presId="urn:microsoft.com/office/officeart/2018/2/layout/IconLabelList"/>
    <dgm:cxn modelId="{8AA5ED4B-45BE-4898-BBFD-0C3C6CEC68D1}" type="presParOf" srcId="{4B45B6B4-F92F-4375-92B8-B4B73645D87F}" destId="{8CF9A71A-ADE6-4197-ADD2-0D8A5046AD19}" srcOrd="2" destOrd="0" presId="urn:microsoft.com/office/officeart/2018/2/layout/IconLabelList"/>
    <dgm:cxn modelId="{015284EE-6550-4ED2-B468-1E6D6F7251CB}" type="presParOf" srcId="{BCC59EF9-E0F5-4FFD-8A0C-D2B0BA657463}" destId="{7FADB790-4511-4C15-A69C-C91D4BA3D616}" srcOrd="1" destOrd="0" presId="urn:microsoft.com/office/officeart/2018/2/layout/IconLabelList"/>
    <dgm:cxn modelId="{BF87FEBE-95A3-4FEE-9772-568F90B62ED3}" type="presParOf" srcId="{BCC59EF9-E0F5-4FFD-8A0C-D2B0BA657463}" destId="{1B5D51C0-77E9-4CA0-A70B-B30A27078B58}" srcOrd="2" destOrd="0" presId="urn:microsoft.com/office/officeart/2018/2/layout/IconLabelList"/>
    <dgm:cxn modelId="{DCC1F55A-0CF5-4B28-A518-A858105DF738}" type="presParOf" srcId="{1B5D51C0-77E9-4CA0-A70B-B30A27078B58}" destId="{4CC724E3-A8AA-403A-8F2F-D1AACDB7686E}" srcOrd="0" destOrd="0" presId="urn:microsoft.com/office/officeart/2018/2/layout/IconLabelList"/>
    <dgm:cxn modelId="{57B1F1EF-6A9F-4375-864C-EFCF2EBA111D}" type="presParOf" srcId="{1B5D51C0-77E9-4CA0-A70B-B30A27078B58}" destId="{435C9073-1886-472A-9EAD-94EBC0223B8C}" srcOrd="1" destOrd="0" presId="urn:microsoft.com/office/officeart/2018/2/layout/IconLabelList"/>
    <dgm:cxn modelId="{C89882A7-9B5A-4A33-BA15-BF082C1DCE25}" type="presParOf" srcId="{1B5D51C0-77E9-4CA0-A70B-B30A27078B58}" destId="{6D0BFA54-23BF-4665-B1E4-14B4757D23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93D10-D687-425C-836D-B139C63B10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94A5A4-BAEF-4B12-B4EB-DFCA92607F5E}">
      <dgm:prSet/>
      <dgm:spPr/>
      <dgm:t>
        <a:bodyPr/>
        <a:lstStyle/>
        <a:p>
          <a:r>
            <a:rPr lang="en-IN"/>
            <a:t>●  A machine learning model has been built to detect frauds early and mitigate losses. </a:t>
          </a:r>
          <a:endParaRPr lang="en-US"/>
        </a:p>
      </dgm:t>
    </dgm:pt>
    <dgm:pt modelId="{F353B57A-005A-4F6A-B872-74FA574E1CBF}" type="parTrans" cxnId="{D629595F-1CAF-4414-84DE-C00F8822CEE3}">
      <dgm:prSet/>
      <dgm:spPr/>
      <dgm:t>
        <a:bodyPr/>
        <a:lstStyle/>
        <a:p>
          <a:endParaRPr lang="en-US"/>
        </a:p>
      </dgm:t>
    </dgm:pt>
    <dgm:pt modelId="{D08FFDE5-6D16-4D7A-8DC3-42CCBC17A974}" type="sibTrans" cxnId="{D629595F-1CAF-4414-84DE-C00F8822CEE3}">
      <dgm:prSet/>
      <dgm:spPr/>
      <dgm:t>
        <a:bodyPr/>
        <a:lstStyle/>
        <a:p>
          <a:endParaRPr lang="en-US"/>
        </a:p>
      </dgm:t>
    </dgm:pt>
    <dgm:pt modelId="{5E30CCC7-8229-45B9-85B0-BBF8C07CA970}">
      <dgm:prSet/>
      <dgm:spPr/>
      <dgm:t>
        <a:bodyPr/>
        <a:lstStyle/>
        <a:p>
          <a:r>
            <a:rPr lang="en-IN"/>
            <a:t>●  A cost benefit analysis has been done for the deployment of the same. </a:t>
          </a:r>
          <a:endParaRPr lang="en-US"/>
        </a:p>
      </dgm:t>
    </dgm:pt>
    <dgm:pt modelId="{D79900B7-DB3F-4EB9-A157-C830F23C8E06}" type="parTrans" cxnId="{C1E51418-0D24-4600-AC85-54F10879FA6C}">
      <dgm:prSet/>
      <dgm:spPr/>
      <dgm:t>
        <a:bodyPr/>
        <a:lstStyle/>
        <a:p>
          <a:endParaRPr lang="en-US"/>
        </a:p>
      </dgm:t>
    </dgm:pt>
    <dgm:pt modelId="{2C95A979-2E83-40AE-8536-3C2BCB1B1F78}" type="sibTrans" cxnId="{C1E51418-0D24-4600-AC85-54F10879FA6C}">
      <dgm:prSet/>
      <dgm:spPr/>
      <dgm:t>
        <a:bodyPr/>
        <a:lstStyle/>
        <a:p>
          <a:endParaRPr lang="en-US"/>
        </a:p>
      </dgm:t>
    </dgm:pt>
    <dgm:pt modelId="{821CD52C-9A9E-49C4-BA18-E8123EC1258A}" type="pres">
      <dgm:prSet presAssocID="{AB593D10-D687-425C-836D-B139C63B10B9}" presName="root" presStyleCnt="0">
        <dgm:presLayoutVars>
          <dgm:dir/>
          <dgm:resizeHandles val="exact"/>
        </dgm:presLayoutVars>
      </dgm:prSet>
      <dgm:spPr/>
    </dgm:pt>
    <dgm:pt modelId="{D9F8B55E-6528-4CAA-8DBC-11D29468452D}" type="pres">
      <dgm:prSet presAssocID="{DE94A5A4-BAEF-4B12-B4EB-DFCA92607F5E}" presName="compNode" presStyleCnt="0"/>
      <dgm:spPr/>
    </dgm:pt>
    <dgm:pt modelId="{84D6CE46-54EA-44C6-984F-BA0DE2BED989}" type="pres">
      <dgm:prSet presAssocID="{DE94A5A4-BAEF-4B12-B4EB-DFCA92607F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28A620-FE6C-4E88-82BE-6A68374F7E86}" type="pres">
      <dgm:prSet presAssocID="{DE94A5A4-BAEF-4B12-B4EB-DFCA92607F5E}" presName="spaceRect" presStyleCnt="0"/>
      <dgm:spPr/>
    </dgm:pt>
    <dgm:pt modelId="{23DC9746-7478-468D-A8F0-EB782C19DA3C}" type="pres">
      <dgm:prSet presAssocID="{DE94A5A4-BAEF-4B12-B4EB-DFCA92607F5E}" presName="textRect" presStyleLbl="revTx" presStyleIdx="0" presStyleCnt="2">
        <dgm:presLayoutVars>
          <dgm:chMax val="1"/>
          <dgm:chPref val="1"/>
        </dgm:presLayoutVars>
      </dgm:prSet>
      <dgm:spPr/>
    </dgm:pt>
    <dgm:pt modelId="{C117BE44-050A-4393-887C-B0723E59ADDE}" type="pres">
      <dgm:prSet presAssocID="{D08FFDE5-6D16-4D7A-8DC3-42CCBC17A974}" presName="sibTrans" presStyleCnt="0"/>
      <dgm:spPr/>
    </dgm:pt>
    <dgm:pt modelId="{6EC24DDB-9A8A-4828-8875-A3C567FAC02A}" type="pres">
      <dgm:prSet presAssocID="{5E30CCC7-8229-45B9-85B0-BBF8C07CA970}" presName="compNode" presStyleCnt="0"/>
      <dgm:spPr/>
    </dgm:pt>
    <dgm:pt modelId="{B72FCEF8-30AA-4C4B-BD77-7363F6481792}" type="pres">
      <dgm:prSet presAssocID="{5E30CCC7-8229-45B9-85B0-BBF8C07CA9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297EF02-6C3E-4226-9A38-8B0178536CA1}" type="pres">
      <dgm:prSet presAssocID="{5E30CCC7-8229-45B9-85B0-BBF8C07CA970}" presName="spaceRect" presStyleCnt="0"/>
      <dgm:spPr/>
    </dgm:pt>
    <dgm:pt modelId="{4BBAB4BB-35CC-4055-ACFC-CD75A72E799F}" type="pres">
      <dgm:prSet presAssocID="{5E30CCC7-8229-45B9-85B0-BBF8C07CA9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E51418-0D24-4600-AC85-54F10879FA6C}" srcId="{AB593D10-D687-425C-836D-B139C63B10B9}" destId="{5E30CCC7-8229-45B9-85B0-BBF8C07CA970}" srcOrd="1" destOrd="0" parTransId="{D79900B7-DB3F-4EB9-A157-C830F23C8E06}" sibTransId="{2C95A979-2E83-40AE-8536-3C2BCB1B1F78}"/>
    <dgm:cxn modelId="{988E8B4D-5832-4ACA-B056-4361418EBAEA}" type="presOf" srcId="{AB593D10-D687-425C-836D-B139C63B10B9}" destId="{821CD52C-9A9E-49C4-BA18-E8123EC1258A}" srcOrd="0" destOrd="0" presId="urn:microsoft.com/office/officeart/2018/2/layout/IconLabelList"/>
    <dgm:cxn modelId="{D629595F-1CAF-4414-84DE-C00F8822CEE3}" srcId="{AB593D10-D687-425C-836D-B139C63B10B9}" destId="{DE94A5A4-BAEF-4B12-B4EB-DFCA92607F5E}" srcOrd="0" destOrd="0" parTransId="{F353B57A-005A-4F6A-B872-74FA574E1CBF}" sibTransId="{D08FFDE5-6D16-4D7A-8DC3-42CCBC17A974}"/>
    <dgm:cxn modelId="{E7455DA1-A5C2-411E-B129-ACEF9BFCE1E4}" type="presOf" srcId="{DE94A5A4-BAEF-4B12-B4EB-DFCA92607F5E}" destId="{23DC9746-7478-468D-A8F0-EB782C19DA3C}" srcOrd="0" destOrd="0" presId="urn:microsoft.com/office/officeart/2018/2/layout/IconLabelList"/>
    <dgm:cxn modelId="{35B419FA-5C0B-42BE-B972-EF8099C10E70}" type="presOf" srcId="{5E30CCC7-8229-45B9-85B0-BBF8C07CA970}" destId="{4BBAB4BB-35CC-4055-ACFC-CD75A72E799F}" srcOrd="0" destOrd="0" presId="urn:microsoft.com/office/officeart/2018/2/layout/IconLabelList"/>
    <dgm:cxn modelId="{66064EEA-24AF-471F-A88D-CD6E37248751}" type="presParOf" srcId="{821CD52C-9A9E-49C4-BA18-E8123EC1258A}" destId="{D9F8B55E-6528-4CAA-8DBC-11D29468452D}" srcOrd="0" destOrd="0" presId="urn:microsoft.com/office/officeart/2018/2/layout/IconLabelList"/>
    <dgm:cxn modelId="{3E7851F5-370C-4E7C-963A-181230C2771C}" type="presParOf" srcId="{D9F8B55E-6528-4CAA-8DBC-11D29468452D}" destId="{84D6CE46-54EA-44C6-984F-BA0DE2BED989}" srcOrd="0" destOrd="0" presId="urn:microsoft.com/office/officeart/2018/2/layout/IconLabelList"/>
    <dgm:cxn modelId="{3B873F7B-571C-4742-BE69-91A592EB1E0A}" type="presParOf" srcId="{D9F8B55E-6528-4CAA-8DBC-11D29468452D}" destId="{4728A620-FE6C-4E88-82BE-6A68374F7E86}" srcOrd="1" destOrd="0" presId="urn:microsoft.com/office/officeart/2018/2/layout/IconLabelList"/>
    <dgm:cxn modelId="{B940364F-C7E4-406E-905F-A29F5CB572B1}" type="presParOf" srcId="{D9F8B55E-6528-4CAA-8DBC-11D29468452D}" destId="{23DC9746-7478-468D-A8F0-EB782C19DA3C}" srcOrd="2" destOrd="0" presId="urn:microsoft.com/office/officeart/2018/2/layout/IconLabelList"/>
    <dgm:cxn modelId="{867A09C4-281A-41E4-B20A-02339B989484}" type="presParOf" srcId="{821CD52C-9A9E-49C4-BA18-E8123EC1258A}" destId="{C117BE44-050A-4393-887C-B0723E59ADDE}" srcOrd="1" destOrd="0" presId="urn:microsoft.com/office/officeart/2018/2/layout/IconLabelList"/>
    <dgm:cxn modelId="{34F36579-6FB8-4307-97D2-BDA3C13BD063}" type="presParOf" srcId="{821CD52C-9A9E-49C4-BA18-E8123EC1258A}" destId="{6EC24DDB-9A8A-4828-8875-A3C567FAC02A}" srcOrd="2" destOrd="0" presId="urn:microsoft.com/office/officeart/2018/2/layout/IconLabelList"/>
    <dgm:cxn modelId="{B6CDF458-BFFF-4086-8A71-172BFD88DF63}" type="presParOf" srcId="{6EC24DDB-9A8A-4828-8875-A3C567FAC02A}" destId="{B72FCEF8-30AA-4C4B-BD77-7363F6481792}" srcOrd="0" destOrd="0" presId="urn:microsoft.com/office/officeart/2018/2/layout/IconLabelList"/>
    <dgm:cxn modelId="{1408FFFF-21DE-432F-A411-2363000F27CF}" type="presParOf" srcId="{6EC24DDB-9A8A-4828-8875-A3C567FAC02A}" destId="{0297EF02-6C3E-4226-9A38-8B0178536CA1}" srcOrd="1" destOrd="0" presId="urn:microsoft.com/office/officeart/2018/2/layout/IconLabelList"/>
    <dgm:cxn modelId="{5ADB1FC3-4647-4BFD-8126-5E38FD1265AC}" type="presParOf" srcId="{6EC24DDB-9A8A-4828-8875-A3C567FAC02A}" destId="{4BBAB4BB-35CC-4055-ACFC-CD75A72E79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7E5E2-6A14-4C45-8F57-4407185FF9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97BD59-5A49-422A-A14D-B6D43EB08D22}">
      <dgm:prSet/>
      <dgm:spPr/>
      <dgm:t>
        <a:bodyPr/>
        <a:lstStyle/>
        <a:p>
          <a:r>
            <a:rPr lang="en-IN" dirty="0"/>
            <a:t>●  1857 average fraudulent transactions detected by the model. </a:t>
          </a:r>
          <a:endParaRPr lang="en-US" dirty="0"/>
        </a:p>
      </dgm:t>
    </dgm:pt>
    <dgm:pt modelId="{D9F11961-FBD2-450A-A8DA-3BA41289191D}" type="parTrans" cxnId="{468F34CA-9E35-4DD4-8EB3-F85731E2AC3B}">
      <dgm:prSet/>
      <dgm:spPr/>
      <dgm:t>
        <a:bodyPr/>
        <a:lstStyle/>
        <a:p>
          <a:endParaRPr lang="en-US"/>
        </a:p>
      </dgm:t>
    </dgm:pt>
    <dgm:pt modelId="{67060D5B-F8F0-4A13-B542-FCF40FEEFAD3}" type="sibTrans" cxnId="{468F34CA-9E35-4DD4-8EB3-F85731E2AC3B}">
      <dgm:prSet/>
      <dgm:spPr/>
      <dgm:t>
        <a:bodyPr/>
        <a:lstStyle/>
        <a:p>
          <a:endParaRPr lang="en-US"/>
        </a:p>
      </dgm:t>
    </dgm:pt>
    <dgm:pt modelId="{43591449-92F9-4157-9A75-2FD25914CB64}">
      <dgm:prSet/>
      <dgm:spPr/>
      <dgm:t>
        <a:bodyPr/>
        <a:lstStyle/>
        <a:p>
          <a:r>
            <a:rPr lang="en-IN" dirty="0"/>
            <a:t>●  $ 1.5 cost to provide customer support to these transactions that is $ 2,785.25 in total. </a:t>
          </a:r>
          <a:endParaRPr lang="en-US" dirty="0"/>
        </a:p>
      </dgm:t>
    </dgm:pt>
    <dgm:pt modelId="{1B32751D-A3CD-4C9C-9950-D3B2DFE01A6F}" type="parTrans" cxnId="{391BA494-71B5-421E-BC20-FC8D073D24AA}">
      <dgm:prSet/>
      <dgm:spPr/>
      <dgm:t>
        <a:bodyPr/>
        <a:lstStyle/>
        <a:p>
          <a:endParaRPr lang="en-US"/>
        </a:p>
      </dgm:t>
    </dgm:pt>
    <dgm:pt modelId="{A9E2E345-6DA8-43CE-9438-5011D55A2B18}" type="sibTrans" cxnId="{391BA494-71B5-421E-BC20-FC8D073D24AA}">
      <dgm:prSet/>
      <dgm:spPr/>
      <dgm:t>
        <a:bodyPr/>
        <a:lstStyle/>
        <a:p>
          <a:endParaRPr lang="en-US"/>
        </a:p>
      </dgm:t>
    </dgm:pt>
    <dgm:pt modelId="{27DEB0F5-0137-48E5-8F0F-608840A765BD}">
      <dgm:prSet/>
      <dgm:spPr/>
      <dgm:t>
        <a:bodyPr/>
        <a:lstStyle/>
        <a:p>
          <a:r>
            <a:rPr lang="en-IN" dirty="0"/>
            <a:t>●  68 fraudulent transactions not detected by model which amounts to $ 35,867.99 loss. </a:t>
          </a:r>
          <a:endParaRPr lang="en-US" dirty="0"/>
        </a:p>
      </dgm:t>
    </dgm:pt>
    <dgm:pt modelId="{0D34DEE1-B204-4565-831D-BBD227CD3FA9}" type="parTrans" cxnId="{FC1AB4D5-EAA0-4F83-8EC2-865AA6B9D59A}">
      <dgm:prSet/>
      <dgm:spPr/>
      <dgm:t>
        <a:bodyPr/>
        <a:lstStyle/>
        <a:p>
          <a:endParaRPr lang="en-US"/>
        </a:p>
      </dgm:t>
    </dgm:pt>
    <dgm:pt modelId="{F163DAB6-CAAD-4631-AC66-0594935FEFBB}" type="sibTrans" cxnId="{FC1AB4D5-EAA0-4F83-8EC2-865AA6B9D59A}">
      <dgm:prSet/>
      <dgm:spPr/>
      <dgm:t>
        <a:bodyPr/>
        <a:lstStyle/>
        <a:p>
          <a:endParaRPr lang="en-US"/>
        </a:p>
      </dgm:t>
    </dgm:pt>
    <dgm:pt modelId="{C81C7EEF-0F22-4707-888C-ED309FE3711F}">
      <dgm:prSet/>
      <dgm:spPr/>
      <dgm:t>
        <a:bodyPr/>
        <a:lstStyle/>
        <a:p>
          <a:r>
            <a:rPr lang="en-IN" dirty="0"/>
            <a:t>●  Total cost incurred after new model deployment is $38,653.23. </a:t>
          </a:r>
          <a:endParaRPr lang="en-US" dirty="0"/>
        </a:p>
      </dgm:t>
    </dgm:pt>
    <dgm:pt modelId="{20760FF0-CAF2-47BA-83F0-A313A469C8F1}" type="parTrans" cxnId="{225F08BA-EB75-40BE-8369-567BE267D3D1}">
      <dgm:prSet/>
      <dgm:spPr/>
      <dgm:t>
        <a:bodyPr/>
        <a:lstStyle/>
        <a:p>
          <a:endParaRPr lang="en-US"/>
        </a:p>
      </dgm:t>
    </dgm:pt>
    <dgm:pt modelId="{E9A915D2-634E-42EE-BACD-18DB865FABBB}" type="sibTrans" cxnId="{225F08BA-EB75-40BE-8369-567BE267D3D1}">
      <dgm:prSet/>
      <dgm:spPr/>
      <dgm:t>
        <a:bodyPr/>
        <a:lstStyle/>
        <a:p>
          <a:endParaRPr lang="en-US"/>
        </a:p>
      </dgm:t>
    </dgm:pt>
    <dgm:pt modelId="{23C7A693-6F1C-4B9D-86C0-E9D7B3756F30}">
      <dgm:prSet/>
      <dgm:spPr/>
      <dgm:t>
        <a:bodyPr/>
        <a:lstStyle/>
        <a:p>
          <a:r>
            <a:rPr lang="en-IN" dirty="0"/>
            <a:t>●  Final savings after new model deployment is $174,742.44 that is reduction in losses by ~82%. </a:t>
          </a:r>
          <a:endParaRPr lang="en-US" dirty="0"/>
        </a:p>
      </dgm:t>
    </dgm:pt>
    <dgm:pt modelId="{D7A1C17D-270D-43B8-AE9A-F91994F1F5A6}" type="parTrans" cxnId="{987188E9-F44E-435D-B191-BF58A1B4A31C}">
      <dgm:prSet/>
      <dgm:spPr/>
      <dgm:t>
        <a:bodyPr/>
        <a:lstStyle/>
        <a:p>
          <a:endParaRPr lang="en-US"/>
        </a:p>
      </dgm:t>
    </dgm:pt>
    <dgm:pt modelId="{1B6CC525-4F3F-4977-8A38-EC63CDAEBEE6}" type="sibTrans" cxnId="{987188E9-F44E-435D-B191-BF58A1B4A31C}">
      <dgm:prSet/>
      <dgm:spPr/>
      <dgm:t>
        <a:bodyPr/>
        <a:lstStyle/>
        <a:p>
          <a:endParaRPr lang="en-US"/>
        </a:p>
      </dgm:t>
    </dgm:pt>
    <dgm:pt modelId="{67EC5865-886A-4DB6-97E1-4701305915B6}" type="pres">
      <dgm:prSet presAssocID="{1557E5E2-6A14-4C45-8F57-4407185FF9A3}" presName="root" presStyleCnt="0">
        <dgm:presLayoutVars>
          <dgm:dir/>
          <dgm:resizeHandles val="exact"/>
        </dgm:presLayoutVars>
      </dgm:prSet>
      <dgm:spPr/>
    </dgm:pt>
    <dgm:pt modelId="{F056DD50-D23E-46D6-A60B-F9A8BF56524C}" type="pres">
      <dgm:prSet presAssocID="{1557E5E2-6A14-4C45-8F57-4407185FF9A3}" presName="container" presStyleCnt="0">
        <dgm:presLayoutVars>
          <dgm:dir/>
          <dgm:resizeHandles val="exact"/>
        </dgm:presLayoutVars>
      </dgm:prSet>
      <dgm:spPr/>
    </dgm:pt>
    <dgm:pt modelId="{C9BDB9C6-B902-44A6-BC0D-E69C1BED3B9C}" type="pres">
      <dgm:prSet presAssocID="{9897BD59-5A49-422A-A14D-B6D43EB08D22}" presName="compNode" presStyleCnt="0"/>
      <dgm:spPr/>
    </dgm:pt>
    <dgm:pt modelId="{4164ECB4-573A-477E-818C-403225DB3806}" type="pres">
      <dgm:prSet presAssocID="{9897BD59-5A49-422A-A14D-B6D43EB08D22}" presName="iconBgRect" presStyleLbl="bgShp" presStyleIdx="0" presStyleCnt="5"/>
      <dgm:spPr/>
    </dgm:pt>
    <dgm:pt modelId="{ABCAC7C1-4372-4E43-99C8-ED971F2650F9}" type="pres">
      <dgm:prSet presAssocID="{9897BD59-5A49-422A-A14D-B6D43EB08D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05A30D5A-C16D-46D2-88AF-0AB49D5EDED5}" type="pres">
      <dgm:prSet presAssocID="{9897BD59-5A49-422A-A14D-B6D43EB08D22}" presName="spaceRect" presStyleCnt="0"/>
      <dgm:spPr/>
    </dgm:pt>
    <dgm:pt modelId="{C840A777-DEB2-47AF-BFA4-824C01DDFE39}" type="pres">
      <dgm:prSet presAssocID="{9897BD59-5A49-422A-A14D-B6D43EB08D22}" presName="textRect" presStyleLbl="revTx" presStyleIdx="0" presStyleCnt="5">
        <dgm:presLayoutVars>
          <dgm:chMax val="1"/>
          <dgm:chPref val="1"/>
        </dgm:presLayoutVars>
      </dgm:prSet>
      <dgm:spPr/>
    </dgm:pt>
    <dgm:pt modelId="{287C77C1-A997-43CE-B398-92B0DBD7369B}" type="pres">
      <dgm:prSet presAssocID="{67060D5B-F8F0-4A13-B542-FCF40FEEFAD3}" presName="sibTrans" presStyleLbl="sibTrans2D1" presStyleIdx="0" presStyleCnt="0"/>
      <dgm:spPr/>
    </dgm:pt>
    <dgm:pt modelId="{56B38ADF-AADD-4B6A-83C5-54CB0111D1EE}" type="pres">
      <dgm:prSet presAssocID="{43591449-92F9-4157-9A75-2FD25914CB64}" presName="compNode" presStyleCnt="0"/>
      <dgm:spPr/>
    </dgm:pt>
    <dgm:pt modelId="{8AEAEE1B-0F01-4082-A96B-72E12F149E4D}" type="pres">
      <dgm:prSet presAssocID="{43591449-92F9-4157-9A75-2FD25914CB64}" presName="iconBgRect" presStyleLbl="bgShp" presStyleIdx="1" presStyleCnt="5"/>
      <dgm:spPr/>
    </dgm:pt>
    <dgm:pt modelId="{D4EBC501-24E0-40C3-A026-844B38B5A1FC}" type="pres">
      <dgm:prSet presAssocID="{43591449-92F9-4157-9A75-2FD25914CB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A08A8E59-544B-4F19-B6FC-EA0C1C924E85}" type="pres">
      <dgm:prSet presAssocID="{43591449-92F9-4157-9A75-2FD25914CB64}" presName="spaceRect" presStyleCnt="0"/>
      <dgm:spPr/>
    </dgm:pt>
    <dgm:pt modelId="{458960C3-E50D-45EC-AEFB-C8FABC5D24A0}" type="pres">
      <dgm:prSet presAssocID="{43591449-92F9-4157-9A75-2FD25914CB64}" presName="textRect" presStyleLbl="revTx" presStyleIdx="1" presStyleCnt="5">
        <dgm:presLayoutVars>
          <dgm:chMax val="1"/>
          <dgm:chPref val="1"/>
        </dgm:presLayoutVars>
      </dgm:prSet>
      <dgm:spPr/>
    </dgm:pt>
    <dgm:pt modelId="{8B6E779C-B211-4B5F-AB00-8654488A415A}" type="pres">
      <dgm:prSet presAssocID="{A9E2E345-6DA8-43CE-9438-5011D55A2B18}" presName="sibTrans" presStyleLbl="sibTrans2D1" presStyleIdx="0" presStyleCnt="0"/>
      <dgm:spPr/>
    </dgm:pt>
    <dgm:pt modelId="{F7995A07-EF7F-468D-9058-441397C125DA}" type="pres">
      <dgm:prSet presAssocID="{27DEB0F5-0137-48E5-8F0F-608840A765BD}" presName="compNode" presStyleCnt="0"/>
      <dgm:spPr/>
    </dgm:pt>
    <dgm:pt modelId="{807F779F-0620-427A-9CFB-EF4618C30D00}" type="pres">
      <dgm:prSet presAssocID="{27DEB0F5-0137-48E5-8F0F-608840A765BD}" presName="iconBgRect" presStyleLbl="bgShp" presStyleIdx="2" presStyleCnt="5"/>
      <dgm:spPr/>
    </dgm:pt>
    <dgm:pt modelId="{54123F78-9203-4083-908D-49890650E1C8}" type="pres">
      <dgm:prSet presAssocID="{27DEB0F5-0137-48E5-8F0F-608840A765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8DB0737-841A-4851-B43E-ED950A859289}" type="pres">
      <dgm:prSet presAssocID="{27DEB0F5-0137-48E5-8F0F-608840A765BD}" presName="spaceRect" presStyleCnt="0"/>
      <dgm:spPr/>
    </dgm:pt>
    <dgm:pt modelId="{89CD31E8-950D-424B-9B35-1E7772835C15}" type="pres">
      <dgm:prSet presAssocID="{27DEB0F5-0137-48E5-8F0F-608840A765BD}" presName="textRect" presStyleLbl="revTx" presStyleIdx="2" presStyleCnt="5">
        <dgm:presLayoutVars>
          <dgm:chMax val="1"/>
          <dgm:chPref val="1"/>
        </dgm:presLayoutVars>
      </dgm:prSet>
      <dgm:spPr/>
    </dgm:pt>
    <dgm:pt modelId="{32CF747C-976F-4710-AB1E-94BF86AE86A7}" type="pres">
      <dgm:prSet presAssocID="{F163DAB6-CAAD-4631-AC66-0594935FEFBB}" presName="sibTrans" presStyleLbl="sibTrans2D1" presStyleIdx="0" presStyleCnt="0"/>
      <dgm:spPr/>
    </dgm:pt>
    <dgm:pt modelId="{78C2820D-AD82-4858-B7ED-28F16AB65A26}" type="pres">
      <dgm:prSet presAssocID="{C81C7EEF-0F22-4707-888C-ED309FE3711F}" presName="compNode" presStyleCnt="0"/>
      <dgm:spPr/>
    </dgm:pt>
    <dgm:pt modelId="{51914A2D-D317-45E2-BB11-926EF0D3DC42}" type="pres">
      <dgm:prSet presAssocID="{C81C7EEF-0F22-4707-888C-ED309FE3711F}" presName="iconBgRect" presStyleLbl="bgShp" presStyleIdx="3" presStyleCnt="5"/>
      <dgm:spPr/>
    </dgm:pt>
    <dgm:pt modelId="{659DD3CB-520B-4706-9A12-0DE5FF3C6A46}" type="pres">
      <dgm:prSet presAssocID="{C81C7EEF-0F22-4707-888C-ED309FE371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D82AE94-F7EB-4E03-A67D-B3B03420BC99}" type="pres">
      <dgm:prSet presAssocID="{C81C7EEF-0F22-4707-888C-ED309FE3711F}" presName="spaceRect" presStyleCnt="0"/>
      <dgm:spPr/>
    </dgm:pt>
    <dgm:pt modelId="{00053C0E-C868-4214-8024-ED9A46C3A362}" type="pres">
      <dgm:prSet presAssocID="{C81C7EEF-0F22-4707-888C-ED309FE3711F}" presName="textRect" presStyleLbl="revTx" presStyleIdx="3" presStyleCnt="5">
        <dgm:presLayoutVars>
          <dgm:chMax val="1"/>
          <dgm:chPref val="1"/>
        </dgm:presLayoutVars>
      </dgm:prSet>
      <dgm:spPr/>
    </dgm:pt>
    <dgm:pt modelId="{A0C18135-B33B-4971-890C-DF46A55B8ABD}" type="pres">
      <dgm:prSet presAssocID="{E9A915D2-634E-42EE-BACD-18DB865FABBB}" presName="sibTrans" presStyleLbl="sibTrans2D1" presStyleIdx="0" presStyleCnt="0"/>
      <dgm:spPr/>
    </dgm:pt>
    <dgm:pt modelId="{3E2CBAA1-839E-4852-9CCD-F3A52E756091}" type="pres">
      <dgm:prSet presAssocID="{23C7A693-6F1C-4B9D-86C0-E9D7B3756F30}" presName="compNode" presStyleCnt="0"/>
      <dgm:spPr/>
    </dgm:pt>
    <dgm:pt modelId="{E4048FA6-1E16-4A12-A897-325AEE483566}" type="pres">
      <dgm:prSet presAssocID="{23C7A693-6F1C-4B9D-86C0-E9D7B3756F30}" presName="iconBgRect" presStyleLbl="bgShp" presStyleIdx="4" presStyleCnt="5"/>
      <dgm:spPr/>
    </dgm:pt>
    <dgm:pt modelId="{BDB9F391-91F1-4534-BF95-8B4AE1B94BCD}" type="pres">
      <dgm:prSet presAssocID="{23C7A693-6F1C-4B9D-86C0-E9D7B3756F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6B076F4-BC32-43A9-BD08-3732B161E9FC}" type="pres">
      <dgm:prSet presAssocID="{23C7A693-6F1C-4B9D-86C0-E9D7B3756F30}" presName="spaceRect" presStyleCnt="0"/>
      <dgm:spPr/>
    </dgm:pt>
    <dgm:pt modelId="{E7CC8147-C176-4031-BF17-021CFF140EE7}" type="pres">
      <dgm:prSet presAssocID="{23C7A693-6F1C-4B9D-86C0-E9D7B3756F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10CA0B-1AB2-4BD1-B058-9AB90C4257E5}" type="presOf" srcId="{F163DAB6-CAAD-4631-AC66-0594935FEFBB}" destId="{32CF747C-976F-4710-AB1E-94BF86AE86A7}" srcOrd="0" destOrd="0" presId="urn:microsoft.com/office/officeart/2018/2/layout/IconCircleList"/>
    <dgm:cxn modelId="{5E73E416-4E53-404C-A58B-43DE032B810B}" type="presOf" srcId="{23C7A693-6F1C-4B9D-86C0-E9D7B3756F30}" destId="{E7CC8147-C176-4031-BF17-021CFF140EE7}" srcOrd="0" destOrd="0" presId="urn:microsoft.com/office/officeart/2018/2/layout/IconCircleList"/>
    <dgm:cxn modelId="{36116734-9F82-4BC1-B279-1918E4D8354A}" type="presOf" srcId="{C81C7EEF-0F22-4707-888C-ED309FE3711F}" destId="{00053C0E-C868-4214-8024-ED9A46C3A362}" srcOrd="0" destOrd="0" presId="urn:microsoft.com/office/officeart/2018/2/layout/IconCircleList"/>
    <dgm:cxn modelId="{7B455935-78F9-47B3-BA72-AF23AF89465A}" type="presOf" srcId="{9897BD59-5A49-422A-A14D-B6D43EB08D22}" destId="{C840A777-DEB2-47AF-BFA4-824C01DDFE39}" srcOrd="0" destOrd="0" presId="urn:microsoft.com/office/officeart/2018/2/layout/IconCircleList"/>
    <dgm:cxn modelId="{D2F81C38-C8C8-46C5-9515-15E37CEA7763}" type="presOf" srcId="{1557E5E2-6A14-4C45-8F57-4407185FF9A3}" destId="{67EC5865-886A-4DB6-97E1-4701305915B6}" srcOrd="0" destOrd="0" presId="urn:microsoft.com/office/officeart/2018/2/layout/IconCircleList"/>
    <dgm:cxn modelId="{1E78C35D-8A56-41D5-9BCB-11806B236E57}" type="presOf" srcId="{67060D5B-F8F0-4A13-B542-FCF40FEEFAD3}" destId="{287C77C1-A997-43CE-B398-92B0DBD7369B}" srcOrd="0" destOrd="0" presId="urn:microsoft.com/office/officeart/2018/2/layout/IconCircleList"/>
    <dgm:cxn modelId="{F2E1D076-62D4-4F1A-9262-B5CCBD9710B9}" type="presOf" srcId="{A9E2E345-6DA8-43CE-9438-5011D55A2B18}" destId="{8B6E779C-B211-4B5F-AB00-8654488A415A}" srcOrd="0" destOrd="0" presId="urn:microsoft.com/office/officeart/2018/2/layout/IconCircleList"/>
    <dgm:cxn modelId="{391BA494-71B5-421E-BC20-FC8D073D24AA}" srcId="{1557E5E2-6A14-4C45-8F57-4407185FF9A3}" destId="{43591449-92F9-4157-9A75-2FD25914CB64}" srcOrd="1" destOrd="0" parTransId="{1B32751D-A3CD-4C9C-9950-D3B2DFE01A6F}" sibTransId="{A9E2E345-6DA8-43CE-9438-5011D55A2B18}"/>
    <dgm:cxn modelId="{225F08BA-EB75-40BE-8369-567BE267D3D1}" srcId="{1557E5E2-6A14-4C45-8F57-4407185FF9A3}" destId="{C81C7EEF-0F22-4707-888C-ED309FE3711F}" srcOrd="3" destOrd="0" parTransId="{20760FF0-CAF2-47BA-83F0-A313A469C8F1}" sibTransId="{E9A915D2-634E-42EE-BACD-18DB865FABBB}"/>
    <dgm:cxn modelId="{468F34CA-9E35-4DD4-8EB3-F85731E2AC3B}" srcId="{1557E5E2-6A14-4C45-8F57-4407185FF9A3}" destId="{9897BD59-5A49-422A-A14D-B6D43EB08D22}" srcOrd="0" destOrd="0" parTransId="{D9F11961-FBD2-450A-A8DA-3BA41289191D}" sibTransId="{67060D5B-F8F0-4A13-B542-FCF40FEEFAD3}"/>
    <dgm:cxn modelId="{A9AE8DCF-23C9-4666-89B8-3978467DABA5}" type="presOf" srcId="{27DEB0F5-0137-48E5-8F0F-608840A765BD}" destId="{89CD31E8-950D-424B-9B35-1E7772835C15}" srcOrd="0" destOrd="0" presId="urn:microsoft.com/office/officeart/2018/2/layout/IconCircleList"/>
    <dgm:cxn modelId="{FC1AB4D5-EAA0-4F83-8EC2-865AA6B9D59A}" srcId="{1557E5E2-6A14-4C45-8F57-4407185FF9A3}" destId="{27DEB0F5-0137-48E5-8F0F-608840A765BD}" srcOrd="2" destOrd="0" parTransId="{0D34DEE1-B204-4565-831D-BBD227CD3FA9}" sibTransId="{F163DAB6-CAAD-4631-AC66-0594935FEFBB}"/>
    <dgm:cxn modelId="{987188E9-F44E-435D-B191-BF58A1B4A31C}" srcId="{1557E5E2-6A14-4C45-8F57-4407185FF9A3}" destId="{23C7A693-6F1C-4B9D-86C0-E9D7B3756F30}" srcOrd="4" destOrd="0" parTransId="{D7A1C17D-270D-43B8-AE9A-F91994F1F5A6}" sibTransId="{1B6CC525-4F3F-4977-8A38-EC63CDAEBEE6}"/>
    <dgm:cxn modelId="{BEF982EA-F884-4660-A161-470AC3911F36}" type="presOf" srcId="{E9A915D2-634E-42EE-BACD-18DB865FABBB}" destId="{A0C18135-B33B-4971-890C-DF46A55B8ABD}" srcOrd="0" destOrd="0" presId="urn:microsoft.com/office/officeart/2018/2/layout/IconCircleList"/>
    <dgm:cxn modelId="{3ACBC9F7-6C11-49AE-875E-A5F91EC14FCB}" type="presOf" srcId="{43591449-92F9-4157-9A75-2FD25914CB64}" destId="{458960C3-E50D-45EC-AEFB-C8FABC5D24A0}" srcOrd="0" destOrd="0" presId="urn:microsoft.com/office/officeart/2018/2/layout/IconCircleList"/>
    <dgm:cxn modelId="{B281AA68-2560-45EF-9D61-54D7C1F350A3}" type="presParOf" srcId="{67EC5865-886A-4DB6-97E1-4701305915B6}" destId="{F056DD50-D23E-46D6-A60B-F9A8BF56524C}" srcOrd="0" destOrd="0" presId="urn:microsoft.com/office/officeart/2018/2/layout/IconCircleList"/>
    <dgm:cxn modelId="{C39A3AF5-F9AA-49F7-A671-A5438E34C566}" type="presParOf" srcId="{F056DD50-D23E-46D6-A60B-F9A8BF56524C}" destId="{C9BDB9C6-B902-44A6-BC0D-E69C1BED3B9C}" srcOrd="0" destOrd="0" presId="urn:microsoft.com/office/officeart/2018/2/layout/IconCircleList"/>
    <dgm:cxn modelId="{86AC3AEE-BC01-45F0-87A7-60D75E474226}" type="presParOf" srcId="{C9BDB9C6-B902-44A6-BC0D-E69C1BED3B9C}" destId="{4164ECB4-573A-477E-818C-403225DB3806}" srcOrd="0" destOrd="0" presId="urn:microsoft.com/office/officeart/2018/2/layout/IconCircleList"/>
    <dgm:cxn modelId="{7B02354E-570E-4648-A53E-E72AFD4CB265}" type="presParOf" srcId="{C9BDB9C6-B902-44A6-BC0D-E69C1BED3B9C}" destId="{ABCAC7C1-4372-4E43-99C8-ED971F2650F9}" srcOrd="1" destOrd="0" presId="urn:microsoft.com/office/officeart/2018/2/layout/IconCircleList"/>
    <dgm:cxn modelId="{2CB6E55B-3A0A-49B2-9D76-E811A958EDC2}" type="presParOf" srcId="{C9BDB9C6-B902-44A6-BC0D-E69C1BED3B9C}" destId="{05A30D5A-C16D-46D2-88AF-0AB49D5EDED5}" srcOrd="2" destOrd="0" presId="urn:microsoft.com/office/officeart/2018/2/layout/IconCircleList"/>
    <dgm:cxn modelId="{19C88A18-01EF-4F5E-94B1-CC703D8561EB}" type="presParOf" srcId="{C9BDB9C6-B902-44A6-BC0D-E69C1BED3B9C}" destId="{C840A777-DEB2-47AF-BFA4-824C01DDFE39}" srcOrd="3" destOrd="0" presId="urn:microsoft.com/office/officeart/2018/2/layout/IconCircleList"/>
    <dgm:cxn modelId="{B2EC69CB-DFFC-4209-89D0-8FFE80BD9A57}" type="presParOf" srcId="{F056DD50-D23E-46D6-A60B-F9A8BF56524C}" destId="{287C77C1-A997-43CE-B398-92B0DBD7369B}" srcOrd="1" destOrd="0" presId="urn:microsoft.com/office/officeart/2018/2/layout/IconCircleList"/>
    <dgm:cxn modelId="{94C07D56-7D3F-4455-AA09-9A61FD5DFEB4}" type="presParOf" srcId="{F056DD50-D23E-46D6-A60B-F9A8BF56524C}" destId="{56B38ADF-AADD-4B6A-83C5-54CB0111D1EE}" srcOrd="2" destOrd="0" presId="urn:microsoft.com/office/officeart/2018/2/layout/IconCircleList"/>
    <dgm:cxn modelId="{3151E7C5-FDB0-47C1-B97A-8C6FE2DDAAAE}" type="presParOf" srcId="{56B38ADF-AADD-4B6A-83C5-54CB0111D1EE}" destId="{8AEAEE1B-0F01-4082-A96B-72E12F149E4D}" srcOrd="0" destOrd="0" presId="urn:microsoft.com/office/officeart/2018/2/layout/IconCircleList"/>
    <dgm:cxn modelId="{F6A0008A-34DC-4AA0-A75C-75A2B50CC98D}" type="presParOf" srcId="{56B38ADF-AADD-4B6A-83C5-54CB0111D1EE}" destId="{D4EBC501-24E0-40C3-A026-844B38B5A1FC}" srcOrd="1" destOrd="0" presId="urn:microsoft.com/office/officeart/2018/2/layout/IconCircleList"/>
    <dgm:cxn modelId="{6B3D331F-0A39-46DB-A4D6-0A27CFC25066}" type="presParOf" srcId="{56B38ADF-AADD-4B6A-83C5-54CB0111D1EE}" destId="{A08A8E59-544B-4F19-B6FC-EA0C1C924E85}" srcOrd="2" destOrd="0" presId="urn:microsoft.com/office/officeart/2018/2/layout/IconCircleList"/>
    <dgm:cxn modelId="{29151CB2-2F8E-45A1-A247-90B0F416FF92}" type="presParOf" srcId="{56B38ADF-AADD-4B6A-83C5-54CB0111D1EE}" destId="{458960C3-E50D-45EC-AEFB-C8FABC5D24A0}" srcOrd="3" destOrd="0" presId="urn:microsoft.com/office/officeart/2018/2/layout/IconCircleList"/>
    <dgm:cxn modelId="{380149BB-07E2-4446-9580-49ECBF7CAD75}" type="presParOf" srcId="{F056DD50-D23E-46D6-A60B-F9A8BF56524C}" destId="{8B6E779C-B211-4B5F-AB00-8654488A415A}" srcOrd="3" destOrd="0" presId="urn:microsoft.com/office/officeart/2018/2/layout/IconCircleList"/>
    <dgm:cxn modelId="{1EAE6377-5B5A-4D11-A904-7A3B28427226}" type="presParOf" srcId="{F056DD50-D23E-46D6-A60B-F9A8BF56524C}" destId="{F7995A07-EF7F-468D-9058-441397C125DA}" srcOrd="4" destOrd="0" presId="urn:microsoft.com/office/officeart/2018/2/layout/IconCircleList"/>
    <dgm:cxn modelId="{4E5EFE2C-9718-4D29-9BE4-EE28351AAD0D}" type="presParOf" srcId="{F7995A07-EF7F-468D-9058-441397C125DA}" destId="{807F779F-0620-427A-9CFB-EF4618C30D00}" srcOrd="0" destOrd="0" presId="urn:microsoft.com/office/officeart/2018/2/layout/IconCircleList"/>
    <dgm:cxn modelId="{8860B89E-F2A8-4979-9990-FD9309C80CE9}" type="presParOf" srcId="{F7995A07-EF7F-468D-9058-441397C125DA}" destId="{54123F78-9203-4083-908D-49890650E1C8}" srcOrd="1" destOrd="0" presId="urn:microsoft.com/office/officeart/2018/2/layout/IconCircleList"/>
    <dgm:cxn modelId="{7E331FFC-9665-457B-9560-307AD61EA48A}" type="presParOf" srcId="{F7995A07-EF7F-468D-9058-441397C125DA}" destId="{08DB0737-841A-4851-B43E-ED950A859289}" srcOrd="2" destOrd="0" presId="urn:microsoft.com/office/officeart/2018/2/layout/IconCircleList"/>
    <dgm:cxn modelId="{CED4DF3D-76D3-494E-A46F-23BDB9A3CA6D}" type="presParOf" srcId="{F7995A07-EF7F-468D-9058-441397C125DA}" destId="{89CD31E8-950D-424B-9B35-1E7772835C15}" srcOrd="3" destOrd="0" presId="urn:microsoft.com/office/officeart/2018/2/layout/IconCircleList"/>
    <dgm:cxn modelId="{C6C227EC-3F63-4846-9548-2D4FF84284A8}" type="presParOf" srcId="{F056DD50-D23E-46D6-A60B-F9A8BF56524C}" destId="{32CF747C-976F-4710-AB1E-94BF86AE86A7}" srcOrd="5" destOrd="0" presId="urn:microsoft.com/office/officeart/2018/2/layout/IconCircleList"/>
    <dgm:cxn modelId="{81253E01-F0D7-46E9-8016-B754D1CA1A8C}" type="presParOf" srcId="{F056DD50-D23E-46D6-A60B-F9A8BF56524C}" destId="{78C2820D-AD82-4858-B7ED-28F16AB65A26}" srcOrd="6" destOrd="0" presId="urn:microsoft.com/office/officeart/2018/2/layout/IconCircleList"/>
    <dgm:cxn modelId="{C581A072-3775-4006-AAF2-5846194F3A7B}" type="presParOf" srcId="{78C2820D-AD82-4858-B7ED-28F16AB65A26}" destId="{51914A2D-D317-45E2-BB11-926EF0D3DC42}" srcOrd="0" destOrd="0" presId="urn:microsoft.com/office/officeart/2018/2/layout/IconCircleList"/>
    <dgm:cxn modelId="{42D61F99-B217-44EE-B9BC-F2BA77069871}" type="presParOf" srcId="{78C2820D-AD82-4858-B7ED-28F16AB65A26}" destId="{659DD3CB-520B-4706-9A12-0DE5FF3C6A46}" srcOrd="1" destOrd="0" presId="urn:microsoft.com/office/officeart/2018/2/layout/IconCircleList"/>
    <dgm:cxn modelId="{D7021B2C-205F-475E-97A4-826D5C966538}" type="presParOf" srcId="{78C2820D-AD82-4858-B7ED-28F16AB65A26}" destId="{3D82AE94-F7EB-4E03-A67D-B3B03420BC99}" srcOrd="2" destOrd="0" presId="urn:microsoft.com/office/officeart/2018/2/layout/IconCircleList"/>
    <dgm:cxn modelId="{4F070281-0612-42F1-91E2-2FF32567A15A}" type="presParOf" srcId="{78C2820D-AD82-4858-B7ED-28F16AB65A26}" destId="{00053C0E-C868-4214-8024-ED9A46C3A362}" srcOrd="3" destOrd="0" presId="urn:microsoft.com/office/officeart/2018/2/layout/IconCircleList"/>
    <dgm:cxn modelId="{F4ACE330-19D4-451A-930E-F07BE05C2CA7}" type="presParOf" srcId="{F056DD50-D23E-46D6-A60B-F9A8BF56524C}" destId="{A0C18135-B33B-4971-890C-DF46A55B8ABD}" srcOrd="7" destOrd="0" presId="urn:microsoft.com/office/officeart/2018/2/layout/IconCircleList"/>
    <dgm:cxn modelId="{E5C2ABD4-5D11-4497-9B74-56F6DB2C349F}" type="presParOf" srcId="{F056DD50-D23E-46D6-A60B-F9A8BF56524C}" destId="{3E2CBAA1-839E-4852-9CCD-F3A52E756091}" srcOrd="8" destOrd="0" presId="urn:microsoft.com/office/officeart/2018/2/layout/IconCircleList"/>
    <dgm:cxn modelId="{03B70EBA-43AA-4785-B523-F2EC0BD49E4A}" type="presParOf" srcId="{3E2CBAA1-839E-4852-9CCD-F3A52E756091}" destId="{E4048FA6-1E16-4A12-A897-325AEE483566}" srcOrd="0" destOrd="0" presId="urn:microsoft.com/office/officeart/2018/2/layout/IconCircleList"/>
    <dgm:cxn modelId="{06CA8445-55D0-42E5-86FF-115F599735BA}" type="presParOf" srcId="{3E2CBAA1-839E-4852-9CCD-F3A52E756091}" destId="{BDB9F391-91F1-4534-BF95-8B4AE1B94BCD}" srcOrd="1" destOrd="0" presId="urn:microsoft.com/office/officeart/2018/2/layout/IconCircleList"/>
    <dgm:cxn modelId="{B6ECA46C-F0FC-4AD2-8E03-E35E32E19AAC}" type="presParOf" srcId="{3E2CBAA1-839E-4852-9CCD-F3A52E756091}" destId="{26B076F4-BC32-43A9-BD08-3732B161E9FC}" srcOrd="2" destOrd="0" presId="urn:microsoft.com/office/officeart/2018/2/layout/IconCircleList"/>
    <dgm:cxn modelId="{022312B3-213D-4859-8E29-DB1901873857}" type="presParOf" srcId="{3E2CBAA1-839E-4852-9CCD-F3A52E756091}" destId="{E7CC8147-C176-4031-BF17-021CFF140E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5D74C2-C4D0-41B9-BFC3-4219F01BC2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D5202B-A43C-478C-B42F-A24A4A871F88}">
      <dgm:prSet/>
      <dgm:spPr/>
      <dgm:t>
        <a:bodyPr/>
        <a:lstStyle/>
        <a:p>
          <a:r>
            <a:rPr lang="en-IN"/>
            <a:t>●  A random forest classifier built on top a Kaggle simulated dataset. </a:t>
          </a:r>
          <a:endParaRPr lang="en-US"/>
        </a:p>
      </dgm:t>
    </dgm:pt>
    <dgm:pt modelId="{614B2547-EF53-4AB1-82DD-B71BA2B28A98}" type="parTrans" cxnId="{508C82D8-875D-4005-B8A6-655D926317D3}">
      <dgm:prSet/>
      <dgm:spPr/>
      <dgm:t>
        <a:bodyPr/>
        <a:lstStyle/>
        <a:p>
          <a:endParaRPr lang="en-US"/>
        </a:p>
      </dgm:t>
    </dgm:pt>
    <dgm:pt modelId="{19CEA9DC-B302-47C9-92AE-BF0562B10F69}" type="sibTrans" cxnId="{508C82D8-875D-4005-B8A6-655D926317D3}">
      <dgm:prSet/>
      <dgm:spPr/>
      <dgm:t>
        <a:bodyPr/>
        <a:lstStyle/>
        <a:p>
          <a:endParaRPr lang="en-US"/>
        </a:p>
      </dgm:t>
    </dgm:pt>
    <dgm:pt modelId="{0DE2533F-BA9C-436D-B88A-8C0A5384FFFA}">
      <dgm:prSet/>
      <dgm:spPr/>
      <dgm:t>
        <a:bodyPr/>
        <a:lstStyle/>
        <a:p>
          <a:r>
            <a:rPr lang="en-IN" dirty="0"/>
            <a:t>●  Class imbalance adjusted using Adaptive Synthetic (ADASYN) sampling method. </a:t>
          </a:r>
          <a:endParaRPr lang="en-US" dirty="0"/>
        </a:p>
      </dgm:t>
    </dgm:pt>
    <dgm:pt modelId="{66213C1E-726B-473A-A912-7B93A6DB44E0}" type="parTrans" cxnId="{778157CC-80EC-461F-BAC4-3FA446715796}">
      <dgm:prSet/>
      <dgm:spPr/>
      <dgm:t>
        <a:bodyPr/>
        <a:lstStyle/>
        <a:p>
          <a:endParaRPr lang="en-US"/>
        </a:p>
      </dgm:t>
    </dgm:pt>
    <dgm:pt modelId="{00BFD89A-15BA-4504-BCAF-784C23D83948}" type="sibTrans" cxnId="{778157CC-80EC-461F-BAC4-3FA446715796}">
      <dgm:prSet/>
      <dgm:spPr/>
      <dgm:t>
        <a:bodyPr/>
        <a:lstStyle/>
        <a:p>
          <a:endParaRPr lang="en-US"/>
        </a:p>
      </dgm:t>
    </dgm:pt>
    <dgm:pt modelId="{BEB34CCA-755F-4BB4-81C2-DDBCA439DE74}">
      <dgm:prSet/>
      <dgm:spPr/>
      <dgm:t>
        <a:bodyPr/>
        <a:lstStyle/>
        <a:p>
          <a:r>
            <a:rPr lang="en-IN"/>
            <a:t>●  Manual hyperparameter tuning done due to extensive computational times when using Grid Search Cross Validation. </a:t>
          </a:r>
          <a:endParaRPr lang="en-US"/>
        </a:p>
      </dgm:t>
    </dgm:pt>
    <dgm:pt modelId="{0FB85ABA-1416-4797-9A64-4B1C09050FFE}" type="parTrans" cxnId="{2B4D82C0-29BE-4147-B9CB-5B581FDB12D3}">
      <dgm:prSet/>
      <dgm:spPr/>
      <dgm:t>
        <a:bodyPr/>
        <a:lstStyle/>
        <a:p>
          <a:endParaRPr lang="en-US"/>
        </a:p>
      </dgm:t>
    </dgm:pt>
    <dgm:pt modelId="{EA25577F-8EB2-48CD-8C35-D7F87EF9F5A9}" type="sibTrans" cxnId="{2B4D82C0-29BE-4147-B9CB-5B581FDB12D3}">
      <dgm:prSet/>
      <dgm:spPr/>
      <dgm:t>
        <a:bodyPr/>
        <a:lstStyle/>
        <a:p>
          <a:endParaRPr lang="en-US"/>
        </a:p>
      </dgm:t>
    </dgm:pt>
    <dgm:pt modelId="{2BE14F3B-6813-4092-9E33-8294B4C799E3}" type="pres">
      <dgm:prSet presAssocID="{075D74C2-C4D0-41B9-BFC3-4219F01BC2F1}" presName="root" presStyleCnt="0">
        <dgm:presLayoutVars>
          <dgm:dir/>
          <dgm:resizeHandles val="exact"/>
        </dgm:presLayoutVars>
      </dgm:prSet>
      <dgm:spPr/>
    </dgm:pt>
    <dgm:pt modelId="{CEF7F20A-A7A6-4DC5-B581-315331E3DB6A}" type="pres">
      <dgm:prSet presAssocID="{3ED5202B-A43C-478C-B42F-A24A4A871F88}" presName="compNode" presStyleCnt="0"/>
      <dgm:spPr/>
    </dgm:pt>
    <dgm:pt modelId="{4789936D-89A9-4928-87C7-1D2903B8DB94}" type="pres">
      <dgm:prSet presAssocID="{3ED5202B-A43C-478C-B42F-A24A4A871F88}" presName="bgRect" presStyleLbl="bgShp" presStyleIdx="0" presStyleCnt="3"/>
      <dgm:spPr/>
    </dgm:pt>
    <dgm:pt modelId="{BBB37D1B-1559-4693-BCB6-60B34FED2023}" type="pres">
      <dgm:prSet presAssocID="{3ED5202B-A43C-478C-B42F-A24A4A871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05D3060-1E5F-4C0C-86BF-0F9A9AF0EC67}" type="pres">
      <dgm:prSet presAssocID="{3ED5202B-A43C-478C-B42F-A24A4A871F88}" presName="spaceRect" presStyleCnt="0"/>
      <dgm:spPr/>
    </dgm:pt>
    <dgm:pt modelId="{690EA37F-9B88-44EE-9372-A4F3ED281336}" type="pres">
      <dgm:prSet presAssocID="{3ED5202B-A43C-478C-B42F-A24A4A871F88}" presName="parTx" presStyleLbl="revTx" presStyleIdx="0" presStyleCnt="3">
        <dgm:presLayoutVars>
          <dgm:chMax val="0"/>
          <dgm:chPref val="0"/>
        </dgm:presLayoutVars>
      </dgm:prSet>
      <dgm:spPr/>
    </dgm:pt>
    <dgm:pt modelId="{E3232170-CFEC-4AC9-9CF0-8750B1C9944F}" type="pres">
      <dgm:prSet presAssocID="{19CEA9DC-B302-47C9-92AE-BF0562B10F69}" presName="sibTrans" presStyleCnt="0"/>
      <dgm:spPr/>
    </dgm:pt>
    <dgm:pt modelId="{D5DB8371-718F-44A7-9282-2EA8147EA3AA}" type="pres">
      <dgm:prSet presAssocID="{0DE2533F-BA9C-436D-B88A-8C0A5384FFFA}" presName="compNode" presStyleCnt="0"/>
      <dgm:spPr/>
    </dgm:pt>
    <dgm:pt modelId="{6D708E5E-156A-4DF5-BF19-5E144580827D}" type="pres">
      <dgm:prSet presAssocID="{0DE2533F-BA9C-436D-B88A-8C0A5384FFFA}" presName="bgRect" presStyleLbl="bgShp" presStyleIdx="1" presStyleCnt="3"/>
      <dgm:spPr/>
    </dgm:pt>
    <dgm:pt modelId="{2B2F0858-D15F-484B-A0BB-4AFD8E110D71}" type="pres">
      <dgm:prSet presAssocID="{0DE2533F-BA9C-436D-B88A-8C0A5384FF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BD1F3F9D-57BD-4CF9-A7BD-04A444106483}" type="pres">
      <dgm:prSet presAssocID="{0DE2533F-BA9C-436D-B88A-8C0A5384FFFA}" presName="spaceRect" presStyleCnt="0"/>
      <dgm:spPr/>
    </dgm:pt>
    <dgm:pt modelId="{13082662-0101-468F-B4E8-2B04AB868E9C}" type="pres">
      <dgm:prSet presAssocID="{0DE2533F-BA9C-436D-B88A-8C0A5384FFFA}" presName="parTx" presStyleLbl="revTx" presStyleIdx="1" presStyleCnt="3">
        <dgm:presLayoutVars>
          <dgm:chMax val="0"/>
          <dgm:chPref val="0"/>
        </dgm:presLayoutVars>
      </dgm:prSet>
      <dgm:spPr/>
    </dgm:pt>
    <dgm:pt modelId="{5CD3AF4A-0AB7-437F-BFB0-116F159C5F88}" type="pres">
      <dgm:prSet presAssocID="{00BFD89A-15BA-4504-BCAF-784C23D83948}" presName="sibTrans" presStyleCnt="0"/>
      <dgm:spPr/>
    </dgm:pt>
    <dgm:pt modelId="{2E7ECF18-B7D7-4E03-A207-6C795E2876C7}" type="pres">
      <dgm:prSet presAssocID="{BEB34CCA-755F-4BB4-81C2-DDBCA439DE74}" presName="compNode" presStyleCnt="0"/>
      <dgm:spPr/>
    </dgm:pt>
    <dgm:pt modelId="{D079DBD5-F669-419E-9A00-E55F13C1902F}" type="pres">
      <dgm:prSet presAssocID="{BEB34CCA-755F-4BB4-81C2-DDBCA439DE74}" presName="bgRect" presStyleLbl="bgShp" presStyleIdx="2" presStyleCnt="3"/>
      <dgm:spPr/>
    </dgm:pt>
    <dgm:pt modelId="{6376625A-94B8-4C30-B6DA-2CC499E1AE97}" type="pres">
      <dgm:prSet presAssocID="{BEB34CCA-755F-4BB4-81C2-DDBCA439DE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EB2E16A-4B32-4428-8F1F-69C2F69D3232}" type="pres">
      <dgm:prSet presAssocID="{BEB34CCA-755F-4BB4-81C2-DDBCA439DE74}" presName="spaceRect" presStyleCnt="0"/>
      <dgm:spPr/>
    </dgm:pt>
    <dgm:pt modelId="{32E5D8F0-F03D-4084-A143-4EAAA4DDE8AB}" type="pres">
      <dgm:prSet presAssocID="{BEB34CCA-755F-4BB4-81C2-DDBCA439DE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FCB922-613B-4EBD-AC19-EAF6477788E3}" type="presOf" srcId="{0DE2533F-BA9C-436D-B88A-8C0A5384FFFA}" destId="{13082662-0101-468F-B4E8-2B04AB868E9C}" srcOrd="0" destOrd="0" presId="urn:microsoft.com/office/officeart/2018/2/layout/IconVerticalSolidList"/>
    <dgm:cxn modelId="{60066985-88DF-4763-9A40-F308CECFCBE9}" type="presOf" srcId="{BEB34CCA-755F-4BB4-81C2-DDBCA439DE74}" destId="{32E5D8F0-F03D-4084-A143-4EAAA4DDE8AB}" srcOrd="0" destOrd="0" presId="urn:microsoft.com/office/officeart/2018/2/layout/IconVerticalSolidList"/>
    <dgm:cxn modelId="{2B4D82C0-29BE-4147-B9CB-5B581FDB12D3}" srcId="{075D74C2-C4D0-41B9-BFC3-4219F01BC2F1}" destId="{BEB34CCA-755F-4BB4-81C2-DDBCA439DE74}" srcOrd="2" destOrd="0" parTransId="{0FB85ABA-1416-4797-9A64-4B1C09050FFE}" sibTransId="{EA25577F-8EB2-48CD-8C35-D7F87EF9F5A9}"/>
    <dgm:cxn modelId="{778157CC-80EC-461F-BAC4-3FA446715796}" srcId="{075D74C2-C4D0-41B9-BFC3-4219F01BC2F1}" destId="{0DE2533F-BA9C-436D-B88A-8C0A5384FFFA}" srcOrd="1" destOrd="0" parTransId="{66213C1E-726B-473A-A912-7B93A6DB44E0}" sibTransId="{00BFD89A-15BA-4504-BCAF-784C23D83948}"/>
    <dgm:cxn modelId="{508C82D8-875D-4005-B8A6-655D926317D3}" srcId="{075D74C2-C4D0-41B9-BFC3-4219F01BC2F1}" destId="{3ED5202B-A43C-478C-B42F-A24A4A871F88}" srcOrd="0" destOrd="0" parTransId="{614B2547-EF53-4AB1-82DD-B71BA2B28A98}" sibTransId="{19CEA9DC-B302-47C9-92AE-BF0562B10F69}"/>
    <dgm:cxn modelId="{49E258DE-B220-4F0C-B6C9-D071E3CCEFA0}" type="presOf" srcId="{3ED5202B-A43C-478C-B42F-A24A4A871F88}" destId="{690EA37F-9B88-44EE-9372-A4F3ED281336}" srcOrd="0" destOrd="0" presId="urn:microsoft.com/office/officeart/2018/2/layout/IconVerticalSolidList"/>
    <dgm:cxn modelId="{8CBF12E2-AA3D-4F91-B8F7-14BDF25C83C2}" type="presOf" srcId="{075D74C2-C4D0-41B9-BFC3-4219F01BC2F1}" destId="{2BE14F3B-6813-4092-9E33-8294B4C799E3}" srcOrd="0" destOrd="0" presId="urn:microsoft.com/office/officeart/2018/2/layout/IconVerticalSolidList"/>
    <dgm:cxn modelId="{2DD9EF14-DC48-4C7D-8F01-7DC143537501}" type="presParOf" srcId="{2BE14F3B-6813-4092-9E33-8294B4C799E3}" destId="{CEF7F20A-A7A6-4DC5-B581-315331E3DB6A}" srcOrd="0" destOrd="0" presId="urn:microsoft.com/office/officeart/2018/2/layout/IconVerticalSolidList"/>
    <dgm:cxn modelId="{89C14554-4830-4187-8E27-C150377441B6}" type="presParOf" srcId="{CEF7F20A-A7A6-4DC5-B581-315331E3DB6A}" destId="{4789936D-89A9-4928-87C7-1D2903B8DB94}" srcOrd="0" destOrd="0" presId="urn:microsoft.com/office/officeart/2018/2/layout/IconVerticalSolidList"/>
    <dgm:cxn modelId="{60E0C0B5-60E9-4FF8-9DE0-B094AD6AD3FD}" type="presParOf" srcId="{CEF7F20A-A7A6-4DC5-B581-315331E3DB6A}" destId="{BBB37D1B-1559-4693-BCB6-60B34FED2023}" srcOrd="1" destOrd="0" presId="urn:microsoft.com/office/officeart/2018/2/layout/IconVerticalSolidList"/>
    <dgm:cxn modelId="{86B00C3C-F7C1-45D3-B611-5BB278D5D217}" type="presParOf" srcId="{CEF7F20A-A7A6-4DC5-B581-315331E3DB6A}" destId="{105D3060-1E5F-4C0C-86BF-0F9A9AF0EC67}" srcOrd="2" destOrd="0" presId="urn:microsoft.com/office/officeart/2018/2/layout/IconVerticalSolidList"/>
    <dgm:cxn modelId="{DC38AF4F-D947-4C38-B7AF-49E8DCD388CF}" type="presParOf" srcId="{CEF7F20A-A7A6-4DC5-B581-315331E3DB6A}" destId="{690EA37F-9B88-44EE-9372-A4F3ED281336}" srcOrd="3" destOrd="0" presId="urn:microsoft.com/office/officeart/2018/2/layout/IconVerticalSolidList"/>
    <dgm:cxn modelId="{308F6932-BBED-485D-8F25-3E730CD8E4E5}" type="presParOf" srcId="{2BE14F3B-6813-4092-9E33-8294B4C799E3}" destId="{E3232170-CFEC-4AC9-9CF0-8750B1C9944F}" srcOrd="1" destOrd="0" presId="urn:microsoft.com/office/officeart/2018/2/layout/IconVerticalSolidList"/>
    <dgm:cxn modelId="{9A752AFE-0B15-401A-B14C-62D26D0C1C22}" type="presParOf" srcId="{2BE14F3B-6813-4092-9E33-8294B4C799E3}" destId="{D5DB8371-718F-44A7-9282-2EA8147EA3AA}" srcOrd="2" destOrd="0" presId="urn:microsoft.com/office/officeart/2018/2/layout/IconVerticalSolidList"/>
    <dgm:cxn modelId="{CBF78147-F883-42F9-AEB2-2F856C58B994}" type="presParOf" srcId="{D5DB8371-718F-44A7-9282-2EA8147EA3AA}" destId="{6D708E5E-156A-4DF5-BF19-5E144580827D}" srcOrd="0" destOrd="0" presId="urn:microsoft.com/office/officeart/2018/2/layout/IconVerticalSolidList"/>
    <dgm:cxn modelId="{2389883A-C067-468D-BEE8-7F2D395DF3BF}" type="presParOf" srcId="{D5DB8371-718F-44A7-9282-2EA8147EA3AA}" destId="{2B2F0858-D15F-484B-A0BB-4AFD8E110D71}" srcOrd="1" destOrd="0" presId="urn:microsoft.com/office/officeart/2018/2/layout/IconVerticalSolidList"/>
    <dgm:cxn modelId="{AFFD6D27-B260-4319-8209-62A1C54B5511}" type="presParOf" srcId="{D5DB8371-718F-44A7-9282-2EA8147EA3AA}" destId="{BD1F3F9D-57BD-4CF9-A7BD-04A444106483}" srcOrd="2" destOrd="0" presId="urn:microsoft.com/office/officeart/2018/2/layout/IconVerticalSolidList"/>
    <dgm:cxn modelId="{2DB4DAC6-E3D2-431F-AD7E-3E77B0F6DBFA}" type="presParOf" srcId="{D5DB8371-718F-44A7-9282-2EA8147EA3AA}" destId="{13082662-0101-468F-B4E8-2B04AB868E9C}" srcOrd="3" destOrd="0" presId="urn:microsoft.com/office/officeart/2018/2/layout/IconVerticalSolidList"/>
    <dgm:cxn modelId="{96B80FB0-75DD-4115-8DC9-003D5299348C}" type="presParOf" srcId="{2BE14F3B-6813-4092-9E33-8294B4C799E3}" destId="{5CD3AF4A-0AB7-437F-BFB0-116F159C5F88}" srcOrd="3" destOrd="0" presId="urn:microsoft.com/office/officeart/2018/2/layout/IconVerticalSolidList"/>
    <dgm:cxn modelId="{79EE1768-DDFA-4813-B64D-EB6107F012E3}" type="presParOf" srcId="{2BE14F3B-6813-4092-9E33-8294B4C799E3}" destId="{2E7ECF18-B7D7-4E03-A207-6C795E2876C7}" srcOrd="4" destOrd="0" presId="urn:microsoft.com/office/officeart/2018/2/layout/IconVerticalSolidList"/>
    <dgm:cxn modelId="{10B38FDB-75B0-4975-AB5C-7461927AD711}" type="presParOf" srcId="{2E7ECF18-B7D7-4E03-A207-6C795E2876C7}" destId="{D079DBD5-F669-419E-9A00-E55F13C1902F}" srcOrd="0" destOrd="0" presId="urn:microsoft.com/office/officeart/2018/2/layout/IconVerticalSolidList"/>
    <dgm:cxn modelId="{2EC7D1C5-450A-4FA7-A98A-17E146EFA7DA}" type="presParOf" srcId="{2E7ECF18-B7D7-4E03-A207-6C795E2876C7}" destId="{6376625A-94B8-4C30-B6DA-2CC499E1AE97}" srcOrd="1" destOrd="0" presId="urn:microsoft.com/office/officeart/2018/2/layout/IconVerticalSolidList"/>
    <dgm:cxn modelId="{6D22BF69-AB90-4D6E-AF97-E4437D9C5BBB}" type="presParOf" srcId="{2E7ECF18-B7D7-4E03-A207-6C795E2876C7}" destId="{4EB2E16A-4B32-4428-8F1F-69C2F69D3232}" srcOrd="2" destOrd="0" presId="urn:microsoft.com/office/officeart/2018/2/layout/IconVerticalSolidList"/>
    <dgm:cxn modelId="{0AFB13CF-DD84-4EEB-85C2-84469B6CB338}" type="presParOf" srcId="{2E7ECF18-B7D7-4E03-A207-6C795E2876C7}" destId="{32E5D8F0-F03D-4084-A143-4EAAA4DDE8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EBC1B-FB86-4946-9868-A599993E9C25}">
      <dsp:nvSpPr>
        <dsp:cNvPr id="0" name=""/>
        <dsp:cNvSpPr/>
      </dsp:nvSpPr>
      <dsp:spPr>
        <a:xfrm>
          <a:off x="0" y="387870"/>
          <a:ext cx="67426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36BAD-8DBB-9B4E-AA3C-AAF265CDB04F}">
      <dsp:nvSpPr>
        <dsp:cNvPr id="0" name=""/>
        <dsp:cNvSpPr/>
      </dsp:nvSpPr>
      <dsp:spPr>
        <a:xfrm>
          <a:off x="337131" y="122190"/>
          <a:ext cx="471983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399" tIns="0" rIns="1783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●  Objective </a:t>
          </a:r>
          <a:endParaRPr lang="en-US" sz="1800" kern="1200" dirty="0"/>
        </a:p>
      </dsp:txBody>
      <dsp:txXfrm>
        <a:off x="363070" y="148129"/>
        <a:ext cx="4667961" cy="479482"/>
      </dsp:txXfrm>
    </dsp:sp>
    <dsp:sp modelId="{88B7F072-518A-7740-BC78-551432040C3B}">
      <dsp:nvSpPr>
        <dsp:cNvPr id="0" name=""/>
        <dsp:cNvSpPr/>
      </dsp:nvSpPr>
      <dsp:spPr>
        <a:xfrm>
          <a:off x="0" y="1204350"/>
          <a:ext cx="67426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58A5D-F90F-CE47-9FF3-040186FAF97A}">
      <dsp:nvSpPr>
        <dsp:cNvPr id="0" name=""/>
        <dsp:cNvSpPr/>
      </dsp:nvSpPr>
      <dsp:spPr>
        <a:xfrm>
          <a:off x="337131" y="938670"/>
          <a:ext cx="4719839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399" tIns="0" rIns="1783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Background </a:t>
          </a:r>
          <a:endParaRPr lang="en-US" sz="1800" kern="1200"/>
        </a:p>
      </dsp:txBody>
      <dsp:txXfrm>
        <a:off x="363070" y="964609"/>
        <a:ext cx="4667961" cy="479482"/>
      </dsp:txXfrm>
    </dsp:sp>
    <dsp:sp modelId="{FEE9808C-00E7-A346-B4EA-9146D8A53DC5}">
      <dsp:nvSpPr>
        <dsp:cNvPr id="0" name=""/>
        <dsp:cNvSpPr/>
      </dsp:nvSpPr>
      <dsp:spPr>
        <a:xfrm>
          <a:off x="0" y="2020830"/>
          <a:ext cx="67426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1E6BB-25A8-8A4D-987F-8DAA2EE8283A}">
      <dsp:nvSpPr>
        <dsp:cNvPr id="0" name=""/>
        <dsp:cNvSpPr/>
      </dsp:nvSpPr>
      <dsp:spPr>
        <a:xfrm>
          <a:off x="337131" y="1755150"/>
          <a:ext cx="4719839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399" tIns="0" rIns="1783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Key Insights </a:t>
          </a:r>
          <a:endParaRPr lang="en-US" sz="1800" kern="1200"/>
        </a:p>
      </dsp:txBody>
      <dsp:txXfrm>
        <a:off x="363070" y="1781089"/>
        <a:ext cx="4667961" cy="479482"/>
      </dsp:txXfrm>
    </dsp:sp>
    <dsp:sp modelId="{2C40E421-996E-3249-A98A-B9A9849D8406}">
      <dsp:nvSpPr>
        <dsp:cNvPr id="0" name=""/>
        <dsp:cNvSpPr/>
      </dsp:nvSpPr>
      <dsp:spPr>
        <a:xfrm>
          <a:off x="0" y="2837310"/>
          <a:ext cx="674262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34C2C-46DF-1B46-8634-63E17F10EFD5}">
      <dsp:nvSpPr>
        <dsp:cNvPr id="0" name=""/>
        <dsp:cNvSpPr/>
      </dsp:nvSpPr>
      <dsp:spPr>
        <a:xfrm>
          <a:off x="337131" y="2571630"/>
          <a:ext cx="4719839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399" tIns="0" rIns="1783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Cost Benefit Analysis </a:t>
          </a:r>
          <a:endParaRPr lang="en-US" sz="1800" kern="1200"/>
        </a:p>
      </dsp:txBody>
      <dsp:txXfrm>
        <a:off x="363070" y="2597569"/>
        <a:ext cx="4667961" cy="479482"/>
      </dsp:txXfrm>
    </dsp:sp>
    <dsp:sp modelId="{3B86F94A-07BC-6F43-A66F-635411696757}">
      <dsp:nvSpPr>
        <dsp:cNvPr id="0" name=""/>
        <dsp:cNvSpPr/>
      </dsp:nvSpPr>
      <dsp:spPr>
        <a:xfrm>
          <a:off x="0" y="3653791"/>
          <a:ext cx="674262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303" tIns="374904" rIns="5233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Data Attributes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Data Methodology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Attached Files </a:t>
          </a:r>
          <a:endParaRPr lang="en-US" sz="1800" kern="1200"/>
        </a:p>
      </dsp:txBody>
      <dsp:txXfrm>
        <a:off x="0" y="3653791"/>
        <a:ext cx="6742628" cy="1304100"/>
      </dsp:txXfrm>
    </dsp:sp>
    <dsp:sp modelId="{A6C38DCF-2777-D547-9BFB-D9ECA933D5B2}">
      <dsp:nvSpPr>
        <dsp:cNvPr id="0" name=""/>
        <dsp:cNvSpPr/>
      </dsp:nvSpPr>
      <dsp:spPr>
        <a:xfrm>
          <a:off x="337131" y="3388111"/>
          <a:ext cx="4719839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8399" tIns="0" rIns="1783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Appendix: </a:t>
          </a:r>
          <a:endParaRPr lang="en-US" sz="1800" kern="1200"/>
        </a:p>
      </dsp:txBody>
      <dsp:txXfrm>
        <a:off x="363070" y="3414050"/>
        <a:ext cx="4667961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E3A0-F511-4E49-B342-AE73CFCE6623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A71A-ADE6-4197-ADD2-0D8A5046AD19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Getting in place a credit card fraud detection system to save on incurred costs incurred. </a:t>
          </a:r>
          <a:endParaRPr lang="en-US" sz="1800" kern="1200"/>
        </a:p>
      </dsp:txBody>
      <dsp:txXfrm>
        <a:off x="111066" y="2893916"/>
        <a:ext cx="4320000" cy="720000"/>
      </dsp:txXfrm>
    </dsp:sp>
    <dsp:sp modelId="{4CC724E3-A8AA-403A-8F2F-D1AACDB7686E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FA54-23BF-4665-B1E4-14B4757D2386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Huge costs are being incurred due to frauds and a manual detection system. </a:t>
          </a:r>
          <a:endParaRPr lang="en-US" sz="1800" kern="1200"/>
        </a:p>
      </dsp:txBody>
      <dsp:txXfrm>
        <a:off x="5187066" y="289391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6CE46-54EA-44C6-984F-BA0DE2BED989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C9746-7478-468D-A8F0-EB782C19DA3C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A machine learning model has been built to detect frauds early and mitigate losses. </a:t>
          </a:r>
          <a:endParaRPr lang="en-US" sz="1800" kern="1200"/>
        </a:p>
      </dsp:txBody>
      <dsp:txXfrm>
        <a:off x="111066" y="2893916"/>
        <a:ext cx="4320000" cy="720000"/>
      </dsp:txXfrm>
    </dsp:sp>
    <dsp:sp modelId="{B72FCEF8-30AA-4C4B-BD77-7363F6481792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B4BB-35CC-4055-ACFC-CD75A72E799F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●  A cost benefit analysis has been done for the deployment of the same. </a:t>
          </a:r>
          <a:endParaRPr lang="en-US" sz="1800" kern="1200"/>
        </a:p>
      </dsp:txBody>
      <dsp:txXfrm>
        <a:off x="5187066" y="289391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ECB4-573A-477E-818C-403225DB3806}">
      <dsp:nvSpPr>
        <dsp:cNvPr id="0" name=""/>
        <dsp:cNvSpPr/>
      </dsp:nvSpPr>
      <dsp:spPr>
        <a:xfrm>
          <a:off x="1538994" y="52097"/>
          <a:ext cx="865834" cy="865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AC7C1-4372-4E43-99C8-ED971F2650F9}">
      <dsp:nvSpPr>
        <dsp:cNvPr id="0" name=""/>
        <dsp:cNvSpPr/>
      </dsp:nvSpPr>
      <dsp:spPr>
        <a:xfrm>
          <a:off x="1720819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0A777-DEB2-47AF-BFA4-824C01DDFE39}">
      <dsp:nvSpPr>
        <dsp:cNvPr id="0" name=""/>
        <dsp:cNvSpPr/>
      </dsp:nvSpPr>
      <dsp:spPr>
        <a:xfrm>
          <a:off x="2590365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●  1857 average fraudulent transactions detected by the model. </a:t>
          </a:r>
          <a:endParaRPr lang="en-US" sz="1300" kern="1200" dirty="0"/>
        </a:p>
      </dsp:txBody>
      <dsp:txXfrm>
        <a:off x="2590365" y="52097"/>
        <a:ext cx="2040895" cy="865834"/>
      </dsp:txXfrm>
    </dsp:sp>
    <dsp:sp modelId="{8AEAEE1B-0F01-4082-A96B-72E12F149E4D}">
      <dsp:nvSpPr>
        <dsp:cNvPr id="0" name=""/>
        <dsp:cNvSpPr/>
      </dsp:nvSpPr>
      <dsp:spPr>
        <a:xfrm>
          <a:off x="4986871" y="52097"/>
          <a:ext cx="865834" cy="8658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BC501-24E0-40C3-A026-844B38B5A1FC}">
      <dsp:nvSpPr>
        <dsp:cNvPr id="0" name=""/>
        <dsp:cNvSpPr/>
      </dsp:nvSpPr>
      <dsp:spPr>
        <a:xfrm>
          <a:off x="5168697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960C3-E50D-45EC-AEFB-C8FABC5D24A0}">
      <dsp:nvSpPr>
        <dsp:cNvPr id="0" name=""/>
        <dsp:cNvSpPr/>
      </dsp:nvSpPr>
      <dsp:spPr>
        <a:xfrm>
          <a:off x="6038242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●  $ 1.5 cost to provide customer support to these transactions that is $ 2,785.25 in total. </a:t>
          </a:r>
          <a:endParaRPr lang="en-US" sz="1300" kern="1200" dirty="0"/>
        </a:p>
      </dsp:txBody>
      <dsp:txXfrm>
        <a:off x="6038242" y="52097"/>
        <a:ext cx="2040895" cy="865834"/>
      </dsp:txXfrm>
    </dsp:sp>
    <dsp:sp modelId="{807F779F-0620-427A-9CFB-EF4618C30D00}">
      <dsp:nvSpPr>
        <dsp:cNvPr id="0" name=""/>
        <dsp:cNvSpPr/>
      </dsp:nvSpPr>
      <dsp:spPr>
        <a:xfrm>
          <a:off x="1538994" y="1613823"/>
          <a:ext cx="865834" cy="8658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23F78-9203-4083-908D-49890650E1C8}">
      <dsp:nvSpPr>
        <dsp:cNvPr id="0" name=""/>
        <dsp:cNvSpPr/>
      </dsp:nvSpPr>
      <dsp:spPr>
        <a:xfrm>
          <a:off x="1720819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31E8-950D-424B-9B35-1E7772835C15}">
      <dsp:nvSpPr>
        <dsp:cNvPr id="0" name=""/>
        <dsp:cNvSpPr/>
      </dsp:nvSpPr>
      <dsp:spPr>
        <a:xfrm>
          <a:off x="2590365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●  68 fraudulent transactions not detected by model which amounts to $ 35,867.99 loss. </a:t>
          </a:r>
          <a:endParaRPr lang="en-US" sz="1300" kern="1200" dirty="0"/>
        </a:p>
      </dsp:txBody>
      <dsp:txXfrm>
        <a:off x="2590365" y="1613823"/>
        <a:ext cx="2040895" cy="865834"/>
      </dsp:txXfrm>
    </dsp:sp>
    <dsp:sp modelId="{51914A2D-D317-45E2-BB11-926EF0D3DC42}">
      <dsp:nvSpPr>
        <dsp:cNvPr id="0" name=""/>
        <dsp:cNvSpPr/>
      </dsp:nvSpPr>
      <dsp:spPr>
        <a:xfrm>
          <a:off x="4986871" y="1613823"/>
          <a:ext cx="865834" cy="8658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DD3CB-520B-4706-9A12-0DE5FF3C6A46}">
      <dsp:nvSpPr>
        <dsp:cNvPr id="0" name=""/>
        <dsp:cNvSpPr/>
      </dsp:nvSpPr>
      <dsp:spPr>
        <a:xfrm>
          <a:off x="5168697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53C0E-C868-4214-8024-ED9A46C3A362}">
      <dsp:nvSpPr>
        <dsp:cNvPr id="0" name=""/>
        <dsp:cNvSpPr/>
      </dsp:nvSpPr>
      <dsp:spPr>
        <a:xfrm>
          <a:off x="6038242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●  Total cost incurred after new model deployment is $38,653.23. </a:t>
          </a:r>
          <a:endParaRPr lang="en-US" sz="1300" kern="1200" dirty="0"/>
        </a:p>
      </dsp:txBody>
      <dsp:txXfrm>
        <a:off x="6038242" y="1613823"/>
        <a:ext cx="2040895" cy="865834"/>
      </dsp:txXfrm>
    </dsp:sp>
    <dsp:sp modelId="{E4048FA6-1E16-4A12-A897-325AEE483566}">
      <dsp:nvSpPr>
        <dsp:cNvPr id="0" name=""/>
        <dsp:cNvSpPr/>
      </dsp:nvSpPr>
      <dsp:spPr>
        <a:xfrm>
          <a:off x="1538994" y="3175550"/>
          <a:ext cx="865834" cy="8658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9F391-91F1-4534-BF95-8B4AE1B94BCD}">
      <dsp:nvSpPr>
        <dsp:cNvPr id="0" name=""/>
        <dsp:cNvSpPr/>
      </dsp:nvSpPr>
      <dsp:spPr>
        <a:xfrm>
          <a:off x="1720819" y="3357375"/>
          <a:ext cx="502184" cy="5021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8147-C176-4031-BF17-021CFF140EE7}">
      <dsp:nvSpPr>
        <dsp:cNvPr id="0" name=""/>
        <dsp:cNvSpPr/>
      </dsp:nvSpPr>
      <dsp:spPr>
        <a:xfrm>
          <a:off x="2590365" y="3175550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●  Final savings after new model deployment is $174,742.44 that is reduction in losses by ~82%. </a:t>
          </a:r>
          <a:endParaRPr lang="en-US" sz="1300" kern="1200" dirty="0"/>
        </a:p>
      </dsp:txBody>
      <dsp:txXfrm>
        <a:off x="2590365" y="3175550"/>
        <a:ext cx="2040895" cy="865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936D-89A9-4928-87C7-1D2903B8DB94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37D1B-1559-4693-BCB6-60B34FED2023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EA37F-9B88-44EE-9372-A4F3ED281336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●  A random forest classifier built on top a Kaggle simulated dataset. </a:t>
          </a:r>
          <a:endParaRPr lang="en-US" sz="2100" kern="1200"/>
        </a:p>
      </dsp:txBody>
      <dsp:txXfrm>
        <a:off x="1642860" y="607"/>
        <a:ext cx="4985943" cy="1422390"/>
      </dsp:txXfrm>
    </dsp:sp>
    <dsp:sp modelId="{6D708E5E-156A-4DF5-BF19-5E144580827D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F0858-D15F-484B-A0BB-4AFD8E110D7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82662-0101-468F-B4E8-2B04AB868E9C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●  Class imbalance adjusted using Adaptive Synthetic (ADASYN) sampling method. </a:t>
          </a:r>
          <a:endParaRPr lang="en-US" sz="2100" kern="1200" dirty="0"/>
        </a:p>
      </dsp:txBody>
      <dsp:txXfrm>
        <a:off x="1642860" y="1778595"/>
        <a:ext cx="4985943" cy="1422390"/>
      </dsp:txXfrm>
    </dsp:sp>
    <dsp:sp modelId="{D079DBD5-F669-419E-9A00-E55F13C1902F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6625A-94B8-4C30-B6DA-2CC499E1AE9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5D8F0-F03D-4084-A143-4EAAA4DDE8AB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●  Manual hyperparameter tuning done due to extensive computational times when using Grid Search Cross Validation. </a:t>
          </a:r>
          <a:endParaRPr lang="en-US" sz="21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6D9A2-9F91-2245-9069-C783420364D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A47C8-D5D6-BA4D-B718-62F6DE32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were able to reduce the company’s losses by 82%, saving nearly $175,000 per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0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A47C8-D5D6-BA4D-B718-62F6DE3277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63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3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4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0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D546-77F9-B144-93F6-98077BF3967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C8E6B1-D023-0344-8964-E7D1B6C8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5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9.xml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A254-2A94-6720-919C-1A0E88ED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3" y="609599"/>
            <a:ext cx="4064439" cy="1693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Credit Card Fraud Detection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6FB9-BB46-0B94-FD7B-4F4C7F1767AB}"/>
              </a:ext>
            </a:extLst>
          </p:cNvPr>
          <p:cNvSpPr txBox="1"/>
          <p:nvPr/>
        </p:nvSpPr>
        <p:spPr>
          <a:xfrm>
            <a:off x="7333490" y="2516085"/>
            <a:ext cx="4064439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Aditi Tomar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Prasanth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Yeddu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81DCA6B-A0D2-15A5-0BC1-0A34C2A2CF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462" r="37027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14D4AA26-3F10-CB2E-C7AA-6DF19B6C5B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5368"/>
    </mc:Choice>
    <mc:Fallback>
      <p:transition spd="slow" advTm="15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8D2367-0573-B724-A56D-FFDB32E8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>
                <a:effectLst/>
                <a:latin typeface="Arial" panose="020B0604020202020204" pitchFamily="34" charset="0"/>
              </a:rPr>
              <a:t>Attached Files </a:t>
            </a:r>
            <a:br>
              <a:rPr lang="en-IN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FB31-62EE-CC56-1456-E060A47D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●  Cost Benefit Analysis: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File :Cost Benefit </a:t>
            </a:r>
            <a:r>
              <a:rPr lang="en-IN" dirty="0" err="1">
                <a:effectLst/>
                <a:latin typeface="ArialMT"/>
              </a:rPr>
              <a:t>Analysis.xlsx</a:t>
            </a:r>
            <a:r>
              <a:rPr lang="en-IN" dirty="0">
                <a:effectLst/>
                <a:latin typeface="ArialMT"/>
              </a:rPr>
              <a:t>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●  Random Forest Classifier Model: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File: CC Fraud Analytics </a:t>
            </a:r>
            <a:r>
              <a:rPr lang="en-IN" dirty="0" err="1">
                <a:effectLst/>
                <a:latin typeface="ArialMT"/>
              </a:rPr>
              <a:t>Capstone.ipynb</a:t>
            </a:r>
            <a:r>
              <a:rPr lang="en-IN" dirty="0">
                <a:effectLst/>
                <a:latin typeface="ArialMT"/>
              </a:rPr>
              <a:t>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17" name="Audio 16">
            <a:extLst>
              <a:ext uri="{FF2B5EF4-FFF2-40B4-BE49-F238E27FC236}">
                <a16:creationId xmlns:a16="http://schemas.microsoft.com/office/drawing/2014/main" id="{196C9E71-CC4C-0771-0A0E-375A384F8C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2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75"/>
    </mc:Choice>
    <mc:Fallback>
      <p:transition spd="slow" advTm="23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8E2603-C28C-932B-083D-850D76E0A46D}"/>
              </a:ext>
            </a:extLst>
          </p:cNvPr>
          <p:cNvSpPr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1" u="sng" kern="1200" cap="none" spc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  <a:endParaRPr lang="en-US" sz="8000" b="1" kern="1200" cap="none" spc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DCD0308F-E3BD-076E-EB1D-D4E4973DF4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5"/>
    </mc:Choice>
    <mc:Fallback>
      <p:transition spd="slow" advTm="3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44BE1-C242-4BEF-00C5-CFB96D3B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 b="1">
                <a:effectLst/>
                <a:latin typeface="Montserrat" panose="020F0502020204030204" pitchFamily="34" charset="0"/>
              </a:rPr>
              <a:t>Agenda </a:t>
            </a:r>
            <a:br>
              <a:rPr lang="en-IN" sz="4400">
                <a:effectLst/>
              </a:rPr>
            </a:b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B91E4-A68C-387E-6C09-D2AF88A32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41002"/>
              </p:ext>
            </p:extLst>
          </p:nvPr>
        </p:nvGraphicFramePr>
        <p:xfrm>
          <a:off x="4968286" y="1049826"/>
          <a:ext cx="6742628" cy="508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9" name="Audio 38">
            <a:extLst>
              <a:ext uri="{FF2B5EF4-FFF2-40B4-BE49-F238E27FC236}">
                <a16:creationId xmlns:a16="http://schemas.microsoft.com/office/drawing/2014/main" id="{392210DD-6D28-39A6-F6E5-3E6E5F0AE5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54"/>
    </mc:Choice>
    <mc:Fallback>
      <p:transition spd="slow" advTm="28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26" x="6502400" y="2271713"/>
          <p14:tracePt t="273" x="6518275" y="2271713"/>
          <p14:tracePt t="338" x="6527800" y="2271713"/>
          <p14:tracePt t="358" x="6543675" y="2247900"/>
          <p14:tracePt t="375" x="6569075" y="2230438"/>
          <p14:tracePt t="393" x="6577013" y="2206625"/>
          <p14:tracePt t="408" x="6643688" y="2155825"/>
          <p14:tracePt t="426" x="6692900" y="2098675"/>
          <p14:tracePt t="442" x="6743700" y="2006600"/>
          <p14:tracePt t="458" x="6800850" y="1949450"/>
          <p14:tracePt t="475" x="6842125" y="1882775"/>
          <p14:tracePt t="491" x="6892925" y="1824038"/>
          <p14:tracePt t="507" x="6924675" y="1757363"/>
          <p14:tracePt t="525" x="6942138" y="1733550"/>
          <p14:tracePt t="541" x="6967538" y="1700213"/>
          <p14:tracePt t="558" x="6967538" y="1674813"/>
          <p14:tracePt t="575" x="6967538" y="1651000"/>
          <p14:tracePt t="590" x="6950075" y="1625600"/>
          <p14:tracePt t="608" x="6924675" y="1600200"/>
          <p14:tracePt t="628" x="6900863" y="1584325"/>
          <p14:tracePt t="645" x="6892925" y="1576388"/>
          <p14:tracePt t="659" x="6875463" y="1576388"/>
          <p14:tracePt t="693" x="6867525" y="1576388"/>
          <p14:tracePt t="776" x="6867525" y="1558925"/>
          <p14:tracePt t="1222" x="6867525" y="1576388"/>
          <p14:tracePt t="1254" x="6867525" y="1584325"/>
          <p14:tracePt t="1287" x="6867525" y="1600200"/>
          <p14:tracePt t="1311" x="6867525" y="1608138"/>
          <p14:tracePt t="1327" x="6850063" y="1608138"/>
          <p14:tracePt t="1344" x="6850063" y="1625600"/>
          <p14:tracePt t="1377" x="6850063" y="1633538"/>
          <p14:tracePt t="1409" x="6842125" y="1633538"/>
          <p14:tracePt t="1426" x="6842125" y="1651000"/>
          <p14:tracePt t="1482" x="6826250" y="1651000"/>
          <p14:tracePt t="1522" x="6826250" y="1658938"/>
          <p14:tracePt t="2852" x="6818313" y="1658938"/>
          <p14:tracePt t="2869" x="6800850" y="1658938"/>
          <p14:tracePt t="2877" x="6775450" y="1658938"/>
          <p14:tracePt t="2891" x="6767513" y="1658938"/>
          <p14:tracePt t="2909" x="6726238" y="1658938"/>
          <p14:tracePt t="2925" x="6677025" y="1658938"/>
          <p14:tracePt t="2942" x="6602413" y="1658938"/>
          <p14:tracePt t="2958" x="6518275" y="1658938"/>
          <p14:tracePt t="2975" x="6453188" y="1658938"/>
          <p14:tracePt t="2990" x="6378575" y="1658938"/>
          <p14:tracePt t="3007" x="6327775" y="1658938"/>
          <p14:tracePt t="3024" x="6278563" y="1658938"/>
          <p14:tracePt t="3041" x="6253163" y="1658938"/>
          <p14:tracePt t="3074" x="6245225" y="1651000"/>
          <p14:tracePt t="3095" x="6229350" y="1651000"/>
          <p14:tracePt t="3631" x="6203950" y="1651000"/>
          <p14:tracePt t="3639" x="6196013" y="1651000"/>
          <p14:tracePt t="3647" x="6170613" y="1651000"/>
          <p14:tracePt t="3658" x="6154738" y="1651000"/>
          <p14:tracePt t="3674" x="6145213" y="1658938"/>
          <p14:tracePt t="3691" x="6129338" y="1658938"/>
          <p14:tracePt t="3708" x="6103938" y="1658938"/>
          <p14:tracePt t="3724" x="6096000" y="1658938"/>
          <p14:tracePt t="3971" x="6103938" y="1658938"/>
          <p14:tracePt t="3979" x="6121400" y="1658938"/>
          <p14:tracePt t="3991" x="6129338" y="1658938"/>
          <p14:tracePt t="4009" x="6145213" y="1651000"/>
          <p14:tracePt t="4025" x="6170613" y="1651000"/>
          <p14:tracePt t="4041" x="6219825" y="1608138"/>
          <p14:tracePt t="4058" x="6270625" y="1558925"/>
          <p14:tracePt t="4074" x="6319838" y="1484313"/>
          <p14:tracePt t="4092" x="6345238" y="1435100"/>
          <p14:tracePt t="4108" x="6353175" y="1327150"/>
          <p14:tracePt t="4125" x="6353175" y="1293813"/>
          <p14:tracePt t="4141" x="6270625" y="1227138"/>
          <p14:tracePt t="4158" x="6154738" y="1201738"/>
          <p14:tracePt t="4174" x="6013450" y="1201738"/>
          <p14:tracePt t="4191" x="5797550" y="1219200"/>
          <p14:tracePt t="4207" x="5589588" y="1343025"/>
          <p14:tracePt t="4224" x="5448300" y="1435100"/>
          <p14:tracePt t="4241" x="5324475" y="1558925"/>
          <p14:tracePt t="4259" x="5275263" y="1625600"/>
          <p14:tracePt t="4276" x="5224463" y="1682750"/>
          <p14:tracePt t="4292" x="5224463" y="1733550"/>
          <p14:tracePt t="4309" x="5224463" y="1782763"/>
          <p14:tracePt t="4326" x="5291138" y="1824038"/>
          <p14:tracePt t="4344" x="5341938" y="1831975"/>
          <p14:tracePt t="4360" x="5465763" y="1849438"/>
          <p14:tracePt t="4378" x="5599113" y="1849438"/>
          <p14:tracePt t="4394" x="5772150" y="1782763"/>
          <p14:tracePt t="4412" x="5846763" y="1733550"/>
          <p14:tracePt t="4428" x="5913438" y="1700213"/>
          <p14:tracePt t="4443" x="5938838" y="1682750"/>
          <p14:tracePt t="4460" x="5962650" y="1674813"/>
          <p14:tracePt t="4494" x="5962650" y="1658938"/>
          <p14:tracePt t="4831" x="5962650" y="1674813"/>
          <p14:tracePt t="5049" x="5962650" y="1682750"/>
          <p14:tracePt t="5268" x="5962650" y="1700213"/>
          <p14:tracePt t="7231" x="5962650" y="1708150"/>
          <p14:tracePt t="7244" x="5938838" y="1733550"/>
          <p14:tracePt t="7252" x="5913438" y="1782763"/>
          <p14:tracePt t="7260" x="5897563" y="1824038"/>
          <p14:tracePt t="7276" x="5872163" y="1857375"/>
          <p14:tracePt t="7291" x="5846763" y="1898650"/>
          <p14:tracePt t="7308" x="5772150" y="2047875"/>
          <p14:tracePt t="7324" x="5697538" y="2197100"/>
          <p14:tracePt t="7341" x="5640388" y="2322513"/>
          <p14:tracePt t="7358" x="5599113" y="2379663"/>
          <p14:tracePt t="7375" x="5565775" y="2446338"/>
          <p14:tracePt t="7391" x="5548313" y="2495550"/>
          <p14:tracePt t="7407" x="5540375" y="2546350"/>
          <p14:tracePt t="7424" x="5540375" y="2579688"/>
          <p14:tracePt t="7441" x="5540375" y="2628900"/>
          <p14:tracePt t="7458" x="5565775" y="2654300"/>
          <p14:tracePt t="7473" x="5614988" y="2678113"/>
          <p14:tracePt t="7492" x="5673725" y="2695575"/>
          <p14:tracePt t="7509" x="5764213" y="2703513"/>
          <p14:tracePt t="7526" x="5864225" y="2703513"/>
          <p14:tracePt t="7543" x="5962650" y="2703513"/>
          <p14:tracePt t="7559" x="6046788" y="2703513"/>
          <p14:tracePt t="7576" x="6103938" y="2703513"/>
          <p14:tracePt t="7594" x="6170613" y="2703513"/>
          <p14:tracePt t="7610" x="6196013" y="2703513"/>
          <p14:tracePt t="7627" x="6219825" y="2719388"/>
          <p14:tracePt t="7644" x="6229350" y="2719388"/>
          <p14:tracePt t="7660" x="6229350" y="2728913"/>
          <p14:tracePt t="7725" x="6219825" y="2728913"/>
          <p14:tracePt t="8009" x="6203950" y="2728913"/>
          <p14:tracePt t="8017" x="6196013" y="2760663"/>
          <p14:tracePt t="8025" x="6170613" y="2786063"/>
          <p14:tracePt t="8037" x="6145213" y="2836863"/>
          <p14:tracePt t="8042" x="6121400" y="2878138"/>
          <p14:tracePt t="8058" x="6088063" y="2927350"/>
          <p14:tracePt t="8075" x="6037263" y="3001963"/>
          <p14:tracePt t="8090" x="5946775" y="3135313"/>
          <p14:tracePt t="8107" x="5864225" y="3308350"/>
          <p14:tracePt t="8123" x="5772150" y="3475038"/>
          <p14:tracePt t="8141" x="5722938" y="3598863"/>
          <p14:tracePt t="8158" x="5715000" y="3673475"/>
          <p14:tracePt t="8174" x="5689600" y="3756025"/>
          <p14:tracePt t="8191" x="5689600" y="3806825"/>
          <p14:tracePt t="8207" x="5689600" y="3871913"/>
          <p14:tracePt t="8224" x="5722938" y="3922713"/>
          <p14:tracePt t="8241" x="5772150" y="3946525"/>
          <p14:tracePt t="8258" x="5864225" y="3971925"/>
          <p14:tracePt t="8274" x="5946775" y="3979863"/>
          <p14:tracePt t="8292" x="6062663" y="3997325"/>
          <p14:tracePt t="8314" x="6170613" y="3979863"/>
          <p14:tracePt t="8326" x="6294438" y="3930650"/>
          <p14:tracePt t="8343" x="6345238" y="3897313"/>
          <p14:tracePt t="8360" x="6369050" y="3881438"/>
          <p14:tracePt t="8377" x="6378575" y="3871913"/>
          <p14:tracePt t="8393" x="6378575" y="3856038"/>
          <p14:tracePt t="8409" x="6378575" y="3848100"/>
          <p14:tracePt t="8427" x="6378575" y="3830638"/>
          <p14:tracePt t="8444" x="6369050" y="3822700"/>
          <p14:tracePt t="8461" x="6345238" y="3806825"/>
          <p14:tracePt t="8475" x="6319838" y="3797300"/>
          <p14:tracePt t="8493" x="6294438" y="3781425"/>
          <p14:tracePt t="8510" x="6253163" y="3781425"/>
          <p14:tracePt t="8529" x="6219825" y="3781425"/>
          <p14:tracePt t="8543" x="6103938" y="3830638"/>
          <p14:tracePt t="8560" x="6070600" y="3871913"/>
          <p14:tracePt t="8576" x="6021388" y="3922713"/>
          <p14:tracePt t="8594" x="5972175" y="3971925"/>
          <p14:tracePt t="8611" x="5938838" y="4046538"/>
          <p14:tracePt t="8627" x="5938838" y="4097338"/>
          <p14:tracePt t="8643" x="5938838" y="4138613"/>
          <p14:tracePt t="8661" x="5972175" y="4179888"/>
          <p14:tracePt t="8676" x="6037263" y="4203700"/>
          <p14:tracePt t="8692" x="6121400" y="4229100"/>
          <p14:tracePt t="8709" x="6196013" y="4229100"/>
          <p14:tracePt t="8726" x="6253163" y="4229100"/>
          <p14:tracePt t="8743" x="6294438" y="4213225"/>
          <p14:tracePt t="8759" x="6327775" y="4203700"/>
          <p14:tracePt t="8776" x="6345238" y="4203700"/>
          <p14:tracePt t="9218" x="6327775" y="4203700"/>
          <p14:tracePt t="9226" x="6319838" y="4213225"/>
          <p14:tracePt t="9235" x="6319838" y="4229100"/>
          <p14:tracePt t="9242" x="6303963" y="4237038"/>
          <p14:tracePt t="9258" x="6294438" y="4254500"/>
          <p14:tracePt t="9274" x="6278563" y="4262438"/>
          <p14:tracePt t="9291" x="6253163" y="4287838"/>
          <p14:tracePt t="9307" x="6253163" y="4303713"/>
          <p14:tracePt t="9323" x="6245225" y="4303713"/>
          <p14:tracePt t="9341" x="6245225" y="4311650"/>
          <p14:tracePt t="9375" x="6245225" y="4329113"/>
          <p14:tracePt t="9396" x="6229350" y="4337050"/>
          <p14:tracePt t="9408" x="6229350" y="4352925"/>
          <p14:tracePt t="9425" x="6219825" y="4352925"/>
          <p14:tracePt t="9441" x="6219825" y="4362450"/>
          <p14:tracePt t="9458" x="6203950" y="4403725"/>
          <p14:tracePt t="9474" x="6196013" y="4437063"/>
          <p14:tracePt t="9491" x="6170613" y="4486275"/>
          <p14:tracePt t="9507" x="6145213" y="4560888"/>
          <p14:tracePt t="9526" x="6121400" y="4610100"/>
          <p14:tracePt t="9541" x="6088063" y="4727575"/>
          <p14:tracePt t="9558" x="6070600" y="4802188"/>
          <p14:tracePt t="9574" x="6037263" y="4884738"/>
          <p14:tracePt t="9592" x="6013450" y="4983163"/>
          <p14:tracePt t="9608" x="5995988" y="5108575"/>
          <p14:tracePt t="9624" x="5972175" y="5232400"/>
          <p14:tracePt t="9642" x="5962650" y="5357813"/>
          <p14:tracePt t="9658" x="5962650" y="5432425"/>
          <p14:tracePt t="9674" x="5962650" y="5507038"/>
          <p14:tracePt t="9693" x="5962650" y="5538788"/>
          <p14:tracePt t="9710" x="5962650" y="5556250"/>
          <p14:tracePt t="10142" x="5962650" y="5564188"/>
          <p14:tracePt t="10150" x="5962650" y="5589588"/>
          <p14:tracePt t="10175" x="5962650" y="5613400"/>
          <p14:tracePt t="10191" x="5962650" y="5638800"/>
          <p14:tracePt t="10208" x="5962650" y="5664200"/>
          <p14:tracePt t="10223" x="5962650" y="5705475"/>
          <p14:tracePt t="10241" x="5962650" y="5730875"/>
          <p14:tracePt t="10257" x="5962650" y="5754688"/>
          <p14:tracePt t="10275" x="5962650" y="5762625"/>
          <p14:tracePt t="10310" x="5962650" y="5780088"/>
          <p14:tracePt t="10336" x="5962650" y="5788025"/>
          <p14:tracePt t="10369" x="5962650" y="5805488"/>
          <p14:tracePt t="10408" x="5962650" y="5813425"/>
          <p14:tracePt t="10427" x="5946775" y="5813425"/>
          <p14:tracePt t="10434" x="5946775" y="5829300"/>
          <p14:tracePt t="10458" x="5946775" y="5837238"/>
          <p14:tracePt t="10475" x="5938838" y="5837238"/>
          <p14:tracePt t="10491" x="5938838" y="5854700"/>
          <p14:tracePt t="10507" x="5921375" y="5880100"/>
          <p14:tracePt t="10524" x="5897563" y="5888038"/>
          <p14:tracePt t="10540" x="5888038" y="5911850"/>
          <p14:tracePt t="10557" x="5872163" y="5937250"/>
          <p14:tracePt t="10574" x="5846763" y="5962650"/>
          <p14:tracePt t="10591" x="5813425" y="5988050"/>
          <p14:tracePt t="10607" x="5789613" y="6029325"/>
          <p14:tracePt t="10624" x="5748338" y="6062663"/>
          <p14:tracePt t="10642" x="5722938" y="6086475"/>
          <p14:tracePt t="10657" x="5697538" y="6111875"/>
          <p14:tracePt t="10674" x="5673725" y="6137275"/>
          <p14:tracePt t="10690" x="5648325" y="6161088"/>
          <p14:tracePt t="10711" x="5622925" y="6186488"/>
          <p14:tracePt t="10726" x="5589588" y="6235700"/>
          <p14:tracePt t="10743" x="5565775" y="6276975"/>
          <p14:tracePt t="10760" x="5548313" y="6286500"/>
          <p14:tracePt t="10776" x="5524500" y="6302375"/>
          <p14:tracePt t="10793" x="5514975" y="6310313"/>
          <p14:tracePt t="10810" x="5514975" y="6327775"/>
          <p14:tracePt t="10826" x="5499100" y="6327775"/>
          <p14:tracePt t="10843" x="5491163" y="6335713"/>
          <p14:tracePt t="10876" x="5491163" y="6351588"/>
          <p14:tracePt t="10880" x="5473700" y="6351588"/>
          <p14:tracePt t="11212" x="5491163" y="6351588"/>
          <p14:tracePt t="11342" x="5499100" y="6351588"/>
          <p14:tracePt t="11374" x="5514975" y="6351588"/>
          <p14:tracePt t="11391" x="5524500" y="6351588"/>
          <p14:tracePt t="11425" x="5540375" y="6351588"/>
          <p14:tracePt t="11440" x="5565775" y="6361113"/>
          <p14:tracePt t="11457" x="5599113" y="6361113"/>
          <p14:tracePt t="11474" x="5640388" y="6361113"/>
          <p14:tracePt t="11492" x="5673725" y="6376988"/>
          <p14:tracePt t="11507" x="5722938" y="6376988"/>
          <p14:tracePt t="11524" x="5764213" y="6376988"/>
          <p14:tracePt t="11541" x="5822950" y="6376988"/>
          <p14:tracePt t="11557" x="5864225" y="6376988"/>
          <p14:tracePt t="11575" x="5897563" y="6376988"/>
          <p14:tracePt t="11591" x="5921375" y="6376988"/>
          <p14:tracePt t="11607" x="5946775" y="6376988"/>
          <p14:tracePt t="11625" x="5972175" y="6376988"/>
          <p14:tracePt t="11641" x="5988050" y="6376988"/>
          <p14:tracePt t="11676" x="5995988" y="6376988"/>
          <p14:tracePt t="11679" x="6013450" y="6376988"/>
          <p14:tracePt t="12153" x="5995988" y="6384925"/>
          <p14:tracePt t="12161" x="5972175" y="6410325"/>
          <p14:tracePt t="12175" x="5962650" y="6426200"/>
          <p14:tracePt t="12191" x="5946775" y="6451600"/>
          <p14:tracePt t="12209" x="5946775" y="6459538"/>
          <p14:tracePt t="12225" x="5921375" y="6500813"/>
          <p14:tracePt t="12241" x="5913438" y="6526213"/>
          <p14:tracePt t="12274" x="5897563" y="6534150"/>
          <p14:tracePt t="12290" x="5897563" y="6551613"/>
          <p14:tracePt t="12325" x="5888038" y="6559550"/>
          <p14:tracePt t="14691" x="5888038" y="6551613"/>
          <p14:tracePt t="15469" x="5888038" y="6559550"/>
          <p14:tracePt t="15477" x="5888038" y="6584950"/>
          <p14:tracePt t="15491" x="5888038" y="6600825"/>
          <p14:tracePt t="15508" x="5888038" y="6608763"/>
          <p14:tracePt t="15524" x="5872163" y="6634163"/>
          <p14:tracePt t="15540" x="5864225" y="6659563"/>
          <p14:tracePt t="15557" x="5846763" y="6700838"/>
          <p14:tracePt t="15574" x="5838825" y="6734175"/>
          <p14:tracePt t="15591" x="5813425" y="6783388"/>
          <p14:tracePt t="15607" x="5789613" y="6808788"/>
          <p14:tracePt t="15624" x="5772150" y="6850063"/>
          <p14:tracePt t="17808" x="5673725" y="6510338"/>
          <p14:tracePt t="17826" x="5822950" y="6029325"/>
          <p14:tracePt t="17841" x="5897563" y="5762625"/>
          <p14:tracePt t="17858" x="6013450" y="5489575"/>
          <p14:tracePt t="17878" x="6219825" y="4908550"/>
          <p14:tracePt t="17890" x="6453188" y="4287838"/>
          <p14:tracePt t="17908" x="6543675" y="4097338"/>
          <p14:tracePt t="17925" x="6626225" y="3871913"/>
          <p14:tracePt t="17943" x="6726238" y="3582988"/>
          <p14:tracePt t="17947" x="6775450" y="3457575"/>
          <p14:tracePt t="17965" x="6800850" y="3424238"/>
          <p14:tracePt t="17976" x="6818313" y="3382963"/>
          <p14:tracePt t="17993" x="6842125" y="3349625"/>
          <p14:tracePt t="18210" x="6826250" y="3349625"/>
          <p14:tracePt t="18218" x="6818313" y="3325813"/>
          <p14:tracePt t="18226" x="6800850" y="3308350"/>
          <p14:tracePt t="18241" x="6800850" y="3300413"/>
          <p14:tracePt t="18258" x="6792913" y="3275013"/>
          <p14:tracePt t="18274" x="6767513" y="3233738"/>
          <p14:tracePt t="18291" x="6743700" y="3176588"/>
          <p14:tracePt t="18308" x="6718300" y="3051175"/>
          <p14:tracePt t="18324" x="6700838" y="2986088"/>
          <p14:tracePt t="18341" x="6692900" y="2927350"/>
          <p14:tracePt t="18357" x="6692900" y="2886075"/>
          <p14:tracePt t="18374" x="6677025" y="2878138"/>
          <p14:tracePt t="18390" x="6677025" y="2860675"/>
          <p14:tracePt t="18409" x="6667500" y="2860675"/>
          <p14:tracePt t="18680" x="6651625" y="2860675"/>
          <p14:tracePt t="18689" x="6626225" y="2886075"/>
          <p14:tracePt t="18697" x="6602413" y="2911475"/>
          <p14:tracePt t="18707" x="6551613" y="2952750"/>
          <p14:tracePt t="18724" x="6518275" y="2986088"/>
          <p14:tracePt t="18741" x="6469063" y="3035300"/>
          <p14:tracePt t="18757" x="6378575" y="3125788"/>
          <p14:tracePt t="18774" x="6303963" y="3209925"/>
          <p14:tracePt t="18790" x="6229350" y="3284538"/>
          <p14:tracePt t="18807" x="6170613" y="3359150"/>
          <p14:tracePt t="18824" x="6121400" y="3433763"/>
          <p14:tracePt t="18840" x="6088063" y="3475038"/>
          <p14:tracePt t="18857" x="6046788" y="3524250"/>
          <p14:tracePt t="18875" x="6021388" y="3557588"/>
          <p14:tracePt t="18890" x="5995988" y="3582988"/>
          <p14:tracePt t="18924" x="5988050" y="3598863"/>
          <p14:tracePt t="18940" x="5988050" y="3606800"/>
          <p14:tracePt t="18943" x="5972175" y="3624263"/>
          <p14:tracePt t="18977" x="5938838" y="3657600"/>
          <p14:tracePt t="18985" x="5921375" y="3673475"/>
          <p14:tracePt t="18993" x="5913438" y="3673475"/>
          <p14:tracePt t="19008" x="5897563" y="3681413"/>
          <p14:tracePt t="19024" x="5888038" y="3706813"/>
          <p14:tracePt t="19040" x="5864225" y="3732213"/>
          <p14:tracePt t="19058" x="5822950" y="3773488"/>
          <p14:tracePt t="19075" x="5797550" y="3806825"/>
          <p14:tracePt t="19092" x="5764213" y="3830638"/>
          <p14:tracePt t="19110" x="5748338" y="3856038"/>
          <p14:tracePt t="19126" x="5722938" y="3881438"/>
          <p14:tracePt t="19143" x="5715000" y="3897313"/>
          <p14:tracePt t="19160" x="5697538" y="3905250"/>
          <p14:tracePt t="19224" x="5697538" y="3922713"/>
          <p14:tracePt t="19256" x="5722938" y="3922713"/>
          <p14:tracePt t="19264" x="5748338" y="3922713"/>
          <p14:tracePt t="19274" x="5764213" y="3922713"/>
          <p14:tracePt t="19290" x="5789613" y="3922713"/>
          <p14:tracePt t="19307" x="5813425" y="3922713"/>
          <p14:tracePt t="19325" x="5872163" y="3922713"/>
          <p14:tracePt t="19340" x="5921375" y="3922713"/>
          <p14:tracePt t="19357" x="5946775" y="3922713"/>
          <p14:tracePt t="19373" x="5972175" y="3922713"/>
          <p14:tracePt t="19395" x="5988050" y="3922713"/>
          <p14:tracePt t="19408" x="5995988" y="3922713"/>
          <p14:tracePt t="19889" x="5988050" y="3930650"/>
          <p14:tracePt t="19899" x="5972175" y="3946525"/>
          <p14:tracePt t="19907" x="5938838" y="3979863"/>
          <p14:tracePt t="19924" x="5897563" y="4021138"/>
          <p14:tracePt t="19941" x="5872163" y="4054475"/>
          <p14:tracePt t="19958" x="5813425" y="4154488"/>
          <p14:tracePt t="19974" x="5748338" y="4237038"/>
          <p14:tracePt t="19990" x="5673725" y="4311650"/>
          <p14:tracePt t="20007" x="5622925" y="4386263"/>
          <p14:tracePt t="20024" x="5589588" y="4437063"/>
          <p14:tracePt t="20041" x="5565775" y="4486275"/>
          <p14:tracePt t="20057" x="5540375" y="4527550"/>
          <p14:tracePt t="20074" x="5524500" y="4552950"/>
          <p14:tracePt t="20091" x="5524500" y="4576763"/>
          <p14:tracePt t="20107" x="5540375" y="4602163"/>
          <p14:tracePt t="20124" x="5599113" y="4610100"/>
          <p14:tracePt t="20141" x="5738813" y="4610100"/>
          <p14:tracePt t="20159" x="5897563" y="4576763"/>
          <p14:tracePt t="20178" x="6129338" y="4478338"/>
          <p14:tracePt t="20192" x="6369050" y="4329113"/>
          <p14:tracePt t="20209" x="6551613" y="4187825"/>
          <p14:tracePt t="20225" x="6677025" y="4071938"/>
          <p14:tracePt t="20244" x="6775450" y="3997325"/>
          <p14:tracePt t="20259" x="6826250" y="3930650"/>
          <p14:tracePt t="20276" x="6842125" y="3922713"/>
          <p14:tracePt t="20293" x="6850063" y="3905250"/>
          <p14:tracePt t="20354" x="6842125" y="3905250"/>
          <p14:tracePt t="20358" x="6826250" y="3905250"/>
          <p14:tracePt t="20376" x="6818313" y="3905250"/>
          <p14:tracePt t="20394" x="6800850" y="3922713"/>
          <p14:tracePt t="20409" x="6792913" y="3922713"/>
          <p14:tracePt t="20426" x="6775450" y="3922713"/>
          <p14:tracePt t="20489" x="6775450" y="3930650"/>
          <p14:tracePt t="20529" x="6767513" y="3930650"/>
          <p14:tracePt t="20562" x="6751638" y="3946525"/>
          <p14:tracePt t="20574" x="6743700" y="3946525"/>
          <p14:tracePt t="20591" x="6743700" y="3956050"/>
          <p14:tracePt t="20607" x="6726238" y="3971925"/>
          <p14:tracePt t="20624" x="6692900" y="3997325"/>
          <p14:tracePt t="20640" x="6651625" y="4046538"/>
          <p14:tracePt t="20657" x="6618288" y="4097338"/>
          <p14:tracePt t="20674" x="6569075" y="4154488"/>
          <p14:tracePt t="20691" x="6518275" y="4213225"/>
          <p14:tracePt t="20707" x="6427788" y="4311650"/>
          <p14:tracePt t="20724" x="6378575" y="4378325"/>
          <p14:tracePt t="20740" x="6319838" y="4437063"/>
          <p14:tracePt t="20758" x="6270625" y="4502150"/>
          <p14:tracePt t="20773" x="6219825" y="4560888"/>
          <p14:tracePt t="20791" x="6178550" y="4602163"/>
          <p14:tracePt t="20807" x="6154738" y="4651375"/>
          <p14:tracePt t="20824" x="6121400" y="4702175"/>
          <p14:tracePt t="20840" x="6088063" y="4735513"/>
          <p14:tracePt t="20859" x="6062663" y="4784725"/>
          <p14:tracePt t="20875" x="6021388" y="4826000"/>
          <p14:tracePt t="20892" x="5995988" y="4876800"/>
          <p14:tracePt t="20909" x="5972175" y="4900613"/>
          <p14:tracePt t="20927" x="5946775" y="4933950"/>
          <p14:tracePt t="20945" x="5921375" y="4983163"/>
          <p14:tracePt t="20960" x="5897563" y="5026025"/>
          <p14:tracePt t="20977" x="5872163" y="5057775"/>
          <p14:tracePt t="20994" x="5864225" y="5083175"/>
          <p14:tracePt t="21009" x="5838825" y="5108575"/>
          <p14:tracePt t="21026" x="5838825" y="5132388"/>
          <p14:tracePt t="21043" x="5822950" y="5157788"/>
          <p14:tracePt t="21060" x="5813425" y="5175250"/>
          <p14:tracePt t="21078" x="5797550" y="5183188"/>
          <p14:tracePt t="21092" x="5797550" y="5199063"/>
          <p14:tracePt t="21108" x="5789613" y="5207000"/>
          <p14:tracePt t="21126" x="5789613" y="5224463"/>
          <p14:tracePt t="21194" x="5772150" y="5224463"/>
          <p14:tracePt t="21300" x="5789613" y="5224463"/>
          <p14:tracePt t="21316" x="5797550" y="5224463"/>
          <p14:tracePt t="21341" x="5813425" y="5224463"/>
          <p14:tracePt t="21357" x="5822950" y="5224463"/>
          <p14:tracePt t="21390" x="5838825" y="5224463"/>
          <p14:tracePt t="21410" x="5846763" y="5224463"/>
          <p14:tracePt t="21426" x="5846763" y="5232400"/>
          <p14:tracePt t="23335" x="5864225" y="5232400"/>
          <p14:tracePt t="23350" x="5872163" y="5232400"/>
          <p14:tracePt t="23357" x="5897563" y="5249863"/>
          <p14:tracePt t="23374" x="5938838" y="5249863"/>
          <p14:tracePt t="23391" x="5972175" y="5257800"/>
          <p14:tracePt t="23407" x="6145213" y="5273675"/>
          <p14:tracePt t="23424" x="6369050" y="5273675"/>
          <p14:tracePt t="23440" x="6543675" y="5273675"/>
          <p14:tracePt t="23458" x="6700838" y="5273675"/>
          <p14:tracePt t="23474" x="6792913" y="5273675"/>
          <p14:tracePt t="23490" x="6867525" y="5273675"/>
          <p14:tracePt t="23507" x="6916738" y="5273675"/>
          <p14:tracePt t="23524" x="6924675" y="5273675"/>
          <p14:tracePt t="23540" x="6942138" y="5273675"/>
          <p14:tracePt t="24316" x="6924675" y="5273675"/>
          <p14:tracePt t="24325" x="6916738" y="5273675"/>
          <p14:tracePt t="24335" x="6892925" y="5281613"/>
          <p14:tracePt t="24341" x="6850063" y="5281613"/>
          <p14:tracePt t="24357" x="6826250" y="5299075"/>
          <p14:tracePt t="24374" x="6818313" y="5299075"/>
          <p14:tracePt t="24390" x="6743700" y="5307013"/>
          <p14:tracePt t="24406" x="6692900" y="5332413"/>
          <p14:tracePt t="24424" x="6618288" y="5357813"/>
          <p14:tracePt t="24440" x="6543675" y="5373688"/>
          <p14:tracePt t="24457" x="6453188" y="5407025"/>
          <p14:tracePt t="24473" x="6369050" y="5432425"/>
          <p14:tracePt t="24489" x="6303963" y="5456238"/>
          <p14:tracePt t="24509" x="6245225" y="5481638"/>
          <p14:tracePt t="24523" x="6178550" y="5507038"/>
          <p14:tracePt t="24541" x="6154738" y="5530850"/>
          <p14:tracePt t="24557" x="6121400" y="5538788"/>
          <p14:tracePt t="24573" x="6103938" y="5538788"/>
          <p14:tracePt t="24591" x="6096000" y="5556250"/>
          <p14:tracePt t="24594" x="6088063" y="5556250"/>
          <p14:tracePt t="24643" x="6070600" y="5564188"/>
          <p14:tracePt t="25200" x="6088063" y="5564188"/>
          <p14:tracePt t="25217" x="6096000" y="5564188"/>
          <p14:tracePt t="25224" x="6103938" y="5564188"/>
          <p14:tracePt t="25257" x="6121400" y="5564188"/>
          <p14:tracePt t="25274" x="6145213" y="5564188"/>
          <p14:tracePt t="25290" x="6154738" y="5581650"/>
          <p14:tracePt t="25307" x="6170613" y="5581650"/>
          <p14:tracePt t="25324" x="6170613" y="5589588"/>
          <p14:tracePt t="25340" x="6178550" y="5589588"/>
          <p14:tracePt t="25646" x="6170613" y="5589588"/>
          <p14:tracePt t="25670" x="6154738" y="5589588"/>
          <p14:tracePt t="25687" x="6145213" y="5605463"/>
          <p14:tracePt t="25707" x="6129338" y="5605463"/>
          <p14:tracePt t="25740" x="6121400" y="5605463"/>
          <p14:tracePt t="25757" x="6103938" y="5613400"/>
          <p14:tracePt t="25774" x="6088063" y="5613400"/>
          <p14:tracePt t="25791" x="6070600" y="5630863"/>
          <p14:tracePt t="25807" x="6062663" y="5630863"/>
          <p14:tracePt t="25808" x="6046788" y="5630863"/>
          <p14:tracePt t="25824" x="6046788" y="5638800"/>
          <p14:tracePt t="25859" x="6037263" y="5638800"/>
          <p14:tracePt t="25971" x="6021388" y="5638800"/>
          <p14:tracePt t="26246" x="6013450" y="5638800"/>
          <p14:tracePt t="26262" x="6013450" y="5656263"/>
          <p14:tracePt t="26311" x="5995988" y="5664200"/>
          <p14:tracePt t="26335" x="5995988" y="5680075"/>
          <p14:tracePt t="26351" x="5988050" y="5680075"/>
          <p14:tracePt t="26360" x="5988050" y="5688013"/>
          <p14:tracePt t="26390" x="5988050" y="5705475"/>
          <p14:tracePt t="26407" x="5972175" y="5713413"/>
          <p14:tracePt t="26441" x="5972175" y="5730875"/>
          <p14:tracePt t="26456" x="5972175" y="5738813"/>
          <p14:tracePt t="26473" x="5972175" y="5754688"/>
          <p14:tracePt t="26490" x="5972175" y="5762625"/>
          <p14:tracePt t="26507" x="5972175" y="5780088"/>
          <p14:tracePt t="26523" x="5988050" y="5805488"/>
          <p14:tracePt t="26540" x="5995988" y="5813425"/>
          <p14:tracePt t="26557" x="6021388" y="5837238"/>
          <p14:tracePt t="26573" x="6046788" y="5862638"/>
          <p14:tracePt t="26590" x="6062663" y="5888038"/>
          <p14:tracePt t="26607" x="6088063" y="5911850"/>
          <p14:tracePt t="26624" x="6103938" y="5929313"/>
          <p14:tracePt t="26642" x="6103938" y="5954713"/>
          <p14:tracePt t="26659" x="6121400" y="5954713"/>
          <p14:tracePt t="26678" x="6129338" y="5962650"/>
          <p14:tracePt t="27130" x="6129338" y="5954713"/>
          <p14:tracePt t="27138" x="6154738" y="5903913"/>
          <p14:tracePt t="27147" x="6229350" y="5762625"/>
          <p14:tracePt t="27156" x="6294438" y="5680075"/>
          <p14:tracePt t="27174" x="6378575" y="5538788"/>
          <p14:tracePt t="27190" x="6469063" y="5399088"/>
          <p14:tracePt t="27207" x="6651625" y="5108575"/>
          <p14:tracePt t="27223" x="6842125" y="4810125"/>
          <p14:tracePt t="27240" x="7091363" y="4403725"/>
          <p14:tracePt t="27258" x="7273925" y="4154488"/>
          <p14:tracePt t="27455" x="7273925" y="4129088"/>
          <p14:tracePt t="27463" x="7273925" y="4021138"/>
          <p14:tracePt t="27474" x="7307263" y="3881438"/>
          <p14:tracePt t="27492" x="7356475" y="3722688"/>
          <p14:tracePt t="27507" x="7423150" y="3532188"/>
          <p14:tracePt t="27524" x="7556500" y="3135313"/>
          <p14:tracePt t="27541" x="7829550" y="2346325"/>
          <p14:tracePt t="27557" x="8186738" y="1584325"/>
          <p14:tracePt t="27573" x="8426450" y="1169988"/>
          <p14:tracePt t="27590" x="8675688" y="754063"/>
          <p14:tracePt t="27608" x="8907463" y="431800"/>
          <p14:tracePt t="27623" x="9182100" y="82550"/>
          <p14:tracePt t="27640" x="9205913" y="333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9116B-0B88-9054-7415-8D19DAEC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>
                <a:effectLst/>
                <a:latin typeface="Montserrat" pitchFamily="2" charset="77"/>
              </a:rPr>
              <a:t>Objective </a:t>
            </a:r>
            <a:br>
              <a:rPr lang="en-IN">
                <a:effectLst/>
              </a:rPr>
            </a:b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A0B76-9A5F-98CD-D950-C118B1F4A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5744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" name="Audio 29">
            <a:extLst>
              <a:ext uri="{FF2B5EF4-FFF2-40B4-BE49-F238E27FC236}">
                <a16:creationId xmlns:a16="http://schemas.microsoft.com/office/drawing/2014/main" id="{83100327-8FE7-5CED-9FBE-FBE8CF158C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7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73"/>
    </mc:Choice>
    <mc:Fallback>
      <p:transition spd="slow" advTm="21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D9926-E2BF-7569-D491-A8BC14BF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>
                <a:effectLst/>
                <a:latin typeface="Montserrat" pitchFamily="2" charset="77"/>
              </a:rPr>
              <a:t>Background </a:t>
            </a:r>
            <a:br>
              <a:rPr lang="en-IN" dirty="0">
                <a:effectLst/>
              </a:rPr>
            </a:b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4D24BF-2646-F9BB-91A4-8CF3976AF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7280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Audio 24">
            <a:extLst>
              <a:ext uri="{FF2B5EF4-FFF2-40B4-BE49-F238E27FC236}">
                <a16:creationId xmlns:a16="http://schemas.microsoft.com/office/drawing/2014/main" id="{BAAC3867-BC66-82C1-71CA-E0C9D9E0BA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46"/>
    </mc:Choice>
    <mc:Fallback>
      <p:transition spd="slow" advTm="22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24" x="6527800" y="2055813"/>
          <p14:tracePt t="733" x="6518275" y="2055813"/>
          <p14:tracePt t="747" x="6518275" y="2073275"/>
          <p14:tracePt t="751" x="6502400" y="2081213"/>
          <p14:tracePt t="773" x="6494463" y="2098675"/>
          <p14:tracePt t="789" x="6477000" y="2106613"/>
          <p14:tracePt t="806" x="6443663" y="2147888"/>
          <p14:tracePt t="822" x="6419850" y="2173288"/>
          <p14:tracePt t="838" x="6378575" y="2206625"/>
          <p14:tracePt t="857" x="6353175" y="2247900"/>
          <p14:tracePt t="873" x="6303963" y="2297113"/>
          <p14:tracePt t="889" x="6278563" y="2330450"/>
          <p14:tracePt t="906" x="6245225" y="2397125"/>
          <p14:tracePt t="922" x="6219825" y="2430463"/>
          <p14:tracePt t="941" x="6178550" y="2471738"/>
          <p14:tracePt t="956" x="6145213" y="2505075"/>
          <p14:tracePt t="972" x="6121400" y="2546350"/>
          <p14:tracePt t="989" x="6096000" y="2579688"/>
          <p14:tracePt t="1007" x="6070600" y="2603500"/>
          <p14:tracePt t="1024" x="6037263" y="2628900"/>
          <p14:tracePt t="1040" x="5995988" y="2695575"/>
          <p14:tracePt t="1057" x="5972175" y="2719388"/>
          <p14:tracePt t="1074" x="5946775" y="2752725"/>
          <p14:tracePt t="1091" x="5921375" y="2786063"/>
          <p14:tracePt t="1108" x="5897563" y="2827338"/>
          <p14:tracePt t="1124" x="5864225" y="2860675"/>
          <p14:tracePt t="1141" x="5846763" y="2886075"/>
          <p14:tracePt t="1158" x="5822950" y="2901950"/>
          <p14:tracePt t="1176" x="5813425" y="2901950"/>
          <p14:tracePt t="1568" x="5789613" y="2911475"/>
          <p14:tracePt t="1576" x="5772150" y="2927350"/>
          <p14:tracePt t="1589" x="5748338" y="2952750"/>
          <p14:tracePt t="1606" x="5738813" y="2960688"/>
          <p14:tracePt t="1624" x="5715000" y="2986088"/>
          <p14:tracePt t="1639" x="5599113" y="3101975"/>
          <p14:tracePt t="1656" x="5565775" y="3135313"/>
          <p14:tracePt t="1673" x="5448300" y="3251200"/>
          <p14:tracePt t="1689" x="5365750" y="3349625"/>
          <p14:tracePt t="1706" x="5275263" y="3433763"/>
          <p14:tracePt t="1722" x="5224463" y="3482975"/>
          <p14:tracePt t="1738" x="5167313" y="3549650"/>
          <p14:tracePt t="1756" x="5100638" y="3598863"/>
          <p14:tracePt t="1772" x="5067300" y="3657600"/>
          <p14:tracePt t="1788" x="5018088" y="3706813"/>
          <p14:tracePt t="1806" x="4967288" y="3756025"/>
          <p14:tracePt t="1822" x="4935538" y="3797300"/>
          <p14:tracePt t="1824" x="4892675" y="3848100"/>
          <p14:tracePt t="1849" x="4868863" y="3871913"/>
          <p14:tracePt t="1855" x="4843463" y="3905250"/>
          <p14:tracePt t="1874" x="4835525" y="3922713"/>
          <p14:tracePt t="1893" x="4818063" y="3930650"/>
          <p14:tracePt t="1910" x="4810125" y="3946525"/>
          <p14:tracePt t="2200" x="4786313" y="3946525"/>
          <p14:tracePt t="2208" x="4760913" y="3946525"/>
          <p14:tracePt t="2223" x="4735513" y="3956050"/>
          <p14:tracePt t="2240" x="4694238" y="3971925"/>
          <p14:tracePt t="2258" x="4586288" y="4046538"/>
          <p14:tracePt t="2272" x="4462463" y="4129088"/>
          <p14:tracePt t="2289" x="4337050" y="4229100"/>
          <p14:tracePt t="2307" x="4122738" y="4403725"/>
          <p14:tracePt t="2322" x="3981450" y="4527550"/>
          <p14:tracePt t="2339" x="3865563" y="4635500"/>
          <p14:tracePt t="2355" x="3806825" y="4702175"/>
          <p14:tracePt t="2372" x="3740150" y="4751388"/>
          <p14:tracePt t="2389" x="3706813" y="4776788"/>
          <p14:tracePt t="2406" x="3683000" y="4784725"/>
          <p14:tracePt t="2442" x="3683000" y="4802188"/>
          <p14:tracePt t="3108" x="3665538" y="4802188"/>
          <p14:tracePt t="3124" x="3665538" y="4784725"/>
          <p14:tracePt t="3141" x="3657600" y="4784725"/>
          <p14:tracePt t="3157" x="3641725" y="4784725"/>
          <p14:tracePt t="3189" x="3632200" y="4784725"/>
          <p14:tracePt t="3205" x="3632200" y="4776788"/>
          <p14:tracePt t="3225" x="3616325" y="4776788"/>
          <p14:tracePt t="6214" x="3616325" y="4759325"/>
          <p14:tracePt t="6417" x="3608388" y="4759325"/>
          <p14:tracePt t="6539" x="3590925" y="4759325"/>
          <p14:tracePt t="8518" x="3590925" y="4751388"/>
          <p14:tracePt t="8528" x="3582988" y="4751388"/>
          <p14:tracePt t="8542" x="3567113" y="4751388"/>
          <p14:tracePt t="8572" x="3541713" y="4735513"/>
          <p14:tracePt t="8590" x="3533775" y="4735513"/>
          <p14:tracePt t="8606" x="3459163" y="4710113"/>
          <p14:tracePt t="8622" x="3384550" y="4702175"/>
          <p14:tracePt t="8639" x="3309938" y="4676775"/>
          <p14:tracePt t="8656" x="3209925" y="4651375"/>
          <p14:tracePt t="8672" x="3109913" y="4627563"/>
          <p14:tracePt t="8688" x="3009900" y="4602163"/>
          <p14:tracePt t="8704" x="2952750" y="4602163"/>
          <p14:tracePt t="8722" x="2860675" y="4602163"/>
          <p14:tracePt t="8738" x="2778125" y="4602163"/>
          <p14:tracePt t="8755" x="2711450" y="4602163"/>
          <p14:tracePt t="8772" x="2662238" y="4602163"/>
          <p14:tracePt t="8790" x="2603500" y="4602163"/>
          <p14:tracePt t="8811" x="2562225" y="4627563"/>
          <p14:tracePt t="8817" x="2513013" y="4651375"/>
          <p14:tracePt t="8825" x="2487613" y="4651375"/>
          <p14:tracePt t="8839" x="2479675" y="4660900"/>
          <p14:tracePt t="8874" x="2438400" y="4684713"/>
          <p14:tracePt t="8891" x="2413000" y="4710113"/>
          <p14:tracePt t="8908" x="2389188" y="4727575"/>
          <p14:tracePt t="8926" x="2355850" y="4751388"/>
          <p14:tracePt t="8941" x="2314575" y="4784725"/>
          <p14:tracePt t="8958" x="2281238" y="4810125"/>
          <p14:tracePt t="8974" x="2255838" y="4833938"/>
          <p14:tracePt t="8991" x="2230438" y="4876800"/>
          <p14:tracePt t="9008" x="2206625" y="4926013"/>
          <p14:tracePt t="9024" x="2181225" y="4959350"/>
          <p14:tracePt t="9040" x="2155825" y="5008563"/>
          <p14:tracePt t="9057" x="2114550" y="5075238"/>
          <p14:tracePt t="9073" x="2106613" y="5132388"/>
          <p14:tracePt t="9092" x="2081213" y="5183188"/>
          <p14:tracePt t="9107" x="2065338" y="5224463"/>
          <p14:tracePt t="9124" x="2065338" y="5273675"/>
          <p14:tracePt t="9141" x="2065338" y="5324475"/>
          <p14:tracePt t="9158" x="2065338" y="5373688"/>
          <p14:tracePt t="9175" x="2065338" y="5432425"/>
          <p14:tracePt t="9192" x="2065338" y="5489575"/>
          <p14:tracePt t="9209" x="2081213" y="5556250"/>
          <p14:tracePt t="9224" x="2114550" y="5605463"/>
          <p14:tracePt t="9241" x="2155825" y="5664200"/>
          <p14:tracePt t="9257" x="2206625" y="5730875"/>
          <p14:tracePt t="9274" x="2255838" y="5788025"/>
          <p14:tracePt t="9291" x="2314575" y="5829300"/>
          <p14:tracePt t="9308" x="2379663" y="5862638"/>
          <p14:tracePt t="9323" x="2438400" y="5888038"/>
          <p14:tracePt t="9343" x="2487613" y="5911850"/>
          <p14:tracePt t="9356" x="2554288" y="5929313"/>
          <p14:tracePt t="9375" x="2636838" y="5937250"/>
          <p14:tracePt t="9391" x="2703513" y="5937250"/>
          <p14:tracePt t="9407" x="2754313" y="5937250"/>
          <p14:tracePt t="9424" x="2811463" y="5937250"/>
          <p14:tracePt t="9442" x="2878138" y="5929313"/>
          <p14:tracePt t="9460" x="2935288" y="5903913"/>
          <p14:tracePt t="9475" x="2986088" y="5888038"/>
          <p14:tracePt t="9491" x="3035300" y="5862638"/>
          <p14:tracePt t="9509" x="3068638" y="5854700"/>
          <p14:tracePt t="9525" x="3117850" y="5813425"/>
          <p14:tracePt t="9541" x="3160713" y="5788025"/>
          <p14:tracePt t="9558" x="3217863" y="5738813"/>
          <p14:tracePt t="9575" x="3259138" y="5688013"/>
          <p14:tracePt t="9590" x="3292475" y="5613400"/>
          <p14:tracePt t="9606" x="3341688" y="5530850"/>
          <p14:tracePt t="9621" x="3384550" y="5422900"/>
          <p14:tracePt t="9640" x="3416300" y="5307013"/>
          <p14:tracePt t="9657" x="3441700" y="5183188"/>
          <p14:tracePt t="9673" x="3459163" y="5083175"/>
          <p14:tracePt t="9689" x="3467100" y="4983163"/>
          <p14:tracePt t="9705" x="3467100" y="4908550"/>
          <p14:tracePt t="9724" x="3467100" y="4810125"/>
          <p14:tracePt t="9744" x="3441700" y="4710113"/>
          <p14:tracePt t="9756" x="3408363" y="4602163"/>
          <p14:tracePt t="9775" x="3392488" y="4576763"/>
          <p14:tracePt t="9793" x="3341688" y="4511675"/>
          <p14:tracePt t="9809" x="3309938" y="4486275"/>
          <p14:tracePt t="9825" x="3267075" y="4460875"/>
          <p14:tracePt t="9841" x="3209925" y="4452938"/>
          <p14:tracePt t="9858" x="3143250" y="4452938"/>
          <p14:tracePt t="9876" x="3068638" y="4437063"/>
          <p14:tracePt t="9890" x="3035300" y="4437063"/>
          <p14:tracePt t="9908" x="2978150" y="4437063"/>
          <p14:tracePt t="9924" x="2911475" y="4437063"/>
          <p14:tracePt t="9940" x="2852738" y="4437063"/>
          <p14:tracePt t="9957" x="2786063" y="4452938"/>
          <p14:tracePt t="9974" x="2728913" y="4478338"/>
          <p14:tracePt t="9991" x="2687638" y="4502150"/>
          <p14:tracePt t="10007" x="2636838" y="4535488"/>
          <p14:tracePt t="10024" x="2579688" y="4586288"/>
          <p14:tracePt t="10041" x="2554288" y="4610100"/>
          <p14:tracePt t="10059" x="2505075" y="4676775"/>
          <p14:tracePt t="10075" x="2438400" y="4759325"/>
          <p14:tracePt t="10091" x="2413000" y="4802188"/>
          <p14:tracePt t="10110" x="2379663" y="4851400"/>
          <p14:tracePt t="10124" x="2363788" y="4884738"/>
          <p14:tracePt t="10142" x="2338388" y="4926013"/>
          <p14:tracePt t="10158" x="2338388" y="4933950"/>
          <p14:tracePt t="10175" x="2330450" y="4951413"/>
          <p14:tracePt t="10192" x="2330450" y="4959350"/>
          <p14:tracePt t="10212" x="2330450" y="4975225"/>
          <p14:tracePt t="10407" x="2330450" y="4959350"/>
          <p14:tracePt t="10480" x="2330450" y="4951413"/>
          <p14:tracePt t="10731" x="2330450" y="4933950"/>
          <p14:tracePt t="10764" x="2338388" y="4933950"/>
          <p14:tracePt t="10804" x="2355850" y="4933950"/>
          <p14:tracePt t="10813" x="2355850" y="4926013"/>
          <p14:tracePt t="10828" x="2363788" y="4926013"/>
          <p14:tracePt t="10856" x="2379663" y="4926013"/>
          <p14:tracePt t="10872" x="2389188" y="4926013"/>
          <p14:tracePt t="10889" x="2389188" y="4908550"/>
          <p14:tracePt t="10894" x="2405063" y="4908550"/>
          <p14:tracePt t="10950" x="2413000" y="4908550"/>
          <p14:tracePt t="14208" x="2430463" y="4908550"/>
          <p14:tracePt t="14222" x="2430463" y="4900613"/>
          <p14:tracePt t="14241" x="2438400" y="4884738"/>
          <p14:tracePt t="14255" x="2454275" y="4876800"/>
          <p14:tracePt t="14272" x="2479675" y="4859338"/>
          <p14:tracePt t="14288" x="2505075" y="4833938"/>
          <p14:tracePt t="14306" x="2554288" y="4802188"/>
          <p14:tracePt t="14321" x="2603500" y="4759325"/>
          <p14:tracePt t="14337" x="2662238" y="4710113"/>
          <p14:tracePt t="14355" x="2728913" y="4660900"/>
          <p14:tracePt t="14373" x="2786063" y="4610100"/>
          <p14:tracePt t="14392" x="2828925" y="4586288"/>
          <p14:tracePt t="14407" x="2878138" y="4535488"/>
          <p14:tracePt t="14423" x="2935288" y="4486275"/>
          <p14:tracePt t="14439" x="3035300" y="4427538"/>
          <p14:tracePt t="14459" x="3192463" y="4329113"/>
          <p14:tracePt t="14473" x="3384550" y="4213225"/>
          <p14:tracePt t="14490" x="3541713" y="4129088"/>
          <p14:tracePt t="14507" x="3757613" y="4030663"/>
          <p14:tracePt t="14523" x="3940175" y="3956050"/>
          <p14:tracePt t="14540" x="4071938" y="3922713"/>
          <p14:tracePt t="14558" x="4197350" y="3897313"/>
          <p14:tracePt t="14574" x="4313238" y="3871913"/>
          <p14:tracePt t="14591" x="4395788" y="3856038"/>
          <p14:tracePt t="14607" x="4495800" y="3848100"/>
          <p14:tracePt t="14624" x="4570413" y="3830638"/>
          <p14:tracePt t="14641" x="4660900" y="3830638"/>
          <p14:tracePt t="14658" x="4743450" y="3822700"/>
          <p14:tracePt t="14677" x="4868863" y="3822700"/>
          <p14:tracePt t="14692" x="4967288" y="3806825"/>
          <p14:tracePt t="14708" x="5067300" y="3781425"/>
          <p14:tracePt t="14726" x="5167313" y="3773488"/>
          <p14:tracePt t="14741" x="5291138" y="3756025"/>
          <p14:tracePt t="14758" x="5424488" y="3732213"/>
          <p14:tracePt t="14774" x="5499100" y="3722688"/>
          <p14:tracePt t="14791" x="5599113" y="3706813"/>
          <p14:tracePt t="14808" x="5715000" y="3698875"/>
          <p14:tracePt t="14824" x="5789613" y="3698875"/>
          <p14:tracePt t="14831" x="5872163" y="3698875"/>
          <p14:tracePt t="14840" x="5897563" y="3681413"/>
          <p14:tracePt t="14857" x="5938838" y="3681413"/>
          <p14:tracePt t="14874" x="6013450" y="3681413"/>
          <p14:tracePt t="14891" x="6088063" y="3673475"/>
          <p14:tracePt t="14907" x="6170613" y="3673475"/>
          <p14:tracePt t="14924" x="6245225" y="3673475"/>
          <p14:tracePt t="14940" x="6294438" y="3673475"/>
          <p14:tracePt t="14957" x="6369050" y="3673475"/>
          <p14:tracePt t="14974" x="6402388" y="3673475"/>
          <p14:tracePt t="14992" x="6453188" y="3681413"/>
          <p14:tracePt t="15008" x="6477000" y="3698875"/>
          <p14:tracePt t="15026" x="6477000" y="3706813"/>
          <p14:tracePt t="15041" x="6494463" y="3706813"/>
          <p14:tracePt t="15044" x="6494463" y="3722688"/>
          <p14:tracePt t="15558" x="6502400" y="3722688"/>
          <p14:tracePt t="15566" x="6518275" y="3722688"/>
          <p14:tracePt t="15574" x="6543675" y="3706813"/>
          <p14:tracePt t="15589" x="6569075" y="3706813"/>
          <p14:tracePt t="15605" x="6618288" y="3698875"/>
          <p14:tracePt t="15622" x="6643688" y="3698875"/>
          <p14:tracePt t="15639" x="6743700" y="3673475"/>
          <p14:tracePt t="15655" x="6818313" y="3657600"/>
          <p14:tracePt t="15672" x="6916738" y="3632200"/>
          <p14:tracePt t="15688" x="7016750" y="3606800"/>
          <p14:tracePt t="15704" x="7132638" y="3582988"/>
          <p14:tracePt t="15722" x="7232650" y="3573463"/>
          <p14:tracePt t="15738" x="7348538" y="3557588"/>
          <p14:tracePt t="15756" x="7423150" y="3549650"/>
          <p14:tracePt t="15772" x="7497763" y="3549650"/>
          <p14:tracePt t="15788" x="7546975" y="3549650"/>
          <p14:tracePt t="15805" x="7580313" y="3549650"/>
          <p14:tracePt t="15808" x="7605713" y="3549650"/>
          <p14:tracePt t="15839" x="7621588" y="3549650"/>
          <p14:tracePt t="15860" x="7631113" y="3549650"/>
          <p14:tracePt t="15915" x="7646988" y="3557588"/>
          <p14:tracePt t="15931" x="7654925" y="3573463"/>
          <p14:tracePt t="15939" x="7672388" y="3573463"/>
          <p14:tracePt t="15947" x="7680325" y="3598863"/>
          <p14:tracePt t="15955" x="7705725" y="3598863"/>
          <p14:tracePt t="15972" x="7729538" y="3624263"/>
          <p14:tracePt t="15989" x="7754938" y="3632200"/>
          <p14:tracePt t="16005" x="7804150" y="3657600"/>
          <p14:tracePt t="16021" x="7854950" y="3681413"/>
          <p14:tracePt t="16039" x="7896225" y="3706813"/>
          <p14:tracePt t="16055" x="7929563" y="3732213"/>
          <p14:tracePt t="16072" x="7945438" y="3748088"/>
          <p14:tracePt t="16088" x="7953375" y="3748088"/>
          <p14:tracePt t="16105" x="7953375" y="3756025"/>
          <p14:tracePt t="16138" x="7953375" y="3773488"/>
          <p14:tracePt t="16156" x="7953375" y="3781425"/>
          <p14:tracePt t="16183" x="7953375" y="3797300"/>
          <p14:tracePt t="16222" x="7945438" y="3806825"/>
          <p14:tracePt t="16240" x="7929563" y="3830638"/>
          <p14:tracePt t="16255" x="7878763" y="3881438"/>
          <p14:tracePt t="16271" x="7821613" y="3946525"/>
          <p14:tracePt t="16288" x="7747000" y="4030663"/>
          <p14:tracePt t="16305" x="7672388" y="4113213"/>
          <p14:tracePt t="16321" x="7580313" y="4213225"/>
          <p14:tracePt t="16339" x="7523163" y="4303713"/>
          <p14:tracePt t="16354" x="7480300" y="4352925"/>
          <p14:tracePt t="16372" x="7431088" y="4411663"/>
          <p14:tracePt t="16389" x="7397750" y="4460875"/>
          <p14:tracePt t="16405" x="7373938" y="4486275"/>
          <p14:tracePt t="16421" x="7356475" y="4502150"/>
          <p14:tracePt t="16443" x="7356475" y="4511675"/>
          <p14:tracePt t="16456" x="7348538" y="4511675"/>
          <p14:tracePt t="16945" x="7331075" y="4511675"/>
          <p14:tracePt t="16953" x="7331075" y="4527550"/>
          <p14:tracePt t="16972" x="7331075" y="4535488"/>
          <p14:tracePt t="16989" x="7323138" y="4535488"/>
          <p14:tracePt t="17022" x="7323138" y="4552950"/>
          <p14:tracePt t="17038" x="7323138" y="4560888"/>
          <p14:tracePt t="17074" x="7323138" y="4576763"/>
          <p14:tracePt t="17105" x="7331075" y="4586288"/>
          <p14:tracePt t="17123" x="7356475" y="4586288"/>
          <p14:tracePt t="17139" x="7431088" y="4610100"/>
          <p14:tracePt t="17155" x="7531100" y="4627563"/>
          <p14:tracePt t="17172" x="7646988" y="4635500"/>
          <p14:tracePt t="17188" x="7796213" y="4651375"/>
          <p14:tracePt t="17206" x="7929563" y="4651375"/>
          <p14:tracePt t="17221" x="8053388" y="4627563"/>
          <p14:tracePt t="17237" x="8120063" y="4602163"/>
          <p14:tracePt t="17255" x="8177213" y="4576763"/>
          <p14:tracePt t="17272" x="8228013" y="4552950"/>
          <p14:tracePt t="17289" x="8261350" y="4535488"/>
          <p14:tracePt t="17305" x="8285163" y="4511675"/>
          <p14:tracePt t="17323" x="8302625" y="4502150"/>
          <p14:tracePt t="17340" x="8310563" y="4486275"/>
          <p14:tracePt t="17344" x="8326438" y="4486275"/>
          <p14:tracePt t="21108" x="8326438" y="4478338"/>
          <p14:tracePt t="21122" x="8326438" y="4437063"/>
          <p14:tracePt t="21140" x="8326438" y="4378325"/>
          <p14:tracePt t="21157" x="8326438" y="4303713"/>
          <p14:tracePt t="21173" x="8335963" y="4162425"/>
          <p14:tracePt t="21190" x="8351838" y="3956050"/>
          <p14:tracePt t="21205" x="8359775" y="3722688"/>
          <p14:tracePt t="21221" x="8385175" y="3400425"/>
          <p14:tracePt t="21238" x="8410575" y="3027363"/>
          <p14:tracePt t="21255" x="8451850" y="2420938"/>
          <p14:tracePt t="21272" x="8509000" y="1831975"/>
          <p14:tracePt t="21289" x="8650288" y="1152525"/>
          <p14:tracePt t="21307" x="8799513" y="622300"/>
          <p14:tracePt t="21324" x="8874125" y="3317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E2C-4D34-9930-DF24-17476D0D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Montserrat" pitchFamily="2" charset="77"/>
              </a:rPr>
              <a:t>Key Insights </a:t>
            </a:r>
            <a:br>
              <a:rPr lang="en-IN" dirty="0">
                <a:effectLst/>
              </a:rPr>
            </a:br>
            <a:endParaRPr lang="en-US" dirty="0"/>
          </a:p>
        </p:txBody>
      </p:sp>
      <p:pic>
        <p:nvPicPr>
          <p:cNvPr id="5" name="Picture 4" descr="Rows of shopping trolleys">
            <a:extLst>
              <a:ext uri="{FF2B5EF4-FFF2-40B4-BE49-F238E27FC236}">
                <a16:creationId xmlns:a16="http://schemas.microsoft.com/office/drawing/2014/main" id="{38FF321A-30B6-BD75-AF2D-01FD7EB067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2004" r="30661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D836-501C-BF43-407D-3024D532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>
                <a:effectLst/>
                <a:latin typeface="ArialMT"/>
              </a:rPr>
              <a:t>●  </a:t>
            </a:r>
            <a:r>
              <a:rPr lang="en-IN">
                <a:effectLst/>
                <a:latin typeface="Lato" panose="020F0502020204030203" pitchFamily="34" charset="0"/>
              </a:rPr>
              <a:t>Transaction amount, category and gender are the most important variables.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>
                <a:effectLst/>
                <a:latin typeface="ArialMT"/>
              </a:rPr>
              <a:t>●  </a:t>
            </a:r>
            <a:r>
              <a:rPr lang="en-IN">
                <a:effectLst/>
                <a:latin typeface="Lato" panose="020F0502020204030203" pitchFamily="34" charset="0"/>
              </a:rPr>
              <a:t>Gas and transport, grocery and shopping are the top three categories.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16" name="Audio 15">
            <a:extLst>
              <a:ext uri="{FF2B5EF4-FFF2-40B4-BE49-F238E27FC236}">
                <a16:creationId xmlns:a16="http://schemas.microsoft.com/office/drawing/2014/main" id="{ADDDC351-04E8-2ECF-E33C-D24A81CC1F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34"/>
    </mc:Choice>
    <mc:Fallback>
      <p:transition spd="slow" advTm="33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457" x="6062663" y="1476375"/>
          <p14:tracePt t="7474" x="5972175" y="1525588"/>
          <p14:tracePt t="7489" x="5946775" y="1558925"/>
          <p14:tracePt t="7492" x="5913438" y="1584325"/>
          <p14:tracePt t="7512" x="5872163" y="1625600"/>
          <p14:tracePt t="7523" x="5813425" y="1674813"/>
          <p14:tracePt t="7541" x="5789613" y="1700213"/>
          <p14:tracePt t="7558" x="5664200" y="1774825"/>
          <p14:tracePt t="7574" x="5614988" y="1800225"/>
          <p14:tracePt t="7591" x="5548313" y="1824038"/>
          <p14:tracePt t="7607" x="5491163" y="1849438"/>
          <p14:tracePt t="7624" x="5465763" y="1857375"/>
          <p14:tracePt t="7640" x="5440363" y="1874838"/>
          <p14:tracePt t="7660" x="5424488" y="1874838"/>
          <p14:tracePt t="7675" x="5416550" y="1874838"/>
          <p14:tracePt t="8011" x="5399088" y="1882775"/>
          <p14:tracePt t="8027" x="5391150" y="1882775"/>
          <p14:tracePt t="8040" x="5373688" y="1898650"/>
          <p14:tracePt t="8055" x="5365750" y="1898650"/>
          <p14:tracePt t="8088" x="5341938" y="1906588"/>
          <p14:tracePt t="8105" x="5299075" y="1924050"/>
          <p14:tracePt t="8121" x="5267325" y="1931988"/>
          <p14:tracePt t="8138" x="5216525" y="1949450"/>
          <p14:tracePt t="8155" x="5167313" y="1973263"/>
          <p14:tracePt t="8173" x="5126038" y="1981200"/>
          <p14:tracePt t="8188" x="5041900" y="2024063"/>
          <p14:tracePt t="8205" x="4992688" y="2047875"/>
          <p14:tracePt t="8222" x="4918075" y="2081213"/>
          <p14:tracePt t="8238" x="4884738" y="2098675"/>
          <p14:tracePt t="8256" x="4835525" y="2122488"/>
          <p14:tracePt t="8272" x="4794250" y="2147888"/>
          <p14:tracePt t="8290" x="4743450" y="2155825"/>
          <p14:tracePt t="8307" x="4719638" y="2173288"/>
          <p14:tracePt t="8323" x="4694238" y="2181225"/>
          <p14:tracePt t="8340" x="4668838" y="2197100"/>
          <p14:tracePt t="8358" x="4660900" y="2197100"/>
          <p14:tracePt t="8765" x="4645025" y="2197100"/>
          <p14:tracePt t="8781" x="4619625" y="2197100"/>
          <p14:tracePt t="8789" x="4611688" y="2197100"/>
          <p14:tracePt t="8805" x="4586288" y="2206625"/>
          <p14:tracePt t="8822" x="4570413" y="2222500"/>
          <p14:tracePt t="8838" x="4519613" y="2230438"/>
          <p14:tracePt t="8855" x="4486275" y="2255838"/>
          <p14:tracePt t="8872" x="4445000" y="2271713"/>
          <p14:tracePt t="8888" x="4411663" y="2281238"/>
          <p14:tracePt t="8905" x="4387850" y="2297113"/>
          <p14:tracePt t="8922" x="4370388" y="2297113"/>
          <p14:tracePt t="8938" x="4362450" y="2305050"/>
          <p14:tracePt t="9089" x="4346575" y="2305050"/>
          <p14:tracePt t="9097" x="4346575" y="2322513"/>
          <p14:tracePt t="9114" x="4337050" y="2322513"/>
          <p14:tracePt t="9130" x="4321175" y="2322513"/>
          <p14:tracePt t="9138" x="4321175" y="2330450"/>
          <p14:tracePt t="9146" x="4313238" y="2330450"/>
          <p14:tracePt t="9162" x="4295775" y="2346325"/>
          <p14:tracePt t="9222" x="4271963" y="2355850"/>
          <p14:tracePt t="9238" x="4262438" y="2371725"/>
          <p14:tracePt t="9255" x="4246563" y="2371725"/>
          <p14:tracePt t="9272" x="4238625" y="2379663"/>
          <p14:tracePt t="9288" x="4221163" y="2397125"/>
          <p14:tracePt t="9322" x="4213225" y="2405063"/>
          <p14:tracePt t="9338" x="4197350" y="2405063"/>
          <p14:tracePt t="9355" x="4187825" y="2420938"/>
          <p14:tracePt t="9373" x="4164013" y="2420938"/>
          <p14:tracePt t="9389" x="4122738" y="2446338"/>
          <p14:tracePt t="9405" x="4097338" y="2454275"/>
          <p14:tracePt t="9422" x="4071938" y="2471738"/>
          <p14:tracePt t="9442" x="4056063" y="2479675"/>
          <p14:tracePt t="9457" x="4014788" y="2505075"/>
          <p14:tracePt t="9474" x="3981450" y="2528888"/>
          <p14:tracePt t="9490" x="3930650" y="2546350"/>
          <p14:tracePt t="9507" x="3889375" y="2554288"/>
          <p14:tracePt t="9524" x="3856038" y="2579688"/>
          <p14:tracePt t="9541" x="3832225" y="2595563"/>
          <p14:tracePt t="9556" x="3806825" y="2595563"/>
          <p14:tracePt t="9571" x="3781425" y="2603500"/>
          <p14:tracePt t="9591" x="3765550" y="2603500"/>
          <p14:tracePt t="9623" x="3757613" y="2603500"/>
          <p14:tracePt t="9634" x="3757613" y="2620963"/>
          <p14:tracePt t="9908" x="3765550" y="2620963"/>
          <p14:tracePt t="9917" x="3790950" y="2620963"/>
          <p14:tracePt t="9925" x="3814763" y="2603500"/>
          <p14:tracePt t="9940" x="3856038" y="2603500"/>
          <p14:tracePt t="9955" x="3889375" y="2595563"/>
          <p14:tracePt t="9971" x="3940175" y="2579688"/>
          <p14:tracePt t="9989" x="4097338" y="2570163"/>
          <p14:tracePt t="10005" x="4370388" y="2528888"/>
          <p14:tracePt t="10022" x="4635500" y="2505075"/>
          <p14:tracePt t="10038" x="4892675" y="2471738"/>
          <p14:tracePt t="10054" x="5200650" y="2430463"/>
          <p14:tracePt t="10071" x="5424488" y="2405063"/>
          <p14:tracePt t="10087" x="5673725" y="2379663"/>
          <p14:tracePt t="10105" x="5872163" y="2371725"/>
          <p14:tracePt t="10122" x="6037263" y="2371725"/>
          <p14:tracePt t="10138" x="6154738" y="2346325"/>
          <p14:tracePt t="10155" x="6253163" y="2346325"/>
          <p14:tracePt t="10172" x="6319838" y="2330450"/>
          <p14:tracePt t="10188" x="6378575" y="2330450"/>
          <p14:tracePt t="10207" x="6443663" y="2330450"/>
          <p14:tracePt t="10226" x="6477000" y="2330450"/>
          <p14:tracePt t="10240" x="6527800" y="2330450"/>
          <p14:tracePt t="10275" x="6569075" y="2330450"/>
          <p14:tracePt t="10291" x="6577013" y="2330450"/>
          <p14:tracePt t="10308" x="6592888" y="2346325"/>
          <p14:tracePt t="10326" x="6602413" y="2346325"/>
          <p14:tracePt t="10340" x="6602413" y="2355850"/>
          <p14:tracePt t="10427" x="6602413" y="2371725"/>
          <p14:tracePt t="10435" x="6577013" y="2379663"/>
          <p14:tracePt t="10455" x="6551613" y="2397125"/>
          <p14:tracePt t="10472" x="6518275" y="2405063"/>
          <p14:tracePt t="10489" x="6394450" y="2446338"/>
          <p14:tracePt t="10506" x="6319838" y="2471738"/>
          <p14:tracePt t="10522" x="6219825" y="2479675"/>
          <p14:tracePt t="10538" x="6154738" y="2495550"/>
          <p14:tracePt t="10555" x="6070600" y="2495550"/>
          <p14:tracePt t="10573" x="6013450" y="2495550"/>
          <p14:tracePt t="10589" x="5921375" y="2495550"/>
          <p14:tracePt t="10605" x="5872163" y="2495550"/>
          <p14:tracePt t="10622" x="5846763" y="2495550"/>
          <p14:tracePt t="10638" x="5838825" y="2495550"/>
          <p14:tracePt t="10639" x="5822950" y="2495550"/>
          <p14:tracePt t="10687" x="5813425" y="2495550"/>
          <p14:tracePt t="10706" x="5797550" y="2495550"/>
          <p14:tracePt t="10739" x="5789613" y="2495550"/>
          <p14:tracePt t="10772" x="5772150" y="2495550"/>
          <p14:tracePt t="10788" x="5764213" y="2495550"/>
          <p14:tracePt t="10805" x="5748338" y="2495550"/>
          <p14:tracePt t="10822" x="5738813" y="2495550"/>
          <p14:tracePt t="10839" x="5722938" y="2495550"/>
          <p14:tracePt t="10858" x="5715000" y="2495550"/>
          <p14:tracePt t="10898" x="5715000" y="2479675"/>
          <p14:tracePt t="10922" x="5722938" y="2479675"/>
          <p14:tracePt t="10938" x="5748338" y="2479675"/>
          <p14:tracePt t="10955" x="5789613" y="2479675"/>
          <p14:tracePt t="10971" x="5864225" y="2479675"/>
          <p14:tracePt t="10988" x="5988050" y="2479675"/>
          <p14:tracePt t="11006" x="6129338" y="2479675"/>
          <p14:tracePt t="11021" x="6270625" y="2479675"/>
          <p14:tracePt t="11038" x="6402388" y="2479675"/>
          <p14:tracePt t="11055" x="6527800" y="2471738"/>
          <p14:tracePt t="11072" x="6602413" y="2471738"/>
          <p14:tracePt t="11090" x="6677025" y="2454275"/>
          <p14:tracePt t="11107" x="6726238" y="2446338"/>
          <p14:tracePt t="11124" x="6767513" y="2430463"/>
          <p14:tracePt t="11141" x="6775450" y="2430463"/>
          <p14:tracePt t="11159" x="6792913" y="2430463"/>
          <p14:tracePt t="11174" x="6800850" y="2430463"/>
          <p14:tracePt t="11303" x="6818313" y="2430463"/>
          <p14:tracePt t="11311" x="6826250" y="2430463"/>
          <p14:tracePt t="11322" x="6842125" y="2430463"/>
          <p14:tracePt t="11338" x="6850063" y="2430463"/>
          <p14:tracePt t="11355" x="6875463" y="2430463"/>
          <p14:tracePt t="11373" x="6900863" y="2446338"/>
          <p14:tracePt t="11388" x="6950075" y="2446338"/>
          <p14:tracePt t="11405" x="6975475" y="2446338"/>
          <p14:tracePt t="11422" x="7016750" y="2446338"/>
          <p14:tracePt t="11438" x="7024688" y="2446338"/>
          <p14:tracePt t="11455" x="7042150" y="2446338"/>
          <p14:tracePt t="11620" x="7024688" y="2446338"/>
          <p14:tracePt t="11628" x="7016750" y="2446338"/>
          <p14:tracePt t="11638" x="6999288" y="2446338"/>
          <p14:tracePt t="11655" x="6975475" y="2446338"/>
          <p14:tracePt t="11672" x="6950075" y="2446338"/>
          <p14:tracePt t="11690" x="6900863" y="2446338"/>
          <p14:tracePt t="11705" x="6867525" y="2446338"/>
          <p14:tracePt t="11722" x="6826250" y="2446338"/>
          <p14:tracePt t="11738" x="6751638" y="2446338"/>
          <p14:tracePt t="11755" x="6677025" y="2446338"/>
          <p14:tracePt t="11772" x="6626225" y="2446338"/>
          <p14:tracePt t="11788" x="6592888" y="2446338"/>
          <p14:tracePt t="11805" x="6551613" y="2446338"/>
          <p14:tracePt t="11822" x="6518275" y="2446338"/>
          <p14:tracePt t="11838" x="6502400" y="2446338"/>
          <p14:tracePt t="11856" x="6494463" y="2446338"/>
          <p14:tracePt t="11858" x="6477000" y="2446338"/>
          <p14:tracePt t="11889" x="6469063" y="2446338"/>
          <p14:tracePt t="11905" x="6453188" y="2446338"/>
          <p14:tracePt t="11944" x="6443663" y="2446338"/>
          <p14:tracePt t="11973" x="6427788" y="2446338"/>
          <p14:tracePt t="12017" x="6419850" y="2446338"/>
          <p14:tracePt t="12138" x="6419850" y="2430463"/>
          <p14:tracePt t="12154" x="6419850" y="2420938"/>
          <p14:tracePt t="12171" x="6419850" y="2405063"/>
          <p14:tracePt t="13030" x="6419850" y="2420938"/>
          <p14:tracePt t="13257" x="6419850" y="2430463"/>
          <p14:tracePt t="13265" x="6402388" y="2430463"/>
          <p14:tracePt t="13274" x="6394450" y="2430463"/>
          <p14:tracePt t="13290" x="6369050" y="2430463"/>
          <p14:tracePt t="13305" x="6327775" y="2430463"/>
          <p14:tracePt t="13322" x="6245225" y="2430463"/>
          <p14:tracePt t="13338" x="6103938" y="2430463"/>
          <p14:tracePt t="13355" x="5872163" y="2430463"/>
          <p14:tracePt t="13372" x="5640388" y="2454275"/>
          <p14:tracePt t="13388" x="5341938" y="2505075"/>
          <p14:tracePt t="13405" x="4967288" y="2595563"/>
          <p14:tracePt t="13421" x="4611688" y="2670175"/>
          <p14:tracePt t="13438" x="4370388" y="2703513"/>
          <p14:tracePt t="13455" x="4138613" y="2752725"/>
          <p14:tracePt t="13471" x="3981450" y="2778125"/>
          <p14:tracePt t="13488" x="3906838" y="2786063"/>
          <p14:tracePt t="13506" x="3832225" y="2803525"/>
          <p14:tracePt t="13521" x="3790950" y="2803525"/>
          <p14:tracePt t="13541" x="3765550" y="2803525"/>
          <p14:tracePt t="13558" x="3757613" y="2811463"/>
          <p14:tracePt t="13809" x="3732213" y="2811463"/>
          <p14:tracePt t="13821" x="3706813" y="2811463"/>
          <p14:tracePt t="13839" x="3683000" y="2803525"/>
          <p14:tracePt t="13855" x="3641725" y="2803525"/>
          <p14:tracePt t="13858" x="3533775" y="2803525"/>
          <p14:tracePt t="13873" x="3459163" y="2786063"/>
          <p14:tracePt t="13888" x="3317875" y="2786063"/>
          <p14:tracePt t="13904" x="3243263" y="2786063"/>
          <p14:tracePt t="13922" x="3117850" y="2786063"/>
          <p14:tracePt t="13938" x="3027363" y="2786063"/>
          <p14:tracePt t="13955" x="2978150" y="2786063"/>
          <p14:tracePt t="13971" x="2935288" y="2786063"/>
          <p14:tracePt t="13988" x="2911475" y="2786063"/>
          <p14:tracePt t="14023" x="2903538" y="2786063"/>
          <p14:tracePt t="14263" x="2886075" y="2786063"/>
          <p14:tracePt t="14271" x="2886075" y="2778125"/>
          <p14:tracePt t="14279" x="2878138" y="2778125"/>
          <p14:tracePt t="14305" x="2860675" y="2760663"/>
          <p14:tracePt t="14328" x="2852738" y="2760663"/>
          <p14:tracePt t="14338" x="2852738" y="2752725"/>
          <p14:tracePt t="14355" x="2836863" y="2752725"/>
          <p14:tracePt t="14388" x="2828925" y="2744788"/>
          <p14:tracePt t="14405" x="2811463" y="2728913"/>
          <p14:tracePt t="14421" x="2803525" y="2728913"/>
          <p14:tracePt t="14440" x="2786063" y="2728913"/>
          <p14:tracePt t="14471" x="2778125" y="2728913"/>
          <p14:tracePt t="14571" x="2778125" y="2719388"/>
          <p14:tracePt t="14652" x="2778125" y="2728913"/>
          <p14:tracePt t="14676" x="2778125" y="2744788"/>
          <p14:tracePt t="14693" x="2778125" y="2752725"/>
          <p14:tracePt t="14709" x="2778125" y="2760663"/>
          <p14:tracePt t="14738" x="2778125" y="2778125"/>
          <p14:tracePt t="14771" x="2786063" y="2803525"/>
          <p14:tracePt t="14788" x="2786063" y="2811463"/>
          <p14:tracePt t="14805" x="2803525" y="2827338"/>
          <p14:tracePt t="14822" x="2811463" y="2836863"/>
          <p14:tracePt t="14838" x="2828925" y="2860675"/>
          <p14:tracePt t="14855" x="2852738" y="2886075"/>
          <p14:tracePt t="14872" x="2860675" y="2901950"/>
          <p14:tracePt t="14889" x="2886075" y="2927350"/>
          <p14:tracePt t="14905" x="2903538" y="2935288"/>
          <p14:tracePt t="14920" x="2927350" y="2952750"/>
          <p14:tracePt t="14938" x="2935288" y="2960688"/>
          <p14:tracePt t="14956" x="2952750" y="2960688"/>
          <p14:tracePt t="14972" x="2952750" y="2976563"/>
          <p14:tracePt t="14990" x="2960688" y="2986088"/>
          <p14:tracePt t="15024" x="2978150" y="2986088"/>
          <p14:tracePt t="15040" x="2986088" y="3001963"/>
          <p14:tracePt t="15075" x="3001963" y="3009900"/>
          <p14:tracePt t="15091" x="3009900" y="3009900"/>
          <p14:tracePt t="15107" x="3009900" y="3027363"/>
          <p14:tracePt t="15124" x="3027363" y="3027363"/>
          <p14:tracePt t="15141" x="3035300" y="3035300"/>
          <p14:tracePt t="15157" x="3052763" y="3035300"/>
          <p14:tracePt t="15174" x="3052763" y="3051175"/>
          <p14:tracePt t="15191" x="3060700" y="3051175"/>
          <p14:tracePt t="15223" x="3060700" y="3060700"/>
          <p14:tracePt t="15240" x="3068638" y="3060700"/>
          <p14:tracePt t="15256" x="3068638" y="3076575"/>
          <p14:tracePt t="15282" x="3086100" y="3084513"/>
          <p14:tracePt t="15322" x="3086100" y="3101975"/>
          <p14:tracePt t="15323" x="3094038" y="3101975"/>
          <p14:tracePt t="15355" x="3094038" y="3109913"/>
          <p14:tracePt t="15388" x="3109913" y="3125788"/>
          <p14:tracePt t="15406" x="3109913" y="3135313"/>
          <p14:tracePt t="15425" x="3117850" y="3135313"/>
          <p14:tracePt t="15442" x="3117850" y="3151188"/>
          <p14:tracePt t="15457" x="3135313" y="3159125"/>
          <p14:tracePt t="15473" x="3135313" y="3176588"/>
          <p14:tracePt t="15507" x="3135313" y="3184525"/>
          <p14:tracePt t="15523" x="3143250" y="3184525"/>
          <p14:tracePt t="15526" x="3143250" y="3200400"/>
          <p14:tracePt t="15571" x="3160713" y="3209925"/>
          <p14:tracePt t="15605" x="3160713" y="3225800"/>
          <p14:tracePt t="15642" x="3168650" y="3225800"/>
          <p14:tracePt t="15656" x="3168650" y="3233738"/>
          <p14:tracePt t="15690" x="3184525" y="3233738"/>
          <p14:tracePt t="17280" x="3192463" y="3233738"/>
          <p14:tracePt t="17296" x="3209925" y="3233738"/>
          <p14:tracePt t="17312" x="3217863" y="3233738"/>
          <p14:tracePt t="17337" x="3235325" y="3233738"/>
          <p14:tracePt t="17356" x="3243263" y="3233738"/>
          <p14:tracePt t="17388" x="3259138" y="3233738"/>
          <p14:tracePt t="17405" x="3284538" y="3233738"/>
          <p14:tracePt t="17421" x="3292475" y="3225800"/>
          <p14:tracePt t="17439" x="3309938" y="3225800"/>
          <p14:tracePt t="17455" x="3317875" y="3225800"/>
          <p14:tracePt t="17471" x="3333750" y="3225800"/>
          <p14:tracePt t="17507" x="3341688" y="3225800"/>
          <p14:tracePt t="17547" x="3341688" y="3209925"/>
          <p14:tracePt t="17588" x="3341688" y="3200400"/>
          <p14:tracePt t="17605" x="3359150" y="3200400"/>
          <p14:tracePt t="17621" x="3367088" y="3184525"/>
          <p14:tracePt t="17637" x="3408363" y="3135313"/>
          <p14:tracePt t="17655" x="3459163" y="3084513"/>
          <p14:tracePt t="17670" x="3516313" y="3027363"/>
          <p14:tracePt t="17689" x="3557588" y="2976563"/>
          <p14:tracePt t="17705" x="3608388" y="2927350"/>
          <p14:tracePt t="17721" x="3641725" y="2886075"/>
          <p14:tracePt t="17739" x="3665538" y="2860675"/>
          <p14:tracePt t="17755" x="3683000" y="2852738"/>
          <p14:tracePt t="17773" x="3690938" y="2836863"/>
          <p14:tracePt t="17888" x="3690938" y="2852738"/>
          <p14:tracePt t="18001" x="3690938" y="2860675"/>
          <p14:tracePt t="18074" x="3690938" y="2878138"/>
          <p14:tracePt t="18090" x="3690938" y="2886075"/>
          <p14:tracePt t="18105" x="3690938" y="2901950"/>
          <p14:tracePt t="18122" x="3690938" y="2927350"/>
          <p14:tracePt t="18139" x="3690938" y="2935288"/>
          <p14:tracePt t="18155" x="3706813" y="3009900"/>
          <p14:tracePt t="18172" x="3732213" y="3060700"/>
          <p14:tracePt t="18188" x="3765550" y="3101975"/>
          <p14:tracePt t="18205" x="3790950" y="3135313"/>
          <p14:tracePt t="18222" x="3832225" y="3159125"/>
          <p14:tracePt t="18237" x="3856038" y="3184525"/>
          <p14:tracePt t="18255" x="3889375" y="3200400"/>
          <p14:tracePt t="18272" x="3930650" y="3209925"/>
          <p14:tracePt t="18288" x="3981450" y="3209925"/>
          <p14:tracePt t="18305" x="4030663" y="3225800"/>
          <p14:tracePt t="18322" x="4071938" y="3233738"/>
          <p14:tracePt t="18338" x="4138613" y="3233738"/>
          <p14:tracePt t="18356" x="4187825" y="3233738"/>
          <p14:tracePt t="18373" x="4221163" y="3233738"/>
          <p14:tracePt t="18389" x="4287838" y="3209925"/>
          <p14:tracePt t="18407" x="4337050" y="3176588"/>
          <p14:tracePt t="18424" x="4395788" y="3125788"/>
          <p14:tracePt t="18441" x="4445000" y="3084513"/>
          <p14:tracePt t="18456" x="4486275" y="3060700"/>
          <p14:tracePt t="18474" x="4519613" y="3027363"/>
          <p14:tracePt t="18491" x="4570413" y="2976563"/>
          <p14:tracePt t="18507" x="4611688" y="2952750"/>
          <p14:tracePt t="18523" x="4635500" y="2927350"/>
          <p14:tracePt t="18540" x="4645025" y="2911475"/>
          <p14:tracePt t="18557" x="4660900" y="2901950"/>
          <p14:tracePt t="18576" x="4668838" y="2886075"/>
          <p14:tracePt t="18731" x="4660900" y="2878138"/>
          <p14:tracePt t="18739" x="4635500" y="2860675"/>
          <p14:tracePt t="18991" x="4635500" y="2878138"/>
          <p14:tracePt t="18999" x="4635500" y="2886075"/>
          <p14:tracePt t="19007" x="4645025" y="2911475"/>
          <p14:tracePt t="19021" x="4668838" y="2952750"/>
          <p14:tracePt t="19037" x="4694238" y="2986088"/>
          <p14:tracePt t="19055" x="4719638" y="3027363"/>
          <p14:tracePt t="19071" x="4794250" y="3125788"/>
          <p14:tracePt t="19088" x="4860925" y="3184525"/>
          <p14:tracePt t="19104" x="4918075" y="3225800"/>
          <p14:tracePt t="19121" x="4992688" y="3251200"/>
          <p14:tracePt t="19139" x="5067300" y="3259138"/>
          <p14:tracePt t="19155" x="5118100" y="3275013"/>
          <p14:tracePt t="19170" x="5216525" y="3275013"/>
          <p14:tracePt t="19188" x="5291138" y="3275013"/>
          <p14:tracePt t="19205" x="5365750" y="3275013"/>
          <p14:tracePt t="19221" x="5440363" y="3259138"/>
          <p14:tracePt t="19237" x="5491163" y="3251200"/>
          <p14:tracePt t="19255" x="5540375" y="3225800"/>
          <p14:tracePt t="19273" x="5589588" y="3209925"/>
          <p14:tracePt t="19289" x="5622925" y="3184525"/>
          <p14:tracePt t="19305" x="5648325" y="3159125"/>
          <p14:tracePt t="19323" x="5673725" y="3151188"/>
          <p14:tracePt t="19340" x="5722938" y="3125788"/>
          <p14:tracePt t="19357" x="5738813" y="3125788"/>
          <p14:tracePt t="19374" x="5748338" y="3109913"/>
          <p14:tracePt t="19390" x="5764213" y="3109913"/>
          <p14:tracePt t="19393" x="5772150" y="3109913"/>
          <p14:tracePt t="19777" x="5797550" y="3109913"/>
          <p14:tracePt t="19789" x="5822950" y="3109913"/>
          <p14:tracePt t="19805" x="5872163" y="3109913"/>
          <p14:tracePt t="19821" x="5921375" y="3109913"/>
          <p14:tracePt t="19839" x="6062663" y="3125788"/>
          <p14:tracePt t="19854" x="6178550" y="3125788"/>
          <p14:tracePt t="19871" x="6319838" y="3125788"/>
          <p14:tracePt t="19889" x="6419850" y="3125788"/>
          <p14:tracePt t="19905" x="6527800" y="3125788"/>
          <p14:tracePt t="19922" x="6618288" y="3125788"/>
          <p14:tracePt t="19938" x="6700838" y="3125788"/>
          <p14:tracePt t="19955" x="6767513" y="3109913"/>
          <p14:tracePt t="19970" x="6850063" y="3084513"/>
          <p14:tracePt t="19988" x="6875463" y="3084513"/>
          <p14:tracePt t="20005" x="6916738" y="3060700"/>
          <p14:tracePt t="20022" x="6942138" y="3051175"/>
          <p14:tracePt t="20037" x="6950075" y="3051175"/>
          <p14:tracePt t="20056" x="6967538" y="3035300"/>
          <p14:tracePt t="20070" x="6975475" y="3035300"/>
          <p14:tracePt t="20090" x="6991350" y="3027363"/>
          <p14:tracePt t="20105" x="7016750" y="3009900"/>
          <p14:tracePt t="20123" x="7042150" y="3009900"/>
          <p14:tracePt t="20139" x="7065963" y="3001963"/>
          <p14:tracePt t="20155" x="7073900" y="3001963"/>
          <p14:tracePt t="20172" x="7091363" y="2986088"/>
          <p14:tracePt t="20190" x="7099300" y="2986088"/>
          <p14:tracePt t="20210" x="7116763" y="2986088"/>
          <p14:tracePt t="20564" x="7099300" y="2986088"/>
          <p14:tracePt t="20840" x="7099300" y="3001963"/>
          <p14:tracePt t="20847" x="7091363" y="3001963"/>
          <p14:tracePt t="20961" x="7091363" y="3009900"/>
          <p14:tracePt t="21010" x="7073900" y="3009900"/>
          <p14:tracePt t="21026" x="7073900" y="3027363"/>
          <p14:tracePt t="21058" x="7065963" y="3035300"/>
          <p14:tracePt t="21072" x="7065963" y="3051175"/>
          <p14:tracePt t="21105" x="7065963" y="3060700"/>
          <p14:tracePt t="21122" x="7050088" y="3084513"/>
          <p14:tracePt t="21137" x="7016750" y="3151188"/>
          <p14:tracePt t="21155" x="7016750" y="3176588"/>
          <p14:tracePt t="21172" x="6991350" y="3225800"/>
          <p14:tracePt t="21188" x="6967538" y="3284538"/>
          <p14:tracePt t="21204" x="6950075" y="3308350"/>
          <p14:tracePt t="21222" x="6942138" y="3325813"/>
          <p14:tracePt t="21237" x="6924675" y="3333750"/>
          <p14:tracePt t="21254" x="6900863" y="3349625"/>
          <p14:tracePt t="21272" x="6850063" y="3349625"/>
          <p14:tracePt t="21513" x="6867525" y="3349625"/>
          <p14:tracePt t="21521" x="6892925" y="3349625"/>
          <p14:tracePt t="21529" x="6924675" y="3349625"/>
          <p14:tracePt t="21540" x="6967538" y="3349625"/>
          <p14:tracePt t="21555" x="6999288" y="3349625"/>
          <p14:tracePt t="21572" x="7042150" y="3333750"/>
          <p14:tracePt t="21588" x="7124700" y="3333750"/>
          <p14:tracePt t="21604" x="7224713" y="3325813"/>
          <p14:tracePt t="21621" x="7331075" y="3300413"/>
          <p14:tracePt t="21638" x="7448550" y="3284538"/>
          <p14:tracePt t="21655" x="7556500" y="3275013"/>
          <p14:tracePt t="21671" x="7654925" y="3259138"/>
          <p14:tracePt t="21688" x="7754938" y="3251200"/>
          <p14:tracePt t="21704" x="7821613" y="3233738"/>
          <p14:tracePt t="21721" x="7896225" y="3233738"/>
          <p14:tracePt t="21738" x="7945438" y="3233738"/>
          <p14:tracePt t="21755" x="7970838" y="3233738"/>
          <p14:tracePt t="21770" x="7994650" y="3233738"/>
          <p14:tracePt t="21797" x="8004175" y="3233738"/>
          <p14:tracePt t="22194" x="7994650" y="3233738"/>
          <p14:tracePt t="22267" x="7994650" y="3251200"/>
          <p14:tracePt t="22388" x="7978775" y="3251200"/>
          <p14:tracePt t="22461" x="7970838" y="3251200"/>
          <p14:tracePt t="22542" x="7953375" y="3251200"/>
          <p14:tracePt t="22891" x="7945438" y="3251200"/>
          <p14:tracePt t="22899" x="7929563" y="3251200"/>
          <p14:tracePt t="22921" x="7904163" y="3251200"/>
          <p14:tracePt t="22937" x="7896225" y="3259138"/>
          <p14:tracePt t="22956" x="7870825" y="3259138"/>
          <p14:tracePt t="22971" x="7804150" y="3275013"/>
          <p14:tracePt t="22988" x="7770813" y="3275013"/>
          <p14:tracePt t="23004" x="7696200" y="3284538"/>
          <p14:tracePt t="23022" x="7605713" y="3300413"/>
          <p14:tracePt t="23038" x="7523163" y="3308350"/>
          <p14:tracePt t="23054" x="7448550" y="3325813"/>
          <p14:tracePt t="23070" x="7348538" y="3333750"/>
          <p14:tracePt t="23088" x="7273925" y="3359150"/>
          <p14:tracePt t="23105" x="7173913" y="3375025"/>
          <p14:tracePt t="23121" x="7099300" y="3382963"/>
          <p14:tracePt t="23137" x="7050088" y="3400425"/>
          <p14:tracePt t="23154" x="6991350" y="3400425"/>
          <p14:tracePt t="23171" x="6950075" y="3408363"/>
          <p14:tracePt t="23189" x="6924675" y="3424238"/>
          <p14:tracePt t="23208" x="6900863" y="3424238"/>
          <p14:tracePt t="23223" x="6892925" y="3424238"/>
          <p14:tracePt t="23241" x="6875463" y="3424238"/>
          <p14:tracePt t="23296" x="6875463" y="3408363"/>
          <p14:tracePt t="23589" x="6867525" y="3408363"/>
          <p14:tracePt t="23597" x="6842125" y="3408363"/>
          <p14:tracePt t="23605" x="6800850" y="3408363"/>
          <p14:tracePt t="23621" x="6775450" y="3408363"/>
          <p14:tracePt t="23638" x="6718300" y="3408363"/>
          <p14:tracePt t="23654" x="6577013" y="3408363"/>
          <p14:tracePt t="23670" x="6427788" y="3408363"/>
          <p14:tracePt t="23687" x="6345238" y="3408363"/>
          <p14:tracePt t="23704" x="6270625" y="3424238"/>
          <p14:tracePt t="23722" x="6203950" y="3424238"/>
          <p14:tracePt t="23738" x="6170613" y="3424238"/>
          <p14:tracePt t="23754" x="6145213" y="3424238"/>
          <p14:tracePt t="23771" x="6121400" y="3424238"/>
          <p14:tracePt t="23789" x="6096000" y="3424238"/>
          <p14:tracePt t="23820" x="6088063" y="3424238"/>
          <p14:tracePt t="23838" x="6070600" y="3424238"/>
          <p14:tracePt t="23858" x="6062663" y="3424238"/>
          <p14:tracePt t="30776" x="6070600" y="3400425"/>
          <p14:tracePt t="30790" x="6103938" y="3359150"/>
          <p14:tracePt t="30795" x="6170613" y="3284538"/>
          <p14:tracePt t="30806" x="6245225" y="3200400"/>
          <p14:tracePt t="30822" x="6419850" y="2976563"/>
          <p14:tracePt t="30840" x="6700838" y="2603500"/>
          <p14:tracePt t="30856" x="7099300" y="2081213"/>
          <p14:tracePt t="30876" x="7546975" y="1500188"/>
          <p14:tracePt t="30889" x="8078788" y="869950"/>
          <p14:tracePt t="30907" x="8235950" y="671513"/>
          <p14:tracePt t="30922" x="8550275" y="331788"/>
          <p14:tracePt t="30939" x="8634413" y="231775"/>
          <p14:tracePt t="30955" x="8807450" y="4921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AEBD6F-64F2-53FD-EDAB-2AA7C891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</a:rPr>
              <a:t>Current Incurred Losses </a:t>
            </a:r>
            <a:br>
              <a:rPr lang="en-IN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45AB-918C-C56F-F5EC-E6A83743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●  77,183 credit card transactions per month.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●  402 fraudulent transactions per month.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●  $ 530.66 amount per fraud transaction.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effectLst/>
                <a:latin typeface="ArialMT"/>
              </a:rPr>
              <a:t>●  Total costs incurred from fraud transactions is $ 213,395.67. 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08D89490-3703-A1EA-3AFE-6715A191B7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3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83"/>
    </mc:Choice>
    <mc:Fallback>
      <p:transition spd="slow" advTm="30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42" x="7281863" y="2024063"/>
          <p14:tracePt t="558" x="7273925" y="2024063"/>
          <p14:tracePt t="569" x="7273925" y="2032000"/>
          <p14:tracePt t="576" x="7256463" y="2047875"/>
          <p14:tracePt t="596" x="7248525" y="2055813"/>
          <p14:tracePt t="613" x="7232650" y="2073275"/>
          <p14:tracePt t="629" x="7224713" y="2073275"/>
          <p14:tracePt t="646" x="7199313" y="2106613"/>
          <p14:tracePt t="662" x="7150100" y="2155825"/>
          <p14:tracePt t="679" x="7091363" y="2206625"/>
          <p14:tracePt t="696" x="7016750" y="2271713"/>
          <p14:tracePt t="713" x="6991350" y="2305050"/>
          <p14:tracePt t="729" x="6950075" y="2355850"/>
          <p14:tracePt t="745" x="6924675" y="2379663"/>
          <p14:tracePt t="762" x="6916738" y="2405063"/>
          <p14:tracePt t="779" x="6900863" y="2420938"/>
          <p14:tracePt t="814" x="6900863" y="2430463"/>
          <p14:tracePt t="899" x="6900863" y="2420938"/>
          <p14:tracePt t="1272" x="6892925" y="2420938"/>
          <p14:tracePt t="1280" x="6867525" y="2430463"/>
          <p14:tracePt t="1288" x="6850063" y="2446338"/>
          <p14:tracePt t="1296" x="6842125" y="2454275"/>
          <p14:tracePt t="1313" x="6818313" y="2471738"/>
          <p14:tracePt t="1330" x="6800850" y="2479675"/>
          <p14:tracePt t="1346" x="6767513" y="2520950"/>
          <p14:tracePt t="1362" x="6726238" y="2554288"/>
          <p14:tracePt t="1378" x="6718300" y="2579688"/>
          <p14:tracePt t="1396" x="6700838" y="2579688"/>
          <p14:tracePt t="1415" x="6700838" y="2595563"/>
          <p14:tracePt t="1856" x="6692900" y="2595563"/>
          <p14:tracePt t="1880" x="6677025" y="2595563"/>
          <p14:tracePt t="1896" x="6677025" y="2603500"/>
          <p14:tracePt t="1904" x="6667500" y="2603500"/>
          <p14:tracePt t="1920" x="6651625" y="2603500"/>
          <p14:tracePt t="2424" x="6643688" y="2603500"/>
          <p14:tracePt t="2431" x="6602413" y="2603500"/>
          <p14:tracePt t="2446" x="6577013" y="2603500"/>
          <p14:tracePt t="2463" x="6543675" y="2620963"/>
          <p14:tracePt t="2479" x="6518275" y="2620963"/>
          <p14:tracePt t="2496" x="6394450" y="2628900"/>
          <p14:tracePt t="2512" x="6327775" y="2628900"/>
          <p14:tracePt t="2529" x="6253163" y="2628900"/>
          <p14:tracePt t="2546" x="6178550" y="2628900"/>
          <p14:tracePt t="2562" x="6121400" y="2644775"/>
          <p14:tracePt t="2578" x="6062663" y="2654300"/>
          <p14:tracePt t="2595" x="6013450" y="2670175"/>
          <p14:tracePt t="2612" x="5988050" y="2670175"/>
          <p14:tracePt t="2629" x="5962650" y="2678113"/>
          <p14:tracePt t="2647" x="5946775" y="2695575"/>
          <p14:tracePt t="2662" x="5938838" y="2695575"/>
          <p14:tracePt t="2680" x="5921375" y="2695575"/>
          <p14:tracePt t="2697" x="5913438" y="2695575"/>
          <p14:tracePt t="5788" x="5897563" y="2695575"/>
          <p14:tracePt t="5796" x="5888038" y="2695575"/>
          <p14:tracePt t="5812" x="5872163" y="2695575"/>
          <p14:tracePt t="5829" x="5864225" y="2695575"/>
          <p14:tracePt t="5845" x="5838825" y="2695575"/>
          <p14:tracePt t="5863" x="5813425" y="2703513"/>
          <p14:tracePt t="5878" x="5789613" y="2703513"/>
          <p14:tracePt t="5896" x="5772150" y="2703513"/>
          <p14:tracePt t="5912" x="5748338" y="2703513"/>
          <p14:tracePt t="5929" x="5722938" y="2703513"/>
          <p14:tracePt t="5945" x="5697538" y="2703513"/>
          <p14:tracePt t="5962" x="5673725" y="2703513"/>
          <p14:tracePt t="5979" x="5664200" y="2703513"/>
          <p14:tracePt t="5995" x="5648325" y="2703513"/>
          <p14:tracePt t="6012" x="5640388" y="2703513"/>
          <p14:tracePt t="6030" x="5622925" y="2703513"/>
          <p14:tracePt t="6045" x="5614988" y="2703513"/>
          <p14:tracePt t="6062" x="5599113" y="2703513"/>
          <p14:tracePt t="6082" x="5589588" y="2703513"/>
          <p14:tracePt t="6097" x="5565775" y="2695575"/>
          <p14:tracePt t="6113" x="5540375" y="2695575"/>
          <p14:tracePt t="6130" x="5524500" y="2695575"/>
          <p14:tracePt t="6145" x="5499100" y="2695575"/>
          <p14:tracePt t="6164" x="5491163" y="2695575"/>
          <p14:tracePt t="6180" x="5491163" y="2678113"/>
          <p14:tracePt t="6196" x="5473700" y="2678113"/>
          <p14:tracePt t="6214" x="5465763" y="2678113"/>
          <p14:tracePt t="6243" x="5448300" y="2678113"/>
          <p14:tracePt t="6567" x="5465763" y="2678113"/>
          <p14:tracePt t="6591" x="5473700" y="2678113"/>
          <p14:tracePt t="6599" x="5491163" y="2678113"/>
          <p14:tracePt t="6613" x="5499100" y="2678113"/>
          <p14:tracePt t="6629" x="5524500" y="2678113"/>
          <p14:tracePt t="6646" x="5565775" y="2678113"/>
          <p14:tracePt t="6661" x="5622925" y="2670175"/>
          <p14:tracePt t="6679" x="5697538" y="2654300"/>
          <p14:tracePt t="6696" x="5772150" y="2654300"/>
          <p14:tracePt t="6713" x="5872163" y="2654300"/>
          <p14:tracePt t="6729" x="5921375" y="2644775"/>
          <p14:tracePt t="6745" x="5962650" y="2644775"/>
          <p14:tracePt t="6762" x="5988050" y="2644775"/>
          <p14:tracePt t="6778" x="5995988" y="2644775"/>
          <p14:tracePt t="7904" x="5988050" y="2644775"/>
          <p14:tracePt t="9258" x="5972175" y="2644775"/>
          <p14:tracePt t="9283" x="5972175" y="2628900"/>
          <p14:tracePt t="9850" x="5962650" y="2628900"/>
          <p14:tracePt t="9858" x="5946775" y="2628900"/>
          <p14:tracePt t="9879" x="5938838" y="2628900"/>
          <p14:tracePt t="9895" x="5913438" y="2628900"/>
          <p14:tracePt t="9913" x="5888038" y="2628900"/>
          <p14:tracePt t="9928" x="5846763" y="2628900"/>
          <p14:tracePt t="9945" x="5789613" y="2628900"/>
          <p14:tracePt t="9961" x="5748338" y="2628900"/>
          <p14:tracePt t="9978" x="5715000" y="2628900"/>
          <p14:tracePt t="9996" x="5614988" y="2628900"/>
          <p14:tracePt t="10012" x="5540375" y="2628900"/>
          <p14:tracePt t="10029" x="5499100" y="2628900"/>
          <p14:tracePt t="10045" x="5440363" y="2628900"/>
          <p14:tracePt t="10062" x="5373688" y="2644775"/>
          <p14:tracePt t="10079" x="5324475" y="2654300"/>
          <p14:tracePt t="10095" x="5275263" y="2654300"/>
          <p14:tracePt t="10113" x="5216525" y="2670175"/>
          <p14:tracePt t="10130" x="5167313" y="2695575"/>
          <p14:tracePt t="10147" x="5100638" y="2703513"/>
          <p14:tracePt t="10164" x="5067300" y="2728913"/>
          <p14:tracePt t="10180" x="4992688" y="2760663"/>
          <p14:tracePt t="10197" x="4910138" y="2827338"/>
          <p14:tracePt t="10214" x="4884738" y="2852738"/>
          <p14:tracePt t="10232" x="4794250" y="2911475"/>
          <p14:tracePt t="10250" x="4711700" y="2976563"/>
          <p14:tracePt t="10264" x="4660900" y="3027363"/>
          <p14:tracePt t="10282" x="4586288" y="3076575"/>
          <p14:tracePt t="10297" x="4537075" y="3125788"/>
          <p14:tracePt t="10314" x="4470400" y="3176588"/>
          <p14:tracePt t="10331" x="4411663" y="3233738"/>
          <p14:tracePt t="10347" x="4362450" y="3275013"/>
          <p14:tracePt t="10364" x="4321175" y="3308350"/>
          <p14:tracePt t="10380" x="4295775" y="3333750"/>
          <p14:tracePt t="10397" x="4271963" y="3349625"/>
          <p14:tracePt t="10414" x="4262438" y="3359150"/>
          <p14:tracePt t="10433" x="4262438" y="3375025"/>
          <p14:tracePt t="10478" x="4246563" y="3382963"/>
          <p14:tracePt t="10484" x="4238625" y="3382963"/>
          <p14:tracePt t="10504" x="4221163" y="3400425"/>
          <p14:tracePt t="10531" x="4213225" y="3408363"/>
          <p14:tracePt t="10546" x="4187825" y="3433763"/>
          <p14:tracePt t="10562" x="4164013" y="3449638"/>
          <p14:tracePt t="10580" x="4122738" y="3475038"/>
          <p14:tracePt t="10597" x="4071938" y="3524250"/>
          <p14:tracePt t="10613" x="4030663" y="3557588"/>
          <p14:tracePt t="10629" x="3963988" y="3606800"/>
          <p14:tracePt t="10646" x="3930650" y="3632200"/>
          <p14:tracePt t="10663" x="3889375" y="3673475"/>
          <p14:tracePt t="10680" x="3865563" y="3698875"/>
          <p14:tracePt t="10699" x="3840163" y="3722688"/>
          <p14:tracePt t="10713" x="3840163" y="3732213"/>
          <p14:tracePt t="10731" x="3832225" y="3732213"/>
          <p14:tracePt t="10896" x="3832225" y="3722688"/>
          <p14:tracePt t="10912" x="3840163" y="3706813"/>
          <p14:tracePt t="10929" x="3865563" y="3698875"/>
          <p14:tracePt t="10946" x="3881438" y="3681413"/>
          <p14:tracePt t="10961" x="3930650" y="3657600"/>
          <p14:tracePt t="10978" x="3989388" y="3632200"/>
          <p14:tracePt t="10995" x="4038600" y="3598863"/>
          <p14:tracePt t="11013" x="4097338" y="3549650"/>
          <p14:tracePt t="11029" x="4164013" y="3498850"/>
          <p14:tracePt t="11045" x="4238625" y="3433763"/>
          <p14:tracePt t="11062" x="4313238" y="3382963"/>
          <p14:tracePt t="11078" x="4370388" y="3325813"/>
          <p14:tracePt t="11096" x="4445000" y="3259138"/>
          <p14:tracePt t="11113" x="4495800" y="3233738"/>
          <p14:tracePt t="11129" x="4560888" y="3184525"/>
          <p14:tracePt t="11145" x="4611688" y="3151188"/>
          <p14:tracePt t="11163" x="4645025" y="3125788"/>
          <p14:tracePt t="11182" x="4711700" y="3084513"/>
          <p14:tracePt t="11197" x="4719638" y="3060700"/>
          <p14:tracePt t="11214" x="4735513" y="3060700"/>
          <p14:tracePt t="11231" x="4743450" y="3051175"/>
          <p14:tracePt t="11273" x="4760913" y="3051175"/>
          <p14:tracePt t="12064" x="4760913" y="3060700"/>
          <p14:tracePt t="12550" x="4768850" y="3051175"/>
          <p14:tracePt t="12559" x="4794250" y="3027363"/>
          <p14:tracePt t="12569" x="4794250" y="3009900"/>
          <p14:tracePt t="12579" x="4818063" y="3001963"/>
          <p14:tracePt t="12595" x="4843463" y="2986088"/>
          <p14:tracePt t="12612" x="4860925" y="2960688"/>
          <p14:tracePt t="12630" x="4910138" y="2927350"/>
          <p14:tracePt t="12646" x="4943475" y="2886075"/>
          <p14:tracePt t="12663" x="4992688" y="2836863"/>
          <p14:tracePt t="12678" x="5033963" y="2811463"/>
          <p14:tracePt t="12696" x="5041900" y="2803525"/>
          <p14:tracePt t="12712" x="5059363" y="2778125"/>
          <p14:tracePt t="12728" x="5067300" y="2778125"/>
          <p14:tracePt t="12746" x="5067300" y="2760663"/>
          <p14:tracePt t="13110" x="5067300" y="2778125"/>
          <p14:tracePt t="13337" x="5067300" y="2786063"/>
          <p14:tracePt t="13872" x="5067300" y="2803525"/>
          <p14:tracePt t="13912" x="5067300" y="2811463"/>
          <p14:tracePt t="13929" x="5059363" y="2827338"/>
          <p14:tracePt t="13961" x="5033963" y="2852738"/>
          <p14:tracePt t="13979" x="5018088" y="2878138"/>
          <p14:tracePt t="13995" x="4992688" y="2901950"/>
          <p14:tracePt t="14012" x="4967288" y="2927350"/>
          <p14:tracePt t="14028" x="4959350" y="2952750"/>
          <p14:tracePt t="14045" x="4918075" y="2976563"/>
          <p14:tracePt t="14062" x="4892675" y="3001963"/>
          <p14:tracePt t="14079" x="4868863" y="3035300"/>
          <p14:tracePt t="14095" x="4843463" y="3060700"/>
          <p14:tracePt t="14112" x="4818063" y="3084513"/>
          <p14:tracePt t="14128" x="4794250" y="3109913"/>
          <p14:tracePt t="14145" x="4786313" y="3135313"/>
          <p14:tracePt t="14162" x="4768850" y="3151188"/>
          <p14:tracePt t="14181" x="4760913" y="3176588"/>
          <p14:tracePt t="14199" x="4719638" y="3200400"/>
          <p14:tracePt t="14214" x="4694238" y="3225800"/>
          <p14:tracePt t="14230" x="4686300" y="3259138"/>
          <p14:tracePt t="14247" x="4660900" y="3284538"/>
          <p14:tracePt t="14264" x="4619625" y="3308350"/>
          <p14:tracePt t="14280" x="4594225" y="3349625"/>
          <p14:tracePt t="14296" x="4570413" y="3375025"/>
          <p14:tracePt t="14313" x="4545013" y="3400425"/>
          <p14:tracePt t="14330" x="4519613" y="3424238"/>
          <p14:tracePt t="14347" x="4511675" y="3449638"/>
          <p14:tracePt t="14363" x="4486275" y="3475038"/>
          <p14:tracePt t="14381" x="4470400" y="3482975"/>
          <p14:tracePt t="14397" x="4470400" y="3498850"/>
          <p14:tracePt t="14417" x="4462463" y="3508375"/>
          <p14:tracePt t="14430" x="4445000" y="3524250"/>
          <p14:tracePt t="14445" x="4445000" y="3532188"/>
          <p14:tracePt t="14463" x="4445000" y="3549650"/>
          <p14:tracePt t="14480" x="4437063" y="3549650"/>
          <p14:tracePt t="14516" x="4421188" y="3573463"/>
          <p14:tracePt t="14563" x="4411663" y="3582988"/>
          <p14:tracePt t="14580" x="4411663" y="3606800"/>
          <p14:tracePt t="14596" x="4395788" y="3624263"/>
          <p14:tracePt t="14613" x="4387850" y="3632200"/>
          <p14:tracePt t="14629" x="4370388" y="3657600"/>
          <p14:tracePt t="14646" x="4370388" y="3673475"/>
          <p14:tracePt t="14668" x="4362450" y="3698875"/>
          <p14:tracePt t="14680" x="4346575" y="3722688"/>
          <p14:tracePt t="14715" x="4337050" y="3732213"/>
          <p14:tracePt t="15315" x="4337050" y="3748088"/>
          <p14:tracePt t="15347" x="4337050" y="3756025"/>
          <p14:tracePt t="15380" x="4337050" y="3773488"/>
          <p14:tracePt t="15420" x="4337050" y="3781425"/>
          <p14:tracePt t="15445" x="4346575" y="3781425"/>
          <p14:tracePt t="15453" x="4362450" y="3781425"/>
          <p14:tracePt t="15479" x="4370388" y="3781425"/>
          <p14:tracePt t="15496" x="4387850" y="3781425"/>
          <p14:tracePt t="15511" x="4421188" y="3781425"/>
          <p14:tracePt t="15528" x="4462463" y="3781425"/>
          <p14:tracePt t="15545" x="4519613" y="3773488"/>
          <p14:tracePt t="15562" x="4560888" y="3748088"/>
          <p14:tracePt t="15578" x="4611688" y="3706813"/>
          <p14:tracePt t="15595" x="4645025" y="3681413"/>
          <p14:tracePt t="15612" x="4686300" y="3657600"/>
          <p14:tracePt t="15628" x="4719638" y="3632200"/>
          <p14:tracePt t="15645" x="4743450" y="3624263"/>
          <p14:tracePt t="15662" x="4786313" y="3606800"/>
          <p14:tracePt t="15678" x="4818063" y="3598863"/>
          <p14:tracePt t="15695" x="4835525" y="3582988"/>
          <p14:tracePt t="15713" x="4884738" y="3557588"/>
          <p14:tracePt t="15728" x="4910138" y="3557588"/>
          <p14:tracePt t="15747" x="4943475" y="3549650"/>
          <p14:tracePt t="15763" x="4984750" y="3524250"/>
          <p14:tracePt t="15780" x="5033963" y="3498850"/>
          <p14:tracePt t="15797" x="5084763" y="3475038"/>
          <p14:tracePt t="15813" x="5167313" y="3424238"/>
          <p14:tracePt t="15833" x="5241925" y="3382963"/>
          <p14:tracePt t="15848" x="5324475" y="3333750"/>
          <p14:tracePt t="15864" x="5399088" y="3284538"/>
          <p14:tracePt t="15881" x="5473700" y="3233738"/>
          <p14:tracePt t="15897" x="5499100" y="3225800"/>
          <p14:tracePt t="15913" x="5540375" y="3200400"/>
          <p14:tracePt t="15931" x="5565775" y="3184525"/>
          <p14:tracePt t="15948" x="5589588" y="3176588"/>
          <p14:tracePt t="15965" x="5599113" y="3159125"/>
          <p14:tracePt t="15984" x="5614988" y="3159125"/>
          <p14:tracePt t="17383" x="5622925" y="3159125"/>
          <p14:tracePt t="17396" x="5640388" y="3159125"/>
          <p14:tracePt t="17428" x="5664200" y="3159125"/>
          <p14:tracePt t="17444" x="5689600" y="3151188"/>
          <p14:tracePt t="17462" x="5715000" y="3135313"/>
          <p14:tracePt t="17478" x="5748338" y="3125788"/>
          <p14:tracePt t="17496" x="5772150" y="3101975"/>
          <p14:tracePt t="17512" x="5813425" y="3084513"/>
          <p14:tracePt t="17528" x="5838825" y="3076575"/>
          <p14:tracePt t="17562" x="5846763" y="3076575"/>
          <p14:tracePt t="23446" x="5846763" y="3084513"/>
          <p14:tracePt t="23738" x="5846763" y="3101975"/>
          <p14:tracePt t="23754" x="5846763" y="3109913"/>
          <p14:tracePt t="23778" x="5846763" y="3125788"/>
          <p14:tracePt t="23803" x="5846763" y="3135313"/>
          <p14:tracePt t="23827" x="5846763" y="3151188"/>
          <p14:tracePt t="23861" x="5846763" y="3176588"/>
          <p14:tracePt t="23877" x="5846763" y="3184525"/>
          <p14:tracePt t="23895" x="5846763" y="3209925"/>
          <p14:tracePt t="23911" x="5846763" y="3225800"/>
          <p14:tracePt t="23928" x="5846763" y="3251200"/>
          <p14:tracePt t="23945" x="5846763" y="3275013"/>
          <p14:tracePt t="23961" x="5846763" y="3284538"/>
          <p14:tracePt t="23978" x="5838825" y="3300413"/>
          <p14:tracePt t="23996" x="5838825" y="3308350"/>
          <p14:tracePt t="23997" x="5838825" y="3325813"/>
          <p14:tracePt t="24054" x="5838825" y="3333750"/>
          <p14:tracePt t="24086" x="5838825" y="3349625"/>
          <p14:tracePt t="24103" x="5822950" y="3359150"/>
          <p14:tracePt t="24128" x="5822950" y="3375025"/>
          <p14:tracePt t="24145" x="5813425" y="3382963"/>
          <p14:tracePt t="24163" x="5797550" y="3408363"/>
          <p14:tracePt t="24178" x="5789613" y="3449638"/>
          <p14:tracePt t="24195" x="5772150" y="3482975"/>
          <p14:tracePt t="24211" x="5764213" y="3508375"/>
          <p14:tracePt t="24228" x="5738813" y="3549650"/>
          <p14:tracePt t="24245" x="5722938" y="3573463"/>
          <p14:tracePt t="24247" x="5715000" y="3606800"/>
          <p14:tracePt t="24262" x="5715000" y="3624263"/>
          <p14:tracePt t="24295" x="5697538" y="3648075"/>
          <p14:tracePt t="24310" x="5697538" y="3657600"/>
          <p14:tracePt t="24328" x="5689600" y="3681413"/>
          <p14:tracePt t="24345" x="5689600" y="3698875"/>
          <p14:tracePt t="24362" x="5673725" y="3706813"/>
          <p14:tracePt t="24380" x="5664200" y="3732213"/>
          <p14:tracePt t="24396" x="5664200" y="3748088"/>
          <p14:tracePt t="24413" x="5664200" y="3773488"/>
          <p14:tracePt t="24430" x="5648325" y="3797300"/>
          <p14:tracePt t="24445" x="5640388" y="3822700"/>
          <p14:tracePt t="24462" x="5622925" y="3848100"/>
          <p14:tracePt t="24479" x="5622925" y="3871913"/>
          <p14:tracePt t="24499" x="5614988" y="3881438"/>
          <p14:tracePt t="24517" x="5599113" y="3905250"/>
          <p14:tracePt t="24530" x="5599113" y="3930650"/>
          <p14:tracePt t="24546" x="5589588" y="3930650"/>
          <p14:tracePt t="24580" x="5589588" y="3946525"/>
          <p14:tracePt t="24905" x="5573713" y="3946525"/>
          <p14:tracePt t="24938" x="5565775" y="3946525"/>
          <p14:tracePt t="24954" x="5548313" y="3946525"/>
          <p14:tracePt t="24962" x="5548313" y="3956050"/>
          <p14:tracePt t="24970" x="5540375" y="3956050"/>
          <p14:tracePt t="24986" x="5524500" y="3956050"/>
          <p14:tracePt t="25011" x="5514975" y="3956050"/>
          <p14:tracePt t="25028" x="5499100" y="3956050"/>
          <p14:tracePt t="25062" x="5491163" y="3956050"/>
          <p14:tracePt t="25082" x="5473700" y="3956050"/>
          <p14:tracePt t="26381" x="5473700" y="3922713"/>
          <p14:tracePt t="26390" x="5524500" y="3848100"/>
          <p14:tracePt t="26397" x="5573713" y="3773488"/>
          <p14:tracePt t="26412" x="5648325" y="3657600"/>
          <p14:tracePt t="26428" x="5772150" y="3424238"/>
          <p14:tracePt t="26445" x="5913438" y="3225800"/>
          <p14:tracePt t="26462" x="6551613" y="2222500"/>
          <p14:tracePt t="26478" x="7099300" y="1425575"/>
          <p14:tracePt t="26495" x="7646988" y="671513"/>
          <p14:tracePt t="26512" x="7970838" y="2079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01B2C-84A8-DE9A-EFC7-CB94B2B3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>
                <a:effectLst/>
                <a:latin typeface="Arial" panose="020B0604020202020204" pitchFamily="34" charset="0"/>
              </a:rPr>
              <a:t>After New Model Deployment </a:t>
            </a:r>
            <a:br>
              <a:rPr lang="en-IN">
                <a:effectLst/>
              </a:rPr>
            </a:b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F01C84-D3E9-11C6-FEBA-01C65F88D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00450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1" name="Audio 30">
            <a:extLst>
              <a:ext uri="{FF2B5EF4-FFF2-40B4-BE49-F238E27FC236}">
                <a16:creationId xmlns:a16="http://schemas.microsoft.com/office/drawing/2014/main" id="{2058AEEC-8A42-EFB6-3DD4-3D9499FFBC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08"/>
    </mc:Choice>
    <mc:Fallback>
      <p:transition spd="slow" advTm="55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07" x="5722938" y="3549650"/>
          <p14:tracePt t="972" x="5722938" y="3532188"/>
          <p14:tracePt t="990" x="5738813" y="3524250"/>
          <p14:tracePt t="1008" x="5738813" y="3508375"/>
          <p14:tracePt t="1023" x="5738813" y="3498850"/>
          <p14:tracePt t="1039" x="5748338" y="3475038"/>
          <p14:tracePt t="1057" x="5764213" y="3433763"/>
          <p14:tracePt t="1073" x="5772150" y="3400425"/>
          <p14:tracePt t="1091" x="5789613" y="3359150"/>
          <p14:tracePt t="1107" x="5813425" y="3308350"/>
          <p14:tracePt t="1123" x="5813425" y="3284538"/>
          <p14:tracePt t="1140" x="5822950" y="3251200"/>
          <p14:tracePt t="1156" x="5822950" y="3225800"/>
          <p14:tracePt t="1173" x="5822950" y="3200400"/>
          <p14:tracePt t="1190" x="5822950" y="3159125"/>
          <p14:tracePt t="1207" x="5822950" y="3125788"/>
          <p14:tracePt t="1223" x="5797550" y="3101975"/>
          <p14:tracePt t="1240" x="5789613" y="3076575"/>
          <p14:tracePt t="1258" x="5764213" y="3051175"/>
          <p14:tracePt t="1275" x="5722938" y="3027363"/>
          <p14:tracePt t="1292" x="5689600" y="3009900"/>
          <p14:tracePt t="1310" x="5664200" y="2986088"/>
          <p14:tracePt t="1325" x="5622925" y="2976563"/>
          <p14:tracePt t="1343" x="5614988" y="2960688"/>
          <p14:tracePt t="1359" x="5599113" y="2952750"/>
          <p14:tracePt t="1376" x="5589588" y="2952750"/>
          <p14:tracePt t="1742" x="5573713" y="2952750"/>
          <p14:tracePt t="1750" x="5565775" y="2952750"/>
          <p14:tracePt t="1758" x="5540375" y="2952750"/>
          <p14:tracePt t="1791" x="5524500" y="2935288"/>
          <p14:tracePt t="1807" x="5499100" y="2927350"/>
          <p14:tracePt t="1823" x="5465763" y="2911475"/>
          <p14:tracePt t="1840" x="5440363" y="2901950"/>
          <p14:tracePt t="1856" x="5391150" y="2886075"/>
          <p14:tracePt t="1873" x="5349875" y="2878138"/>
          <p14:tracePt t="1890" x="5275263" y="2852738"/>
          <p14:tracePt t="1907" x="5241925" y="2827338"/>
          <p14:tracePt t="1922" x="5175250" y="2811463"/>
          <p14:tracePt t="1940" x="5126038" y="2786063"/>
          <p14:tracePt t="1958" x="5067300" y="2778125"/>
          <p14:tracePt t="1974" x="5018088" y="2760663"/>
          <p14:tracePt t="1990" x="4984750" y="2760663"/>
          <p14:tracePt t="2011" x="4959350" y="2752725"/>
          <p14:tracePt t="2025" x="4918075" y="2752725"/>
          <p14:tracePt t="2042" x="4910138" y="2752725"/>
          <p14:tracePt t="2285" x="4892675" y="2752725"/>
          <p14:tracePt t="2307" x="4884738" y="2744788"/>
          <p14:tracePt t="2324" x="4868863" y="2744788"/>
          <p14:tracePt t="2340" x="4860925" y="2728913"/>
          <p14:tracePt t="2356" x="4835525" y="2703513"/>
          <p14:tracePt t="2373" x="4818063" y="2695575"/>
          <p14:tracePt t="2390" x="4810125" y="2678113"/>
          <p14:tracePt t="2407" x="4786313" y="2644775"/>
          <p14:tracePt t="2424" x="4768850" y="2603500"/>
          <p14:tracePt t="2440" x="4743450" y="2554288"/>
          <p14:tracePt t="2456" x="4711700" y="2479675"/>
          <p14:tracePt t="2472" x="4686300" y="2420938"/>
          <p14:tracePt t="2491" x="4660900" y="2346325"/>
          <p14:tracePt t="2506" x="4635500" y="2297113"/>
          <p14:tracePt t="2523" x="4619625" y="2247900"/>
          <p14:tracePt t="2540" x="4594225" y="2197100"/>
          <p14:tracePt t="2558" x="4570413" y="2155825"/>
          <p14:tracePt t="2579" x="4545013" y="2130425"/>
          <p14:tracePt t="2592" x="4511675" y="2106613"/>
          <p14:tracePt t="2609" x="4495800" y="2098675"/>
          <p14:tracePt t="2625" x="4486275" y="2081213"/>
          <p14:tracePt t="2643" x="4470400" y="2073275"/>
          <p14:tracePt t="2853" x="4470400" y="2055813"/>
          <p14:tracePt t="2861" x="4470400" y="2047875"/>
          <p14:tracePt t="2873" x="4462463" y="2024063"/>
          <p14:tracePt t="2890" x="4445000" y="1981200"/>
          <p14:tracePt t="2908" x="4445000" y="1957388"/>
          <p14:tracePt t="2923" x="4445000" y="1906588"/>
          <p14:tracePt t="2940" x="4445000" y="1857375"/>
          <p14:tracePt t="2957" x="4437063" y="1808163"/>
          <p14:tracePt t="2973" x="4437063" y="1800225"/>
          <p14:tracePt t="2990" x="4437063" y="1782763"/>
          <p14:tracePt t="3063" x="4437063" y="1774825"/>
          <p14:tracePt t="3120" x="4421188" y="1774825"/>
          <p14:tracePt t="4385" x="4421188" y="1782763"/>
          <p14:tracePt t="4856" x="4421188" y="1800225"/>
          <p14:tracePt t="4888" x="4411663" y="1800225"/>
          <p14:tracePt t="4912" x="4395788" y="1800225"/>
          <p14:tracePt t="4920" x="4395788" y="1808163"/>
          <p14:tracePt t="4937" x="4387850" y="1808163"/>
          <p14:tracePt t="4945" x="4387850" y="1824038"/>
          <p14:tracePt t="4953" x="4370388" y="1824038"/>
          <p14:tracePt t="4990" x="4362450" y="1831975"/>
          <p14:tracePt t="5024" x="4346575" y="1849438"/>
          <p14:tracePt t="5040" x="4321175" y="1874838"/>
          <p14:tracePt t="5056" x="4313238" y="1882775"/>
          <p14:tracePt t="5072" x="4295775" y="1906588"/>
          <p14:tracePt t="5090" x="4287838" y="1924050"/>
          <p14:tracePt t="5108" x="4271963" y="1931988"/>
          <p14:tracePt t="5142" x="4271963" y="1949450"/>
          <p14:tracePt t="5157" x="4262438" y="1949450"/>
          <p14:tracePt t="5173" x="4246563" y="1949450"/>
          <p14:tracePt t="5191" x="4238625" y="1949450"/>
          <p14:tracePt t="5699" x="4221163" y="1949450"/>
          <p14:tracePt t="5707" x="4213225" y="1949450"/>
          <p14:tracePt t="5715" x="4197350" y="1949450"/>
          <p14:tracePt t="5724" x="4187825" y="1949450"/>
          <p14:tracePt t="5740" x="4171950" y="1949450"/>
          <p14:tracePt t="5756" x="4164013" y="1957388"/>
          <p14:tracePt t="5772" x="4122738" y="1973263"/>
          <p14:tracePt t="5790" x="4097338" y="1973263"/>
          <p14:tracePt t="5806" x="4064000" y="1981200"/>
          <p14:tracePt t="5824" x="4038600" y="2006600"/>
          <p14:tracePt t="5840" x="4005263" y="2006600"/>
          <p14:tracePt t="5856" x="3981450" y="2024063"/>
          <p14:tracePt t="5874" x="3914775" y="2047875"/>
          <p14:tracePt t="5890" x="3881438" y="2055813"/>
          <p14:tracePt t="5907" x="3814763" y="2073275"/>
          <p14:tracePt t="5922" x="3781425" y="2098675"/>
          <p14:tracePt t="5940" x="3716338" y="2106613"/>
          <p14:tracePt t="5956" x="3657600" y="2130425"/>
          <p14:tracePt t="5972" x="3616325" y="2147888"/>
          <p14:tracePt t="5992" x="3582988" y="2155825"/>
          <p14:tracePt t="6008" x="3541713" y="2173288"/>
          <p14:tracePt t="6025" x="3533775" y="2181225"/>
          <p14:tracePt t="6042" x="3516313" y="2197100"/>
          <p14:tracePt t="6058" x="3516313" y="2206625"/>
          <p14:tracePt t="6075" x="3516313" y="2222500"/>
          <p14:tracePt t="6091" x="3508375" y="2247900"/>
          <p14:tracePt t="6108" x="3492500" y="2281238"/>
          <p14:tracePt t="6124" x="3492500" y="2305050"/>
          <p14:tracePt t="6143" x="3492500" y="2330450"/>
          <p14:tracePt t="6159" x="3492500" y="2355850"/>
          <p14:tracePt t="6175" x="3492500" y="2371725"/>
          <p14:tracePt t="6192" x="3492500" y="2397125"/>
          <p14:tracePt t="6211" x="3508375" y="2405063"/>
          <p14:tracePt t="6225" x="3508375" y="2430463"/>
          <p14:tracePt t="6242" x="3516313" y="2446338"/>
          <p14:tracePt t="6260" x="3516313" y="2454275"/>
          <p14:tracePt t="6276" x="3533775" y="2479675"/>
          <p14:tracePt t="6293" x="3533775" y="2495550"/>
          <p14:tracePt t="6309" x="3533775" y="2505075"/>
          <p14:tracePt t="6325" x="3533775" y="2528888"/>
          <p14:tracePt t="6342" x="3533775" y="2546350"/>
          <p14:tracePt t="6359" x="3533775" y="2579688"/>
          <p14:tracePt t="6375" x="3533775" y="2595563"/>
          <p14:tracePt t="6392" x="3533775" y="2628900"/>
          <p14:tracePt t="6408" x="3533775" y="2644775"/>
          <p14:tracePt t="6425" x="3533775" y="2670175"/>
          <p14:tracePt t="6445" x="3533775" y="2678113"/>
          <p14:tracePt t="6458" x="3516313" y="2695575"/>
          <p14:tracePt t="6475" x="3516313" y="2703513"/>
          <p14:tracePt t="6509" x="3508375" y="2719388"/>
          <p14:tracePt t="6526" x="3508375" y="2728913"/>
          <p14:tracePt t="6543" x="3492500" y="2752725"/>
          <p14:tracePt t="6559" x="3492500" y="2760663"/>
          <p14:tracePt t="6576" x="3492500" y="2778125"/>
          <p14:tracePt t="6592" x="3482975" y="2786063"/>
          <p14:tracePt t="6609" x="3482975" y="2803525"/>
          <p14:tracePt t="6624" x="3467100" y="2811463"/>
          <p14:tracePt t="6641" x="3467100" y="2827338"/>
          <p14:tracePt t="6691" x="3459163" y="2852738"/>
          <p14:tracePt t="6724" x="3459163" y="2860675"/>
          <p14:tracePt t="6741" x="3459163" y="2878138"/>
          <p14:tracePt t="6757" x="3441700" y="2886075"/>
          <p14:tracePt t="6773" x="3441700" y="2901950"/>
          <p14:tracePt t="6789" x="3441700" y="2911475"/>
          <p14:tracePt t="6807" x="3441700" y="2935288"/>
          <p14:tracePt t="6829" x="3441700" y="2952750"/>
          <p14:tracePt t="6841" x="3433763" y="2976563"/>
          <p14:tracePt t="6843" x="3433763" y="2986088"/>
          <p14:tracePt t="6875" x="3433763" y="3001963"/>
          <p14:tracePt t="6892" x="3433763" y="3009900"/>
          <p14:tracePt t="6909" x="3416300" y="3027363"/>
          <p14:tracePt t="6928" x="3416300" y="3035300"/>
          <p14:tracePt t="7094" x="3416300" y="3051175"/>
          <p14:tracePt t="7123" x="3416300" y="3060700"/>
          <p14:tracePt t="7142" x="3416300" y="3076575"/>
          <p14:tracePt t="7158" x="3416300" y="3084513"/>
          <p14:tracePt t="7207" x="3416300" y="3101975"/>
          <p14:tracePt t="7239" x="3416300" y="3109913"/>
          <p14:tracePt t="7272" x="3416300" y="3125788"/>
          <p14:tracePt t="7312" x="3416300" y="3135313"/>
          <p14:tracePt t="7345" x="3416300" y="3151188"/>
          <p14:tracePt t="7369" x="3433763" y="3151188"/>
          <p14:tracePt t="7377" x="3433763" y="3159125"/>
          <p14:tracePt t="7393" x="3433763" y="3176588"/>
          <p14:tracePt t="7423" x="3441700" y="3176588"/>
          <p14:tracePt t="7440" x="3441700" y="3184525"/>
          <p14:tracePt t="7441" x="3459163" y="3184525"/>
          <p14:tracePt t="7457" x="3459163" y="3200400"/>
          <p14:tracePt t="7490" x="3482975" y="3209925"/>
          <p14:tracePt t="7507" x="3516313" y="3233738"/>
          <p14:tracePt t="7523" x="3557588" y="3233738"/>
          <p14:tracePt t="7541" x="3608388" y="3251200"/>
          <p14:tracePt t="7557" x="3641725" y="3259138"/>
          <p14:tracePt t="7572" x="3683000" y="3259138"/>
          <p14:tracePt t="7590" x="3716338" y="3259138"/>
          <p14:tracePt t="7607" x="3740150" y="3259138"/>
          <p14:tracePt t="7622" x="3757613" y="3259138"/>
          <p14:tracePt t="7641" x="3765550" y="3251200"/>
          <p14:tracePt t="7656" x="3781425" y="3209925"/>
          <p14:tracePt t="7673" x="3806825" y="3151188"/>
          <p14:tracePt t="7689" x="3814763" y="3060700"/>
          <p14:tracePt t="7706" x="3814763" y="3001963"/>
          <p14:tracePt t="7725" x="3814763" y="2935288"/>
          <p14:tracePt t="7741" x="3814763" y="2878138"/>
          <p14:tracePt t="7761" x="3814763" y="2827338"/>
          <p14:tracePt t="7775" x="3765550" y="2786063"/>
          <p14:tracePt t="7792" x="3706813" y="2752725"/>
          <p14:tracePt t="7808" x="3641725" y="2744788"/>
          <p14:tracePt t="7825" x="3590925" y="2744788"/>
          <p14:tracePt t="7842" x="3541713" y="2744788"/>
          <p14:tracePt t="7858" x="3492500" y="2744788"/>
          <p14:tracePt t="7876" x="3441700" y="2752725"/>
          <p14:tracePt t="7891" x="3408363" y="2803525"/>
          <p14:tracePt t="7908" x="3367088" y="2860675"/>
          <p14:tracePt t="7926" x="3333750" y="2927350"/>
          <p14:tracePt t="7942" x="3309938" y="3001963"/>
          <p14:tracePt t="7958" x="3309938" y="3060700"/>
          <p14:tracePt t="7976" x="3309938" y="3151188"/>
          <p14:tracePt t="7992" x="3309938" y="3209925"/>
          <p14:tracePt t="8009" x="3317875" y="3308350"/>
          <p14:tracePt t="8026" x="3333750" y="3325813"/>
          <p14:tracePt t="8041" x="3408363" y="3433763"/>
          <p14:tracePt t="8059" x="3416300" y="3449638"/>
          <p14:tracePt t="8076" x="3492500" y="3498850"/>
          <p14:tracePt t="8093" x="3541713" y="3524250"/>
          <p14:tracePt t="8109" x="3590925" y="3532188"/>
          <p14:tracePt t="8125" x="3632200" y="3549650"/>
          <p14:tracePt t="8141" x="3683000" y="3549650"/>
          <p14:tracePt t="8161" x="3716338" y="3532188"/>
          <p14:tracePt t="8175" x="3765550" y="3482975"/>
          <p14:tracePt t="8191" x="3806825" y="3449638"/>
          <p14:tracePt t="8208" x="3840163" y="3375025"/>
          <p14:tracePt t="8224" x="3865563" y="3300413"/>
          <p14:tracePt t="8241" x="3889375" y="3209925"/>
          <p14:tracePt t="8259" x="3889375" y="3125788"/>
          <p14:tracePt t="8275" x="3889375" y="3035300"/>
          <p14:tracePt t="8291" x="3865563" y="2976563"/>
          <p14:tracePt t="8308" x="3814763" y="2901950"/>
          <p14:tracePt t="8326" x="3757613" y="2852738"/>
          <p14:tracePt t="8343" x="3641725" y="2803525"/>
          <p14:tracePt t="8360" x="3590925" y="2786063"/>
          <p14:tracePt t="8376" x="3533775" y="2786063"/>
          <p14:tracePt t="8392" x="3492500" y="2786063"/>
          <p14:tracePt t="8409" x="3459163" y="2786063"/>
          <p14:tracePt t="8425" x="3433763" y="2811463"/>
          <p14:tracePt t="8442" x="3416300" y="2836863"/>
          <p14:tracePt t="8461" x="3408363" y="2878138"/>
          <p14:tracePt t="8476" x="3392488" y="2935288"/>
          <p14:tracePt t="8491" x="3392488" y="3001963"/>
          <p14:tracePt t="8508" x="3392488" y="3060700"/>
          <p14:tracePt t="8527" x="3392488" y="3125788"/>
          <p14:tracePt t="8542" x="3408363" y="3176588"/>
          <p14:tracePt t="8559" x="3433763" y="3209925"/>
          <p14:tracePt t="8575" x="3482975" y="3259138"/>
          <p14:tracePt t="8592" x="3492500" y="3275013"/>
          <p14:tracePt t="8611" x="3541713" y="3284538"/>
          <p14:tracePt t="8627" x="3590925" y="3308350"/>
          <p14:tracePt t="8642" x="3632200" y="3308350"/>
          <p14:tracePt t="8659" x="3641725" y="3308350"/>
          <p14:tracePt t="8676" x="3683000" y="3308350"/>
          <p14:tracePt t="8692" x="3690938" y="3300413"/>
          <p14:tracePt t="8709" x="3716338" y="3300413"/>
          <p14:tracePt t="8725" x="3716338" y="3284538"/>
          <p14:tracePt t="8742" x="3732213" y="3284538"/>
          <p14:tracePt t="10921" x="3716338" y="3284538"/>
          <p14:tracePt t="10932" x="3690938" y="3308350"/>
          <p14:tracePt t="10939" x="3665538" y="3349625"/>
          <p14:tracePt t="10957" x="3616325" y="3382963"/>
          <p14:tracePt t="10973" x="3582988" y="3433763"/>
          <p14:tracePt t="10990" x="3508375" y="3524250"/>
          <p14:tracePt t="11006" x="3467100" y="3582988"/>
          <p14:tracePt t="11023" x="3416300" y="3681413"/>
          <p14:tracePt t="11039" x="3392488" y="3732213"/>
          <p14:tracePt t="11056" x="3384550" y="3781425"/>
          <p14:tracePt t="11074" x="3367088" y="3822700"/>
          <p14:tracePt t="11090" x="3359150" y="3856038"/>
          <p14:tracePt t="11124" x="3359150" y="3881438"/>
          <p14:tracePt t="11140" x="3359150" y="3897313"/>
          <p14:tracePt t="11156" x="3359150" y="3905250"/>
          <p14:tracePt t="11173" x="3367088" y="3922713"/>
          <p14:tracePt t="11189" x="3384550" y="3930650"/>
          <p14:tracePt t="11207" x="3408363" y="3946525"/>
          <p14:tracePt t="11224" x="3416300" y="3956050"/>
          <p14:tracePt t="11244" x="3441700" y="3956050"/>
          <p14:tracePt t="11258" x="3459163" y="3956050"/>
          <p14:tracePt t="11275" x="3482975" y="3956050"/>
          <p14:tracePt t="11291" x="3492500" y="3956050"/>
          <p14:tracePt t="11309" x="3516313" y="3956050"/>
          <p14:tracePt t="11328" x="3557588" y="3946525"/>
          <p14:tracePt t="11342" x="3590925" y="3905250"/>
          <p14:tracePt t="11358" x="3632200" y="3881438"/>
          <p14:tracePt t="11376" x="3657600" y="3856038"/>
          <p14:tracePt t="11393" x="3683000" y="3830638"/>
          <p14:tracePt t="11409" x="3683000" y="3822700"/>
          <p14:tracePt t="11425" x="3690938" y="3806825"/>
          <p14:tracePt t="11459" x="3706813" y="3806825"/>
          <p14:tracePt t="11521" x="3706813" y="3797300"/>
          <p14:tracePt t="11545" x="3690938" y="3797300"/>
          <p14:tracePt t="13945" x="3690938" y="3773488"/>
          <p14:tracePt t="13956" x="3716338" y="3756025"/>
          <p14:tracePt t="13973" x="3740150" y="3732213"/>
          <p14:tracePt t="13990" x="3781425" y="3706813"/>
          <p14:tracePt t="14006" x="3840163" y="3673475"/>
          <p14:tracePt t="14022" x="3930650" y="3632200"/>
          <p14:tracePt t="14040" x="4089400" y="3557588"/>
          <p14:tracePt t="14056" x="4295775" y="3449638"/>
          <p14:tracePt t="14073" x="4545013" y="3325813"/>
          <p14:tracePt t="14089" x="4835525" y="3176588"/>
          <p14:tracePt t="14106" x="5118100" y="3060700"/>
          <p14:tracePt t="14123" x="5524500" y="2952750"/>
          <p14:tracePt t="14140" x="5738813" y="2935288"/>
          <p14:tracePt t="14156" x="6037263" y="2911475"/>
          <p14:tracePt t="14173" x="6245225" y="2911475"/>
          <p14:tracePt t="14189" x="6419850" y="2911475"/>
          <p14:tracePt t="14208" x="6527800" y="2911475"/>
          <p14:tracePt t="14225" x="6643688" y="2935288"/>
          <p14:tracePt t="14241" x="6743700" y="2976563"/>
          <p14:tracePt t="14258" x="6826250" y="3009900"/>
          <p14:tracePt t="14275" x="6892925" y="3051175"/>
          <p14:tracePt t="14295" x="6967538" y="3084513"/>
          <p14:tracePt t="14308" x="7091363" y="3135313"/>
          <p14:tracePt t="14324" x="7124700" y="3159125"/>
          <p14:tracePt t="14342" x="7181850" y="3184525"/>
          <p14:tracePt t="14359" x="7248525" y="3225800"/>
          <p14:tracePt t="14376" x="7348538" y="3259138"/>
          <p14:tracePt t="14392" x="7397750" y="3284538"/>
          <p14:tracePt t="14411" x="7448550" y="3300413"/>
          <p14:tracePt t="14426" x="7505700" y="3308350"/>
          <p14:tracePt t="14442" x="7546975" y="3325813"/>
          <p14:tracePt t="14459" x="7597775" y="3349625"/>
          <p14:tracePt t="14475" x="7621588" y="3359150"/>
          <p14:tracePt t="14491" x="7631113" y="3375025"/>
          <p14:tracePt t="14509" x="7646988" y="3375025"/>
          <p14:tracePt t="14525" x="7646988" y="3382963"/>
          <p14:tracePt t="14541" x="7646988" y="3408363"/>
          <p14:tracePt t="14559" x="7605713" y="3433763"/>
          <p14:tracePt t="14796" x="7605713" y="3449638"/>
          <p14:tracePt t="14804" x="7605713" y="3457575"/>
          <p14:tracePt t="14812" x="7605713" y="3482975"/>
          <p14:tracePt t="14823" x="7605713" y="3524250"/>
          <p14:tracePt t="14840" x="7621588" y="3557588"/>
          <p14:tracePt t="14856" x="7631113" y="3598863"/>
          <p14:tracePt t="14873" x="7654925" y="3673475"/>
          <p14:tracePt t="14891" x="7672388" y="3722688"/>
          <p14:tracePt t="14907" x="7696200" y="3781425"/>
          <p14:tracePt t="14923" x="7705725" y="3822700"/>
          <p14:tracePt t="14939" x="7729538" y="3871913"/>
          <p14:tracePt t="14942" x="7747000" y="3897313"/>
          <p14:tracePt t="14956" x="7754938" y="3905250"/>
          <p14:tracePt t="14973" x="7770813" y="3922713"/>
          <p14:tracePt t="14990" x="7770813" y="3946525"/>
          <p14:tracePt t="15006" x="7780338" y="3971925"/>
          <p14:tracePt t="15023" x="7796213" y="3979863"/>
          <p14:tracePt t="15177" x="7804150" y="3971925"/>
          <p14:tracePt t="15201" x="7804150" y="3956050"/>
          <p14:tracePt t="15209" x="7821613" y="3946525"/>
          <p14:tracePt t="15218" x="7829550" y="3930650"/>
          <p14:tracePt t="15226" x="7845425" y="3922713"/>
          <p14:tracePt t="15240" x="7870825" y="3905250"/>
          <p14:tracePt t="15258" x="7878763" y="3897313"/>
          <p14:tracePt t="15273" x="7904163" y="3856038"/>
          <p14:tracePt t="15290" x="7945438" y="3822700"/>
          <p14:tracePt t="15306" x="7953375" y="3806825"/>
          <p14:tracePt t="15323" x="7994650" y="3756025"/>
          <p14:tracePt t="15340" x="8020050" y="3732213"/>
          <p14:tracePt t="15356" x="8045450" y="3698875"/>
          <p14:tracePt t="15372" x="8069263" y="3681413"/>
          <p14:tracePt t="15390" x="8078788" y="3657600"/>
          <p14:tracePt t="15408" x="8094663" y="3657600"/>
          <p14:tracePt t="15428" x="8094663" y="3648075"/>
          <p14:tracePt t="15672" x="8094663" y="3632200"/>
          <p14:tracePt t="15680" x="8102600" y="3632200"/>
          <p14:tracePt t="15688" x="8120063" y="3598863"/>
          <p14:tracePt t="15696" x="8135938" y="3582988"/>
          <p14:tracePt t="15705" x="8153400" y="3557588"/>
          <p14:tracePt t="15723" x="8161338" y="3549650"/>
          <p14:tracePt t="15739" x="8177213" y="3524250"/>
          <p14:tracePt t="15756" x="8228013" y="3475038"/>
          <p14:tracePt t="15773" x="8251825" y="3424238"/>
          <p14:tracePt t="15789" x="8277225" y="3400425"/>
          <p14:tracePt t="15805" x="8285163" y="3375025"/>
          <p14:tracePt t="15822" x="8302625" y="3359150"/>
          <p14:tracePt t="16231" x="8310563" y="3325813"/>
          <p14:tracePt t="16239" x="8326438" y="3300413"/>
          <p14:tracePt t="16256" x="8351838" y="3259138"/>
          <p14:tracePt t="16272" x="8385175" y="3209925"/>
          <p14:tracePt t="16289" x="8451850" y="3125788"/>
          <p14:tracePt t="16307" x="8501063" y="3060700"/>
          <p14:tracePt t="16323" x="8534400" y="3027363"/>
          <p14:tracePt t="16339" x="8575675" y="3001963"/>
          <p14:tracePt t="16356" x="8583613" y="2976563"/>
          <p14:tracePt t="16373" x="8601075" y="2976563"/>
          <p14:tracePt t="16407" x="8601075" y="2960688"/>
          <p14:tracePt t="16531" x="8583613" y="2960688"/>
          <p14:tracePt t="16539" x="8575675" y="2960688"/>
          <p14:tracePt t="16555" x="8559800" y="2960688"/>
          <p14:tracePt t="16564" x="8550275" y="2960688"/>
          <p14:tracePt t="16572" x="8534400" y="2960688"/>
          <p14:tracePt t="16605" x="8526463" y="2960688"/>
          <p14:tracePt t="16624" x="8501063" y="2960688"/>
          <p14:tracePt t="16639" x="8475663" y="2960688"/>
          <p14:tracePt t="16656" x="8451850" y="2960688"/>
          <p14:tracePt t="16673" x="8434388" y="2960688"/>
          <p14:tracePt t="16689" x="8410575" y="2960688"/>
          <p14:tracePt t="16706" x="8377238" y="2960688"/>
          <p14:tracePt t="16723" x="8351838" y="2960688"/>
          <p14:tracePt t="16740" x="8326438" y="2952750"/>
          <p14:tracePt t="16756" x="8310563" y="2935288"/>
          <p14:tracePt t="16772" x="8302625" y="2935288"/>
          <p14:tracePt t="16789" x="8285163" y="2935288"/>
          <p14:tracePt t="16806" x="8277225" y="2927350"/>
          <p14:tracePt t="16824" x="8261350" y="2927350"/>
          <p14:tracePt t="16841" x="8251825" y="2911475"/>
          <p14:tracePt t="16857" x="8235950" y="2911475"/>
          <p14:tracePt t="17155" x="8228013" y="2911475"/>
          <p14:tracePt t="17164" x="8210550" y="2901950"/>
          <p14:tracePt t="17172" x="8202613" y="2886075"/>
          <p14:tracePt t="17189" x="8186738" y="2886075"/>
          <p14:tracePt t="17208" x="8177213" y="2878138"/>
          <p14:tracePt t="17223" x="8161338" y="2878138"/>
          <p14:tracePt t="17239" x="8153400" y="2860675"/>
          <p14:tracePt t="17256" x="8128000" y="2860675"/>
          <p14:tracePt t="17273" x="8102600" y="2852738"/>
          <p14:tracePt t="17289" x="8094663" y="2852738"/>
          <p14:tracePt t="17306" x="8069263" y="2836863"/>
          <p14:tracePt t="17323" x="8027988" y="2827338"/>
          <p14:tracePt t="17339" x="8004175" y="2811463"/>
          <p14:tracePt t="17356" x="7978775" y="2803525"/>
          <p14:tracePt t="17374" x="7945438" y="2803525"/>
          <p14:tracePt t="17389" x="7904163" y="2786063"/>
          <p14:tracePt t="17406" x="7896225" y="2778125"/>
          <p14:tracePt t="17427" x="7878763" y="2778125"/>
          <p14:tracePt t="17444" x="7870825" y="2778125"/>
          <p14:tracePt t="17504" x="7854950" y="2778125"/>
          <p14:tracePt t="17593" x="7845425" y="2778125"/>
          <p14:tracePt t="19353" x="7845425" y="2786063"/>
          <p14:tracePt t="19467" x="7845425" y="2803525"/>
          <p14:tracePt t="19491" x="7845425" y="2811463"/>
          <p14:tracePt t="19523" x="7829550" y="2827338"/>
          <p14:tracePt t="19539" x="7829550" y="2836863"/>
          <p14:tracePt t="19556" x="7829550" y="2852738"/>
          <p14:tracePt t="19589" x="7821613" y="2860675"/>
          <p14:tracePt t="19606" x="7821613" y="2878138"/>
          <p14:tracePt t="19639" x="7821613" y="2886075"/>
          <p14:tracePt t="19657" x="7821613" y="2901950"/>
          <p14:tracePt t="19673" x="7821613" y="2911475"/>
          <p14:tracePt t="19689" x="7845425" y="2927350"/>
          <p14:tracePt t="19706" x="7878763" y="2952750"/>
          <p14:tracePt t="19723" x="7929563" y="2960688"/>
          <p14:tracePt t="19739" x="7994650" y="2976563"/>
          <p14:tracePt t="19756" x="8045450" y="2976563"/>
          <p14:tracePt t="19775" x="8120063" y="2960688"/>
          <p14:tracePt t="19792" x="8261350" y="2827338"/>
          <p14:tracePt t="19810" x="8351838" y="2678113"/>
          <p14:tracePt t="19825" x="8401050" y="2595563"/>
          <p14:tracePt t="19841" x="8426450" y="2495550"/>
          <p14:tracePt t="19859" x="8434388" y="2430463"/>
          <p14:tracePt t="19875" x="8434388" y="2405063"/>
          <p14:tracePt t="19893" x="8410575" y="2379663"/>
          <p14:tracePt t="19910" x="8335963" y="2379663"/>
          <p14:tracePt t="19924" x="8228013" y="2379663"/>
          <p14:tracePt t="19941" x="8102600" y="2405063"/>
          <p14:tracePt t="19947" x="7994650" y="2479675"/>
          <p14:tracePt t="19958" x="7945438" y="2520950"/>
          <p14:tracePt t="19975" x="7878763" y="2554288"/>
          <p14:tracePt t="19991" x="7804150" y="2644775"/>
          <p14:tracePt t="20008" x="7754938" y="2719388"/>
          <p14:tracePt t="20025" x="7721600" y="2786063"/>
          <p14:tracePt t="20041" x="7705725" y="2878138"/>
          <p14:tracePt t="20057" x="7705725" y="2960688"/>
          <p14:tracePt t="20076" x="7705725" y="3035300"/>
          <p14:tracePt t="20094" x="7770813" y="3109913"/>
          <p14:tracePt t="20110" x="7829550" y="3151188"/>
          <p14:tracePt t="20125" x="7904163" y="3159125"/>
          <p14:tracePt t="20142" x="7994650" y="3159125"/>
          <p14:tracePt t="20159" x="8078788" y="3109913"/>
          <p14:tracePt t="20175" x="8128000" y="3084513"/>
          <p14:tracePt t="20191" x="8161338" y="3051175"/>
          <p14:tracePt t="20208" x="8186738" y="3027363"/>
          <p14:tracePt t="20224" x="8186738" y="3001963"/>
          <p14:tracePt t="20241" x="8202613" y="2986088"/>
          <p14:tracePt t="20259" x="8202613" y="2960688"/>
          <p14:tracePt t="20292" x="8202613" y="2952750"/>
          <p14:tracePt t="20295" x="8186738" y="2952750"/>
          <p14:tracePt t="20357" x="8177213" y="2952750"/>
          <p14:tracePt t="20455" x="8161338" y="2952750"/>
          <p14:tracePt t="21096" x="8153400" y="2952750"/>
          <p14:tracePt t="21104" x="8153400" y="2935288"/>
          <p14:tracePt t="21112" x="8135938" y="2935288"/>
          <p14:tracePt t="21140" x="8128000" y="2935288"/>
          <p14:tracePt t="21146" x="8128000" y="2927350"/>
          <p14:tracePt t="21156" x="8120063" y="2927350"/>
          <p14:tracePt t="21189" x="8102600" y="2927350"/>
          <p14:tracePt t="21206" x="8094663" y="2927350"/>
          <p14:tracePt t="21222" x="8078788" y="2911475"/>
          <p14:tracePt t="21239" x="8069263" y="2911475"/>
          <p14:tracePt t="21257" x="8045450" y="2911475"/>
          <p14:tracePt t="21272" x="8020050" y="2901950"/>
          <p14:tracePt t="21289" x="8004175" y="2901950"/>
          <p14:tracePt t="21307" x="7970838" y="2886075"/>
          <p14:tracePt t="21323" x="7945438" y="2886075"/>
          <p14:tracePt t="21339" x="7920038" y="2886075"/>
          <p14:tracePt t="21356" x="7904163" y="2886075"/>
          <p14:tracePt t="21372" x="7896225" y="2886075"/>
          <p14:tracePt t="21389" x="7878763" y="2878138"/>
          <p14:tracePt t="21407" x="7870825" y="2878138"/>
          <p14:tracePt t="21802" x="7854950" y="2878138"/>
          <p14:tracePt t="21810" x="7845425" y="2878138"/>
          <p14:tracePt t="21818" x="7829550" y="2878138"/>
          <p14:tracePt t="21826" x="7821613" y="2878138"/>
          <p14:tracePt t="21840" x="7796213" y="2886075"/>
          <p14:tracePt t="21857" x="7770813" y="2886075"/>
          <p14:tracePt t="21873" x="7747000" y="2901950"/>
          <p14:tracePt t="21889" x="7729538" y="2901950"/>
          <p14:tracePt t="21906" x="7705725" y="2911475"/>
          <p14:tracePt t="21923" x="7696200" y="2911475"/>
          <p14:tracePt t="21940" x="7680325" y="2927350"/>
          <p14:tracePt t="21955" x="7672388" y="2927350"/>
          <p14:tracePt t="21973" x="7654925" y="2927350"/>
          <p14:tracePt t="21989" x="7646988" y="2935288"/>
          <p14:tracePt t="22022" x="7631113" y="2935288"/>
          <p14:tracePt t="22057" x="7621588" y="2952750"/>
          <p14:tracePt t="22089" x="7605713" y="2960688"/>
          <p14:tracePt t="22127" x="7597775" y="2960688"/>
          <p14:tracePt t="22140" x="7597775" y="2976563"/>
          <p14:tracePt t="22160" x="7580313" y="2976563"/>
          <p14:tracePt t="22173" x="7572375" y="2986088"/>
          <p14:tracePt t="22191" x="7556500" y="2986088"/>
          <p14:tracePt t="22207" x="7546975" y="3001963"/>
          <p14:tracePt t="22225" x="7546975" y="3009900"/>
          <p14:tracePt t="22241" x="7531100" y="3009900"/>
          <p14:tracePt t="22258" x="7523163" y="3027363"/>
          <p14:tracePt t="22275" x="7523163" y="3035300"/>
          <p14:tracePt t="22278" x="7505700" y="3035300"/>
          <p14:tracePt t="22302" x="7505700" y="3051175"/>
          <p14:tracePt t="22307" x="7505700" y="3060700"/>
          <p14:tracePt t="22323" x="7497763" y="3060700"/>
          <p14:tracePt t="22337" x="7497763" y="3076575"/>
          <p14:tracePt t="22373" x="7497763" y="3084513"/>
          <p14:tracePt t="22422" x="7497763" y="3101975"/>
          <p14:tracePt t="22440" x="7480300" y="3109913"/>
          <p14:tracePt t="22473" x="7480300" y="3125788"/>
          <p14:tracePt t="22491" x="7480300" y="3135313"/>
          <p14:tracePt t="22848" x="7472363" y="3135313"/>
          <p14:tracePt t="22856" x="7456488" y="3135313"/>
          <p14:tracePt t="22864" x="7431088" y="3135313"/>
          <p14:tracePt t="22872" x="7397750" y="3109913"/>
          <p14:tracePt t="22890" x="7356475" y="3101975"/>
          <p14:tracePt t="22906" x="7331075" y="3101975"/>
          <p14:tracePt t="22922" x="7273925" y="3076575"/>
          <p14:tracePt t="22940" x="7207250" y="3051175"/>
          <p14:tracePt t="22956" x="7181850" y="3035300"/>
          <p14:tracePt t="22973" x="7158038" y="3035300"/>
          <p14:tracePt t="22991" x="7150100" y="3035300"/>
          <p14:tracePt t="23006" x="7132638" y="3035300"/>
          <p14:tracePt t="23058" x="7132638" y="3027363"/>
          <p14:tracePt t="23067" x="7158038" y="3027363"/>
          <p14:tracePt t="23075" x="7224713" y="3009900"/>
          <p14:tracePt t="23089" x="7256463" y="3001963"/>
          <p14:tracePt t="23107" x="7323138" y="2986088"/>
          <p14:tracePt t="23123" x="7472363" y="2960688"/>
          <p14:tracePt t="23139" x="7646988" y="2927350"/>
          <p14:tracePt t="23156" x="7729538" y="2911475"/>
          <p14:tracePt t="23172" x="7796213" y="2901950"/>
          <p14:tracePt t="23189" x="7821613" y="2901950"/>
          <p14:tracePt t="23205" x="7845425" y="2901950"/>
          <p14:tracePt t="23302" x="7845425" y="2886075"/>
          <p14:tracePt t="24040" x="7829550" y="2886075"/>
          <p14:tracePt t="24048" x="7821613" y="2886075"/>
          <p14:tracePt t="24056" x="7804150" y="2886075"/>
          <p14:tracePt t="24073" x="7780338" y="2886075"/>
          <p14:tracePt t="24089" x="7747000" y="2901950"/>
          <p14:tracePt t="24105" x="7654925" y="2911475"/>
          <p14:tracePt t="24122" x="7556500" y="2935288"/>
          <p14:tracePt t="24140" x="7431088" y="2960688"/>
          <p14:tracePt t="24155" x="7281863" y="2986088"/>
          <p14:tracePt t="24173" x="7158038" y="3027363"/>
          <p14:tracePt t="24189" x="7024688" y="3060700"/>
          <p14:tracePt t="24206" x="6875463" y="3101975"/>
          <p14:tracePt t="24222" x="6743700" y="3135313"/>
          <p14:tracePt t="24239" x="6602413" y="3184525"/>
          <p14:tracePt t="24255" x="6443663" y="3225800"/>
          <p14:tracePt t="24274" x="6270625" y="3259138"/>
          <p14:tracePt t="24289" x="6037263" y="3333750"/>
          <p14:tracePt t="24305" x="5962650" y="3349625"/>
          <p14:tracePt t="24322" x="5822950" y="3382963"/>
          <p14:tracePt t="24342" x="5640388" y="3449638"/>
          <p14:tracePt t="24358" x="5524500" y="3482975"/>
          <p14:tracePt t="24376" x="5440363" y="3524250"/>
          <p14:tracePt t="24391" x="5349875" y="3549650"/>
          <p14:tracePt t="24408" x="5291138" y="3582988"/>
          <p14:tracePt t="24425" x="5216525" y="3632200"/>
          <p14:tracePt t="24443" x="5167313" y="3673475"/>
          <p14:tracePt t="24457" x="5100638" y="3706813"/>
          <p14:tracePt t="24474" x="5067300" y="3748088"/>
          <p14:tracePt t="24491" x="5041900" y="3773488"/>
          <p14:tracePt t="24508" x="5018088" y="3781425"/>
          <p14:tracePt t="24541" x="5010150" y="3797300"/>
          <p14:tracePt t="24704" x="5010150" y="3806825"/>
          <p14:tracePt t="24753" x="5010150" y="3822700"/>
          <p14:tracePt t="24761" x="4992688" y="3822700"/>
          <p14:tracePt t="24785" x="4984750" y="3830638"/>
          <p14:tracePt t="24810" x="4984750" y="3848100"/>
          <p14:tracePt t="24823" x="4967288" y="3848100"/>
          <p14:tracePt t="24840" x="4967288" y="3856038"/>
          <p14:tracePt t="24856" x="4959350" y="3856038"/>
          <p14:tracePt t="24860" x="4959350" y="3871913"/>
          <p14:tracePt t="24889" x="4943475" y="3881438"/>
          <p14:tracePt t="24924" x="4935538" y="3881438"/>
          <p14:tracePt t="24939" x="4935538" y="3897313"/>
          <p14:tracePt t="24957" x="4918075" y="3905250"/>
          <p14:tracePt t="24973" x="4910138" y="3922713"/>
          <p14:tracePt t="25005" x="4892675" y="3930650"/>
          <p14:tracePt t="25040" x="4884738" y="3930650"/>
          <p14:tracePt t="25056" x="4884738" y="3946525"/>
          <p14:tracePt t="25072" x="4868863" y="3956050"/>
          <p14:tracePt t="25106" x="4860925" y="3971925"/>
          <p14:tracePt t="25139" x="4843463" y="3979863"/>
          <p14:tracePt t="25176" x="4835525" y="3997325"/>
          <p14:tracePt t="25272" x="4835525" y="3979863"/>
          <p14:tracePt t="25564" x="4818063" y="3979863"/>
          <p14:tracePt t="25572" x="4794250" y="3997325"/>
          <p14:tracePt t="25580" x="4768850" y="4005263"/>
          <p14:tracePt t="25589" x="4735513" y="4021138"/>
          <p14:tracePt t="25607" x="4694238" y="4030663"/>
          <p14:tracePt t="25622" x="4668838" y="4046538"/>
          <p14:tracePt t="25640" x="4619625" y="4071938"/>
          <p14:tracePt t="25656" x="4570413" y="4097338"/>
          <p14:tracePt t="25672" x="4537075" y="4105275"/>
          <p14:tracePt t="25689" x="4511675" y="4129088"/>
          <p14:tracePt t="25706" x="4470400" y="4138613"/>
          <p14:tracePt t="25722" x="4462463" y="4154488"/>
          <p14:tracePt t="25739" x="4437063" y="4162425"/>
          <p14:tracePt t="25756" x="4421188" y="4179888"/>
          <p14:tracePt t="25773" x="4411663" y="4187825"/>
          <p14:tracePt t="25788" x="4395788" y="4187825"/>
          <p14:tracePt t="25806" x="4387850" y="4203700"/>
          <p14:tracePt t="25823" x="4370388" y="4213225"/>
          <p14:tracePt t="25840" x="4346575" y="4229100"/>
          <p14:tracePt t="25857" x="4337050" y="4237038"/>
          <p14:tracePt t="25874" x="4313238" y="4254500"/>
          <p14:tracePt t="25891" x="4295775" y="4278313"/>
          <p14:tracePt t="25908" x="4271963" y="4287838"/>
          <p14:tracePt t="25925" x="4262438" y="4303713"/>
          <p14:tracePt t="25942" x="4246563" y="4311650"/>
          <p14:tracePt t="25958" x="4246563" y="4329113"/>
          <p14:tracePt t="25975" x="4238625" y="4329113"/>
          <p14:tracePt t="25991" x="4221163" y="4352925"/>
          <p14:tracePt t="26008" x="4213225" y="4362450"/>
          <p14:tracePt t="26027" x="4197350" y="4378325"/>
          <p14:tracePt t="26041" x="4187825" y="4386263"/>
          <p14:tracePt t="26059" x="4187825" y="4403725"/>
          <p14:tracePt t="26075" x="4171950" y="4411663"/>
          <p14:tracePt t="26092" x="4171950" y="4427538"/>
          <p14:tracePt t="26109" x="4164013" y="4427538"/>
          <p14:tracePt t="26125" x="4146550" y="4437063"/>
          <p14:tracePt t="26127" x="4146550" y="4452938"/>
          <p14:tracePt t="26177" x="4138613" y="4460875"/>
          <p14:tracePt t="26237" x="4138613" y="4478338"/>
          <p14:tracePt t="26293" x="4122738" y="4478338"/>
          <p14:tracePt t="26334" x="4122738" y="4486275"/>
          <p14:tracePt t="26447" x="4122738" y="4502150"/>
          <p14:tracePt t="26504" x="4122738" y="4511675"/>
          <p14:tracePt t="26529" x="4113213" y="4511675"/>
          <p14:tracePt t="26537" x="4113213" y="4527550"/>
          <p14:tracePt t="26577" x="4113213" y="4535488"/>
          <p14:tracePt t="26691" x="4113213" y="4552950"/>
          <p14:tracePt t="26756" x="4122738" y="4552950"/>
          <p14:tracePt t="26845" x="4122738" y="4527550"/>
          <p14:tracePt t="26856" x="4122738" y="4502150"/>
          <p14:tracePt t="26873" x="4122738" y="4460875"/>
          <p14:tracePt t="26889" x="4122738" y="4403725"/>
          <p14:tracePt t="26907" x="4122738" y="4262438"/>
          <p14:tracePt t="26922" x="4122738" y="4105275"/>
          <p14:tracePt t="26924" x="4122738" y="3997325"/>
          <p14:tracePt t="26939" x="4122738" y="3930650"/>
          <p14:tracePt t="26956" x="4122738" y="3897313"/>
          <p14:tracePt t="26973" x="4122738" y="3830638"/>
          <p14:tracePt t="26989" x="4122738" y="3806825"/>
          <p14:tracePt t="27006" x="4122738" y="3797300"/>
          <p14:tracePt t="27063" x="4122738" y="3781425"/>
          <p14:tracePt t="27169" x="4122738" y="3773488"/>
          <p14:tracePt t="27194" x="4113213" y="3773488"/>
          <p14:tracePt t="27299" x="4113213" y="3781425"/>
          <p14:tracePt t="27348" x="4113213" y="3797300"/>
          <p14:tracePt t="27356" x="4122738" y="3797300"/>
          <p14:tracePt t="27380" x="4138613" y="3806825"/>
          <p14:tracePt t="27389" x="4146550" y="3806825"/>
          <p14:tracePt t="27406" x="4164013" y="3806825"/>
          <p14:tracePt t="27421" x="4171950" y="3822700"/>
          <p14:tracePt t="27440" x="4187825" y="3822700"/>
          <p14:tracePt t="27456" x="4213225" y="3830638"/>
          <p14:tracePt t="27473" x="4246563" y="3830638"/>
          <p14:tracePt t="27489" x="4287838" y="3848100"/>
          <p14:tracePt t="27505" x="4337050" y="3848100"/>
          <p14:tracePt t="27522" x="4387850" y="3848100"/>
          <p14:tracePt t="27539" x="4437063" y="3848100"/>
          <p14:tracePt t="27555" x="4486275" y="3848100"/>
          <p14:tracePt t="27573" x="4537075" y="3848100"/>
          <p14:tracePt t="27589" x="4570413" y="3830638"/>
          <p14:tracePt t="27606" x="4594225" y="3830638"/>
          <p14:tracePt t="27623" x="4619625" y="3830638"/>
          <p14:tracePt t="27645" x="4635500" y="3830638"/>
          <p14:tracePt t="27761" x="4619625" y="3830638"/>
          <p14:tracePt t="27777" x="4611688" y="3830638"/>
          <p14:tracePt t="27785" x="4594225" y="3830638"/>
          <p14:tracePt t="27793" x="4570413" y="3848100"/>
          <p14:tracePt t="27805" x="4545013" y="3848100"/>
          <p14:tracePt t="27822" x="4511675" y="3856038"/>
          <p14:tracePt t="27839" x="4462463" y="3871913"/>
          <p14:tracePt t="27855" x="4362450" y="3897313"/>
          <p14:tracePt t="27873" x="4271963" y="3922713"/>
          <p14:tracePt t="27889" x="4197350" y="3930650"/>
          <p14:tracePt t="27905" x="4138613" y="3956050"/>
          <p14:tracePt t="27923" x="4089400" y="3971925"/>
          <p14:tracePt t="27940" x="4038600" y="3971925"/>
          <p14:tracePt t="27956" x="4030663" y="3979863"/>
          <p14:tracePt t="28175" x="4038600" y="3979863"/>
          <p14:tracePt t="28191" x="4056063" y="3979863"/>
          <p14:tracePt t="28201" x="4064000" y="3979863"/>
          <p14:tracePt t="28207" x="4089400" y="3979863"/>
          <p14:tracePt t="28223" x="4122738" y="3979863"/>
          <p14:tracePt t="28239" x="4146550" y="3979863"/>
          <p14:tracePt t="28256" x="4238625" y="3971925"/>
          <p14:tracePt t="28272" x="4313238" y="3956050"/>
          <p14:tracePt t="28290" x="4370388" y="3956050"/>
          <p14:tracePt t="28306" x="4437063" y="3956050"/>
          <p14:tracePt t="28321" x="4470400" y="3946525"/>
          <p14:tracePt t="28339" x="4486275" y="3946525"/>
          <p14:tracePt t="28355" x="4495800" y="3946525"/>
          <p14:tracePt t="28507" x="4486275" y="3946525"/>
          <p14:tracePt t="28515" x="4462463" y="3946525"/>
          <p14:tracePt t="28523" x="4437063" y="3946525"/>
          <p14:tracePt t="28539" x="4387850" y="3946525"/>
          <p14:tracePt t="28556" x="4346575" y="3956050"/>
          <p14:tracePt t="28572" x="4238625" y="3971925"/>
          <p14:tracePt t="28589" x="4122738" y="3997325"/>
          <p14:tracePt t="28606" x="4056063" y="4021138"/>
          <p14:tracePt t="28621" x="3989388" y="4030663"/>
          <p14:tracePt t="28640" x="3956050" y="4046538"/>
          <p14:tracePt t="28655" x="3930650" y="4054475"/>
          <p14:tracePt t="28672" x="3914775" y="4054475"/>
          <p14:tracePt t="28750" x="3930650" y="4054475"/>
          <p14:tracePt t="28758" x="3956050" y="4054475"/>
          <p14:tracePt t="28774" x="3963988" y="4054475"/>
          <p14:tracePt t="28788" x="4005263" y="4054475"/>
          <p14:tracePt t="28806" x="4056063" y="4054475"/>
          <p14:tracePt t="28822" x="4171950" y="4054475"/>
          <p14:tracePt t="28840" x="4321175" y="4054475"/>
          <p14:tracePt t="28856" x="4470400" y="4046538"/>
          <p14:tracePt t="28873" x="4560888" y="4030663"/>
          <p14:tracePt t="28889" x="4594225" y="4030663"/>
          <p14:tracePt t="28906" x="4611688" y="4021138"/>
          <p14:tracePt t="28921" x="4619625" y="4021138"/>
          <p14:tracePt t="28922" x="4635500" y="4021138"/>
          <p14:tracePt t="29099" x="4619625" y="4021138"/>
          <p14:tracePt t="30226" x="4611688" y="4021138"/>
          <p14:tracePt t="30239" x="4594225" y="4021138"/>
          <p14:tracePt t="30256" x="4586288" y="4021138"/>
          <p14:tracePt t="30273" x="4560888" y="4021138"/>
          <p14:tracePt t="30289" x="4511675" y="4030663"/>
          <p14:tracePt t="30306" x="4437063" y="4030663"/>
          <p14:tracePt t="30322" x="4362450" y="4046538"/>
          <p14:tracePt t="30338" x="4295775" y="4071938"/>
          <p14:tracePt t="30356" x="4221163" y="4079875"/>
          <p14:tracePt t="30372" x="4197350" y="4097338"/>
          <p14:tracePt t="30389" x="4171950" y="4105275"/>
          <p14:tracePt t="30405" x="4171950" y="4113213"/>
          <p14:tracePt t="30421" x="4164013" y="4113213"/>
          <p14:tracePt t="30441" x="4146550" y="4113213"/>
          <p14:tracePt t="30472" x="4146550" y="4129088"/>
          <p14:tracePt t="30526" x="4138613" y="4129088"/>
          <p14:tracePt t="30575" x="4138613" y="4138613"/>
          <p14:tracePt t="30623" x="4138613" y="4154488"/>
          <p14:tracePt t="30656" x="4138613" y="4162425"/>
          <p14:tracePt t="30680" x="4138613" y="4179888"/>
          <p14:tracePt t="30690" x="4138613" y="4187825"/>
          <p14:tracePt t="30721" x="4138613" y="4203700"/>
          <p14:tracePt t="30738" x="4138613" y="4229100"/>
          <p14:tracePt t="30755" x="4138613" y="4254500"/>
          <p14:tracePt t="30771" x="4138613" y="4278313"/>
          <p14:tracePt t="30790" x="4138613" y="4311650"/>
          <p14:tracePt t="30805" x="4138613" y="4337050"/>
          <p14:tracePt t="30822" x="4138613" y="4362450"/>
          <p14:tracePt t="30838" x="4138613" y="4378325"/>
          <p14:tracePt t="30855" x="4146550" y="4386263"/>
          <p14:tracePt t="30872" x="4146550" y="4403725"/>
          <p14:tracePt t="30964" x="4146550" y="4411663"/>
          <p14:tracePt t="30988" x="4164013" y="4411663"/>
          <p14:tracePt t="31021" x="4164013" y="4427538"/>
          <p14:tracePt t="31061" x="4164013" y="4437063"/>
          <p14:tracePt t="31102" x="4171950" y="4452938"/>
          <p14:tracePt t="31139" x="4171950" y="4460875"/>
          <p14:tracePt t="31173" x="4187825" y="4478338"/>
          <p14:tracePt t="31189" x="4187825" y="4486275"/>
          <p14:tracePt t="31223" x="4197350" y="4502150"/>
          <p14:tracePt t="31238" x="4197350" y="4511675"/>
          <p14:tracePt t="31255" x="4197350" y="4527550"/>
          <p14:tracePt t="31282" x="4213225" y="4527550"/>
          <p14:tracePt t="31564" x="4213225" y="4511675"/>
          <p14:tracePt t="32075" x="4213225" y="4502150"/>
          <p14:tracePt t="32115" x="4221163" y="4502150"/>
          <p14:tracePt t="32124" x="4221163" y="4486275"/>
          <p14:tracePt t="32140" x="4238625" y="4486275"/>
          <p14:tracePt t="32156" x="4246563" y="4478338"/>
          <p14:tracePt t="32172" x="4262438" y="4478338"/>
          <p14:tracePt t="32189" x="4287838" y="4460875"/>
          <p14:tracePt t="32205" x="4313238" y="4452938"/>
          <p14:tracePt t="32221" x="4346575" y="4427538"/>
          <p14:tracePt t="32239" x="4387850" y="4411663"/>
          <p14:tracePt t="32256" x="4411663" y="4403725"/>
          <p14:tracePt t="32273" x="4437063" y="4386263"/>
          <p14:tracePt t="32289" x="4445000" y="4378325"/>
          <p14:tracePt t="32305" x="4462463" y="4362450"/>
          <p14:tracePt t="32339" x="4470400" y="4352925"/>
          <p14:tracePt t="32355" x="4470400" y="4329113"/>
          <p14:tracePt t="32372" x="4486275" y="4287838"/>
          <p14:tracePt t="32391" x="4486275" y="4254500"/>
          <p14:tracePt t="32408" x="4486275" y="4179888"/>
          <p14:tracePt t="32424" x="4486275" y="4129088"/>
          <p14:tracePt t="32441" x="4470400" y="4105275"/>
          <p14:tracePt t="32457" x="4445000" y="4079875"/>
          <p14:tracePt t="32475" x="4395788" y="4079875"/>
          <p14:tracePt t="32494" x="4346575" y="4079875"/>
          <p14:tracePt t="32508" x="4271963" y="4097338"/>
          <p14:tracePt t="32524" x="4213225" y="4138613"/>
          <p14:tracePt t="32543" x="4171950" y="4187825"/>
          <p14:tracePt t="32556" x="4122738" y="4254500"/>
          <p14:tracePt t="32574" x="4097338" y="4311650"/>
          <p14:tracePt t="32592" x="4089400" y="4362450"/>
          <p14:tracePt t="32607" x="4089400" y="4411663"/>
          <p14:tracePt t="32625" x="4089400" y="4452938"/>
          <p14:tracePt t="32641" x="4089400" y="4478338"/>
          <p14:tracePt t="32657" x="4113213" y="4502150"/>
          <p14:tracePt t="32675" x="4146550" y="4511675"/>
          <p14:tracePt t="32692" x="4213225" y="4511675"/>
          <p14:tracePt t="32709" x="4313238" y="4478338"/>
          <p14:tracePt t="32725" x="4411663" y="4386263"/>
          <p14:tracePt t="32741" x="4511675" y="4262438"/>
          <p14:tracePt t="32757" x="4611688" y="4129088"/>
          <p14:tracePt t="32776" x="4660900" y="4046538"/>
          <p14:tracePt t="32791" x="4694238" y="3979863"/>
          <p14:tracePt t="32807" x="4711700" y="3930650"/>
          <p14:tracePt t="32824" x="4711700" y="3905250"/>
          <p14:tracePt t="32841" x="4694238" y="3881438"/>
          <p14:tracePt t="32858" x="4619625" y="3881438"/>
          <p14:tracePt t="32876" x="4519613" y="3881438"/>
          <p14:tracePt t="32891" x="4462463" y="3881438"/>
          <p14:tracePt t="32907" x="4387850" y="3897313"/>
          <p14:tracePt t="32925" x="4337050" y="3930650"/>
          <p14:tracePt t="32944" x="4313238" y="3956050"/>
          <p14:tracePt t="32958" x="4295775" y="3997325"/>
          <p14:tracePt t="32974" x="4287838" y="4005263"/>
          <p14:tracePt t="32992" x="4287838" y="4021138"/>
          <p14:tracePt t="33025" x="4287838" y="4030663"/>
          <p14:tracePt t="33413" x="4313238" y="4005263"/>
          <p14:tracePt t="33421" x="4370388" y="3971925"/>
          <p14:tracePt t="33429" x="4437063" y="3930650"/>
          <p14:tracePt t="33438" x="4519613" y="3881438"/>
          <p14:tracePt t="33457" x="4619625" y="3822700"/>
          <p14:tracePt t="33472" x="4719638" y="3773488"/>
          <p14:tracePt t="33489" x="4967288" y="3632200"/>
          <p14:tracePt t="33505" x="5241925" y="3524250"/>
          <p14:tracePt t="33522" x="5524500" y="3424238"/>
          <p14:tracePt t="33540" x="5738813" y="3359150"/>
          <p14:tracePt t="33555" x="6096000" y="3251200"/>
          <p14:tracePt t="33572" x="6278563" y="3209925"/>
          <p14:tracePt t="33589" x="6477000" y="3184525"/>
          <p14:tracePt t="33605" x="6651625" y="3176588"/>
          <p14:tracePt t="33622" x="6800850" y="3176588"/>
          <p14:tracePt t="33639" x="6924675" y="3176588"/>
          <p14:tracePt t="33656" x="7073900" y="3209925"/>
          <p14:tracePt t="33671" x="7158038" y="3251200"/>
          <p14:tracePt t="33689" x="7207250" y="3259138"/>
          <p14:tracePt t="33705" x="7348538" y="3308350"/>
          <p14:tracePt t="33724" x="7431088" y="3349625"/>
          <p14:tracePt t="33741" x="7505700" y="3382963"/>
          <p14:tracePt t="33758" x="7605713" y="3424238"/>
          <p14:tracePt t="33773" x="7705725" y="3475038"/>
          <p14:tracePt t="33791" x="7804150" y="3532188"/>
          <p14:tracePt t="33808" x="7878763" y="3598863"/>
          <p14:tracePt t="33824" x="7920038" y="3632200"/>
          <p14:tracePt t="33840" x="7953375" y="3681413"/>
          <p14:tracePt t="33858" x="7994650" y="3722688"/>
          <p14:tracePt t="33876" x="8027988" y="3773488"/>
          <p14:tracePt t="33892" x="8045450" y="3797300"/>
          <p14:tracePt t="33908" x="8053388" y="3830638"/>
          <p14:tracePt t="33927" x="8053388" y="3856038"/>
          <p14:tracePt t="33940" x="8020050" y="3881438"/>
          <p14:tracePt t="33958" x="7994650" y="3881438"/>
          <p14:tracePt t="34216" x="8004175" y="3881438"/>
          <p14:tracePt t="34224" x="8020050" y="3881438"/>
          <p14:tracePt t="34232" x="8027988" y="3881438"/>
          <p14:tracePt t="34240" x="8053388" y="3881438"/>
          <p14:tracePt t="34256" x="8094663" y="3881438"/>
          <p14:tracePt t="34272" x="8120063" y="3881438"/>
          <p14:tracePt t="34289" x="8186738" y="3881438"/>
          <p14:tracePt t="34305" x="8261350" y="3871913"/>
          <p14:tracePt t="34322" x="8351838" y="3848100"/>
          <p14:tracePt t="34338" x="8451850" y="3848100"/>
          <p14:tracePt t="34355" x="8550275" y="3830638"/>
          <p14:tracePt t="34373" x="8634413" y="3806825"/>
          <p14:tracePt t="34389" x="8750300" y="3797300"/>
          <p14:tracePt t="34405" x="8850313" y="3797300"/>
          <p14:tracePt t="34421" x="8924925" y="3797300"/>
          <p14:tracePt t="34439" x="9007475" y="3797300"/>
          <p14:tracePt t="34456" x="9074150" y="3797300"/>
          <p14:tracePt t="34471" x="9131300" y="3797300"/>
          <p14:tracePt t="34489" x="9182100" y="3797300"/>
          <p14:tracePt t="34505" x="9213850" y="3797300"/>
          <p14:tracePt t="34524" x="9256713" y="3806825"/>
          <p14:tracePt t="34540" x="9280525" y="3822700"/>
          <p14:tracePt t="34558" x="9305925" y="3830638"/>
          <p14:tracePt t="34574" x="9313863" y="3830638"/>
          <p14:tracePt t="34591" x="9313863" y="3848100"/>
          <p14:tracePt t="34607" x="9331325" y="3848100"/>
          <p14:tracePt t="34608" x="9339263" y="3848100"/>
          <p14:tracePt t="34626" x="9339263" y="3830638"/>
          <p14:tracePt t="34630" x="9339263" y="3822700"/>
          <p14:tracePt t="34929" x="9363075" y="3822700"/>
          <p14:tracePt t="34938" x="9388475" y="3822700"/>
          <p14:tracePt t="34954" x="9413875" y="3822700"/>
          <p14:tracePt t="34972" x="9463088" y="3822700"/>
          <p14:tracePt t="34989" x="9555163" y="3830638"/>
          <p14:tracePt t="35005" x="9637713" y="3848100"/>
          <p14:tracePt t="35022" x="9704388" y="3856038"/>
          <p14:tracePt t="35040" x="9779000" y="3881438"/>
          <p14:tracePt t="35055" x="9828213" y="3905250"/>
          <p14:tracePt t="35073" x="9861550" y="3922713"/>
          <p14:tracePt t="35089" x="9886950" y="3930650"/>
          <p14:tracePt t="35105" x="9902825" y="3946525"/>
          <p14:tracePt t="35123" x="9910763" y="3946525"/>
          <p14:tracePt t="35334" x="9902825" y="3946525"/>
          <p14:tracePt t="35432" x="9886950" y="3946525"/>
          <p14:tracePt t="35448" x="9886950" y="3956050"/>
          <p14:tracePt t="35480" x="9877425" y="3956050"/>
          <p14:tracePt t="35497" x="9877425" y="3971925"/>
          <p14:tracePt t="35522" x="9861550" y="3971925"/>
          <p14:tracePt t="35555" x="9853613" y="3997325"/>
          <p14:tracePt t="35572" x="9836150" y="4021138"/>
          <p14:tracePt t="35590" x="9812338" y="4046538"/>
          <p14:tracePt t="35605" x="9802813" y="4071938"/>
          <p14:tracePt t="35622" x="9786938" y="4097338"/>
          <p14:tracePt t="35639" x="9786938" y="4105275"/>
          <p14:tracePt t="35655" x="9786938" y="4113213"/>
          <p14:tracePt t="35691" x="9786938" y="4129088"/>
          <p14:tracePt t="35723" x="9786938" y="4138613"/>
          <p14:tracePt t="35740" x="9786938" y="4154488"/>
          <p14:tracePt t="35756" x="9786938" y="4162425"/>
          <p14:tracePt t="35772" x="9812338" y="4179888"/>
          <p14:tracePt t="35789" x="9853613" y="4203700"/>
          <p14:tracePt t="35805" x="9902825" y="4229100"/>
          <p14:tracePt t="35822" x="9936163" y="4237038"/>
          <p14:tracePt t="35840" x="9961563" y="4254500"/>
          <p14:tracePt t="35857" x="10002838" y="4254500"/>
          <p14:tracePt t="35873" x="10010775" y="4254500"/>
          <p14:tracePt t="35889" x="10036175" y="4254500"/>
          <p14:tracePt t="35908" x="10059988" y="4254500"/>
          <p14:tracePt t="35924" x="10077450" y="4254500"/>
          <p14:tracePt t="35942" x="10101263" y="4229100"/>
          <p14:tracePt t="35958" x="10134600" y="4187825"/>
          <p14:tracePt t="35975" x="10167938" y="4113213"/>
          <p14:tracePt t="35991" x="10209213" y="4054475"/>
          <p14:tracePt t="36008" x="10209213" y="3971925"/>
          <p14:tracePt t="36024" x="10209213" y="3897313"/>
          <p14:tracePt t="36041" x="10209213" y="3848100"/>
          <p14:tracePt t="36058" x="10185400" y="3797300"/>
          <p14:tracePt t="36074" x="10152063" y="3773488"/>
          <p14:tracePt t="36091" x="10077450" y="3748088"/>
          <p14:tracePt t="36108" x="9977438" y="3732213"/>
          <p14:tracePt t="36126" x="9861550" y="3732213"/>
          <p14:tracePt t="36141" x="9786938" y="3732213"/>
          <p14:tracePt t="36158" x="9653588" y="3732213"/>
          <p14:tracePt t="36173" x="9578975" y="3756025"/>
          <p14:tracePt t="36190" x="9504363" y="3781425"/>
          <p14:tracePt t="36208" x="9455150" y="3806825"/>
          <p14:tracePt t="36224" x="9405938" y="3822700"/>
          <p14:tracePt t="36243" x="9363075" y="3848100"/>
          <p14:tracePt t="36257" x="9331325" y="3871913"/>
          <p14:tracePt t="36274" x="9313863" y="3871913"/>
          <p14:tracePt t="36291" x="9305925" y="3881438"/>
          <p14:tracePt t="36307" x="9288463" y="3897313"/>
          <p14:tracePt t="36324" x="9280525" y="3897313"/>
          <p14:tracePt t="36343" x="9280525" y="3905250"/>
          <p14:tracePt t="36358" x="9264650" y="3905250"/>
          <p14:tracePt t="36410" x="9256713" y="3922713"/>
          <p14:tracePt t="36454" x="9239250" y="3922713"/>
          <p14:tracePt t="36488" x="9239250" y="3930650"/>
          <p14:tracePt t="36510" x="9231313" y="3930650"/>
          <p14:tracePt t="36518" x="9231313" y="3946525"/>
          <p14:tracePt t="36540" x="9213850" y="3946525"/>
          <p14:tracePt t="36572" x="9213850" y="3956050"/>
          <p14:tracePt t="36588" x="9205913" y="3956050"/>
          <p14:tracePt t="36605" x="9182100" y="3971925"/>
          <p14:tracePt t="36622" x="9164638" y="3979863"/>
          <p14:tracePt t="36639" x="9156700" y="3997325"/>
          <p14:tracePt t="36655" x="9131300" y="4005263"/>
          <p14:tracePt t="36671" x="9097963" y="4021138"/>
          <p14:tracePt t="36707" x="9074150" y="4030663"/>
          <p14:tracePt t="36722" x="9056688" y="4046538"/>
          <p14:tracePt t="36739" x="9048750" y="4046538"/>
          <p14:tracePt t="36759" x="9031288" y="4046538"/>
          <p14:tracePt t="36794" x="9031288" y="4054475"/>
          <p14:tracePt t="36810" x="9023350" y="4054475"/>
          <p14:tracePt t="36924" x="9007475" y="4054475"/>
          <p14:tracePt t="37127" x="8999538" y="4054475"/>
          <p14:tracePt t="37208" x="8982075" y="4054475"/>
          <p14:tracePt t="37646" x="8956675" y="4054475"/>
          <p14:tracePt t="37655" x="8932863" y="4054475"/>
          <p14:tracePt t="37673" x="8899525" y="4054475"/>
          <p14:tracePt t="37688" x="8874125" y="4054475"/>
          <p14:tracePt t="37705" x="8824913" y="4071938"/>
          <p14:tracePt t="37722" x="8758238" y="4079875"/>
          <p14:tracePt t="37738" x="8683625" y="4105275"/>
          <p14:tracePt t="37755" x="8634413" y="4105275"/>
          <p14:tracePt t="37772" x="8575675" y="4113213"/>
          <p14:tracePt t="37788" x="8526463" y="4129088"/>
          <p14:tracePt t="37805" x="8475663" y="4138613"/>
          <p14:tracePt t="37822" x="8426450" y="4154488"/>
          <p14:tracePt t="37840" x="8377238" y="4179888"/>
          <p14:tracePt t="37856" x="8310563" y="4203700"/>
          <p14:tracePt t="37872" x="8277225" y="4213225"/>
          <p14:tracePt t="37889" x="8235950" y="4229100"/>
          <p14:tracePt t="37907" x="8202613" y="4237038"/>
          <p14:tracePt t="37923" x="8177213" y="4254500"/>
          <p14:tracePt t="37941" x="8135938" y="4254500"/>
          <p14:tracePt t="37957" x="8120063" y="4262438"/>
          <p14:tracePt t="37976" x="8094663" y="4278313"/>
          <p14:tracePt t="37990" x="8053388" y="4287838"/>
          <p14:tracePt t="38007" x="8045450" y="4287838"/>
          <p14:tracePt t="38024" x="8027988" y="4287838"/>
          <p14:tracePt t="38041" x="8004175" y="4287838"/>
          <p14:tracePt t="38058" x="7978775" y="4303713"/>
          <p14:tracePt t="38075" x="7970838" y="4303713"/>
          <p14:tracePt t="38091" x="7920038" y="4311650"/>
          <p14:tracePt t="38107" x="7904163" y="4311650"/>
          <p14:tracePt t="38125" x="7854950" y="4311650"/>
          <p14:tracePt t="38142" x="7821613" y="4329113"/>
          <p14:tracePt t="38158" x="7796213" y="4329113"/>
          <p14:tracePt t="38174" x="7770813" y="4337050"/>
          <p14:tracePt t="38190" x="7747000" y="4352925"/>
          <p14:tracePt t="38209" x="7721600" y="4362450"/>
          <p14:tracePt t="38224" x="7696200" y="4362450"/>
          <p14:tracePt t="38241" x="7672388" y="4378325"/>
          <p14:tracePt t="38258" x="7646988" y="4386263"/>
          <p14:tracePt t="38275" x="7631113" y="4403725"/>
          <p14:tracePt t="38291" x="7605713" y="4403725"/>
          <p14:tracePt t="38307" x="7597775" y="4411663"/>
          <p14:tracePt t="38326" x="7580313" y="4411663"/>
          <p14:tracePt t="38340" x="7572375" y="4427538"/>
          <p14:tracePt t="38344" x="7556500" y="4427538"/>
          <p14:tracePt t="38418" x="7546975" y="4437063"/>
          <p14:tracePt t="38578" x="7546975" y="4452938"/>
          <p14:tracePt t="39073" x="7531100" y="4452938"/>
          <p14:tracePt t="39082" x="7531100" y="4460875"/>
          <p14:tracePt t="39162" x="7523163" y="4460875"/>
          <p14:tracePt t="39210" x="7505700" y="4460875"/>
          <p14:tracePt t="39251" x="7505700" y="4478338"/>
          <p14:tracePt t="39259" x="7497763" y="4478338"/>
          <p14:tracePt t="39332" x="7480300" y="4478338"/>
          <p14:tracePt t="40581" x="7497763" y="4478338"/>
          <p14:tracePt t="40613" x="7505700" y="4478338"/>
          <p14:tracePt t="40629" x="7523163" y="4478338"/>
          <p14:tracePt t="40638" x="7531100" y="4478338"/>
          <p14:tracePt t="40656" x="7546975" y="4478338"/>
          <p14:tracePt t="40672" x="7580313" y="4478338"/>
          <p14:tracePt t="40688" x="7631113" y="4478338"/>
          <p14:tracePt t="40705" x="7705725" y="4437063"/>
          <p14:tracePt t="40723" x="7870825" y="4362450"/>
          <p14:tracePt t="40738" x="7994650" y="4303713"/>
          <p14:tracePt t="40755" x="8135938" y="4213225"/>
          <p14:tracePt t="40772" x="8202613" y="4162425"/>
          <p14:tracePt t="40788" x="8261350" y="4129088"/>
          <p14:tracePt t="40805" x="8285163" y="4113213"/>
          <p14:tracePt t="40826" x="8302625" y="4105275"/>
          <p14:tracePt t="40881" x="8285163" y="4105275"/>
          <p14:tracePt t="40889" x="8277225" y="4105275"/>
          <p14:tracePt t="40906" x="8261350" y="4113213"/>
          <p14:tracePt t="40922" x="8235950" y="4129088"/>
          <p14:tracePt t="40938" x="8177213" y="4154488"/>
          <p14:tracePt t="40955" x="8128000" y="4162425"/>
          <p14:tracePt t="40971" x="8069263" y="4187825"/>
          <p14:tracePt t="40988" x="8027988" y="4213225"/>
          <p14:tracePt t="41005" x="7978775" y="4229100"/>
          <p14:tracePt t="41025" x="7953375" y="4237038"/>
          <p14:tracePt t="41042" x="7945438" y="4254500"/>
          <p14:tracePt t="41056" x="7920038" y="4262438"/>
          <p14:tracePt t="41073" x="7904163" y="4278313"/>
          <p14:tracePt t="41091" x="7896225" y="4287838"/>
          <p14:tracePt t="41125" x="7878763" y="4303713"/>
          <p14:tracePt t="41141" x="7870825" y="4303713"/>
          <p14:tracePt t="41161" x="7854950" y="4311650"/>
          <p14:tracePt t="41194" x="7845425" y="4311650"/>
          <p14:tracePt t="41200" x="7845425" y="4329113"/>
          <p14:tracePt t="41221" x="7829550" y="4329113"/>
          <p14:tracePt t="41230" x="7821613" y="4329113"/>
          <p14:tracePt t="41238" x="7821613" y="4337050"/>
          <p14:tracePt t="41256" x="7804150" y="4337050"/>
          <p14:tracePt t="41305" x="7796213" y="4352925"/>
          <p14:tracePt t="41321" x="7780338" y="4352925"/>
          <p14:tracePt t="41340" x="7770813" y="4352925"/>
          <p14:tracePt t="41355" x="7770813" y="4362450"/>
          <p14:tracePt t="41373" x="7754938" y="4362450"/>
          <p14:tracePt t="41389" x="7747000" y="4362450"/>
          <p14:tracePt t="41409" x="7747000" y="4378325"/>
          <p14:tracePt t="41426" x="7729538" y="4378325"/>
          <p14:tracePt t="42892" x="7696200" y="4378325"/>
          <p14:tracePt t="42903" x="7646988" y="4378325"/>
          <p14:tracePt t="42909" x="7572375" y="4378325"/>
          <p14:tracePt t="42922" x="7480300" y="4378325"/>
          <p14:tracePt t="42940" x="7381875" y="4378325"/>
          <p14:tracePt t="42957" x="7150100" y="4378325"/>
          <p14:tracePt t="42972" x="6950075" y="4403725"/>
          <p14:tracePt t="42988" x="6751638" y="4437063"/>
          <p14:tracePt t="43005" x="6402388" y="4511675"/>
          <p14:tracePt t="43022" x="6070600" y="4627563"/>
          <p14:tracePt t="43038" x="5846763" y="4710113"/>
          <p14:tracePt t="43056" x="5664200" y="4784725"/>
          <p14:tracePt t="43071" x="5465763" y="4884738"/>
          <p14:tracePt t="43087" x="5299075" y="4975225"/>
          <p14:tracePt t="43105" x="5167313" y="5057775"/>
          <p14:tracePt t="43122" x="5092700" y="5124450"/>
          <p14:tracePt t="43138" x="5018088" y="5175250"/>
          <p14:tracePt t="43155" x="4959350" y="5207000"/>
          <p14:tracePt t="43173" x="4910138" y="5249863"/>
          <p14:tracePt t="43190" x="4868863" y="5273675"/>
          <p14:tracePt t="43207" x="4843463" y="5299075"/>
          <p14:tracePt t="43225" x="4810125" y="5307013"/>
          <p14:tracePt t="43241" x="4760913" y="5348288"/>
          <p14:tracePt t="43258" x="4711700" y="5373688"/>
          <p14:tracePt t="43275" x="4645025" y="5399088"/>
          <p14:tracePt t="43292" x="4570413" y="5422900"/>
          <p14:tracePt t="43307" x="4486275" y="5456238"/>
          <p14:tracePt t="43324" x="4395788" y="5507038"/>
          <p14:tracePt t="43341" x="4287838" y="5556250"/>
          <p14:tracePt t="43357" x="4187825" y="5589588"/>
          <p14:tracePt t="43376" x="4071938" y="5638800"/>
          <p14:tracePt t="43390" x="3963988" y="5688013"/>
          <p14:tracePt t="43406" x="3856038" y="5738813"/>
          <p14:tracePt t="43424" x="3732213" y="5788025"/>
          <p14:tracePt t="43440" x="3632200" y="5837238"/>
          <p14:tracePt t="43456" x="3508375" y="5911850"/>
          <p14:tracePt t="43474" x="3416300" y="5962650"/>
          <p14:tracePt t="43491" x="3317875" y="6029325"/>
          <p14:tracePt t="43507" x="3235325" y="6062663"/>
          <p14:tracePt t="43526" x="3160713" y="6111875"/>
          <p14:tracePt t="43540" x="3068638" y="6161088"/>
          <p14:tracePt t="43558" x="3052763" y="6178550"/>
          <p14:tracePt t="43575" x="2978150" y="6227763"/>
          <p14:tracePt t="43592" x="2952750" y="6235700"/>
          <p14:tracePt t="43608" x="2927350" y="6235700"/>
          <p14:tracePt t="43626" x="2903538" y="6253163"/>
          <p14:tracePt t="43641" x="2886075" y="6253163"/>
          <p14:tracePt t="43674" x="2878138" y="6253163"/>
          <p14:tracePt t="44117" x="2903538" y="6227763"/>
          <p14:tracePt t="44125" x="2927350" y="6202363"/>
          <p14:tracePt t="44138" x="2960688" y="6178550"/>
          <p14:tracePt t="44155" x="3035300" y="6127750"/>
          <p14:tracePt t="44173" x="3068638" y="6103938"/>
          <p14:tracePt t="44188" x="3267075" y="5988050"/>
          <p14:tracePt t="44204" x="3341688" y="5954713"/>
          <p14:tracePt t="44222" x="3482975" y="5903913"/>
          <p14:tracePt t="44238" x="3641725" y="5837238"/>
          <p14:tracePt t="44256" x="3716338" y="5829300"/>
          <p14:tracePt t="44271" x="3790950" y="5805488"/>
          <p14:tracePt t="44287" x="3856038" y="5805488"/>
          <p14:tracePt t="44305" x="3906838" y="5788025"/>
          <p14:tracePt t="44321" x="3956050" y="5788025"/>
          <p14:tracePt t="44339" x="3981450" y="5788025"/>
          <p14:tracePt t="44356" x="3989388" y="5788025"/>
          <p14:tracePt t="44372" x="4014788" y="5788025"/>
          <p14:tracePt t="44390" x="4030663" y="5788025"/>
          <p14:tracePt t="44407" x="4056063" y="5788025"/>
          <p14:tracePt t="44424" x="4089400" y="5788025"/>
          <p14:tracePt t="44442" x="4113213" y="5788025"/>
          <p14:tracePt t="44458" x="4213225" y="5788025"/>
          <p14:tracePt t="44475" x="4287838" y="5788025"/>
          <p14:tracePt t="44491" x="4370388" y="5780088"/>
          <p14:tracePt t="44507" x="4470400" y="5754688"/>
          <p14:tracePt t="44526" x="4537075" y="5738813"/>
          <p14:tracePt t="44540" x="4594225" y="5730875"/>
          <p14:tracePt t="44558" x="4645025" y="5713413"/>
          <p14:tracePt t="44574" x="4668838" y="5713413"/>
          <p14:tracePt t="44592" x="4686300" y="5713413"/>
          <p14:tracePt t="44607" x="4694238" y="5705475"/>
          <p14:tracePt t="44641" x="4711700" y="5705475"/>
          <p14:tracePt t="44862" x="4735513" y="5705475"/>
          <p14:tracePt t="44871" x="4743450" y="5705475"/>
          <p14:tracePt t="44879" x="4768850" y="5688013"/>
          <p14:tracePt t="44888" x="4794250" y="5688013"/>
          <p14:tracePt t="44904" x="4810125" y="5688013"/>
          <p14:tracePt t="44922" x="4818063" y="5688013"/>
          <p14:tracePt t="44938" x="4860925" y="5680075"/>
          <p14:tracePt t="44955" x="4884738" y="5680075"/>
          <p14:tracePt t="44990" x="4892675" y="5680075"/>
          <p14:tracePt t="45025" x="4884738" y="5680075"/>
          <p14:tracePt t="45041" x="4868863" y="5680075"/>
          <p14:tracePt t="45049" x="4860925" y="5680075"/>
          <p14:tracePt t="45057" x="4835525" y="5680075"/>
          <p14:tracePt t="45074" x="4810125" y="5680075"/>
          <p14:tracePt t="45089" x="4786313" y="5680075"/>
          <p14:tracePt t="45104" x="4694238" y="5680075"/>
          <p14:tracePt t="45122" x="4660900" y="5680075"/>
          <p14:tracePt t="45138" x="4560888" y="5680075"/>
          <p14:tracePt t="45155" x="4486275" y="5680075"/>
          <p14:tracePt t="45171" x="4421188" y="5680075"/>
          <p14:tracePt t="45188" x="4370388" y="5680075"/>
          <p14:tracePt t="45205" x="4337050" y="5680075"/>
          <p14:tracePt t="45221" x="4313238" y="5688013"/>
          <p14:tracePt t="45238" x="4295775" y="5688013"/>
          <p14:tracePt t="45272" x="4287838" y="5688013"/>
          <p14:tracePt t="45306" x="4271963" y="5688013"/>
          <p14:tracePt t="45311" x="4262438" y="5688013"/>
          <p14:tracePt t="45341" x="4246563" y="5688013"/>
          <p14:tracePt t="45354" x="4238625" y="5688013"/>
          <p14:tracePt t="45371" x="4238625" y="5705475"/>
          <p14:tracePt t="45387" x="4213225" y="5705475"/>
          <p14:tracePt t="45407" x="4187825" y="5705475"/>
          <p14:tracePt t="45425" x="4146550" y="5713413"/>
          <p14:tracePt t="45438" x="4122738" y="5713413"/>
          <p14:tracePt t="45456" x="4089400" y="5730875"/>
          <p14:tracePt t="45473" x="4064000" y="5730875"/>
          <p14:tracePt t="45489" x="4030663" y="5738813"/>
          <p14:tracePt t="45506" x="4005263" y="5738813"/>
          <p14:tracePt t="45523" x="3981450" y="5738813"/>
          <p14:tracePt t="45540" x="3956050" y="5738813"/>
          <p14:tracePt t="45574" x="3940175" y="5738813"/>
          <p14:tracePt t="45746" x="3956050" y="5738813"/>
          <p14:tracePt t="45772" x="3963988" y="5738813"/>
          <p14:tracePt t="45787" x="3981450" y="5738813"/>
          <p14:tracePt t="45821" x="3989388" y="5738813"/>
          <p14:tracePt t="45838" x="4014788" y="5738813"/>
          <p14:tracePt t="45855" x="4038600" y="5738813"/>
          <p14:tracePt t="45871" x="4064000" y="5738813"/>
          <p14:tracePt t="45888" x="4097338" y="5738813"/>
          <p14:tracePt t="45905" x="4138613" y="5738813"/>
          <p14:tracePt t="45921" x="4164013" y="5738813"/>
          <p14:tracePt t="45938" x="4213225" y="5738813"/>
          <p14:tracePt t="45956" x="4238625" y="5738813"/>
          <p14:tracePt t="45958" x="4271963" y="5738813"/>
          <p14:tracePt t="45972" x="4287838" y="5738813"/>
          <p14:tracePt t="45988" x="4295775" y="5738813"/>
          <p14:tracePt t="46005" x="4313238" y="5738813"/>
          <p14:tracePt t="46022" x="4321175" y="5738813"/>
          <p14:tracePt t="46040" x="4337050" y="5738813"/>
          <p14:tracePt t="46073" x="4337050" y="5730875"/>
          <p14:tracePt t="46103" x="4346575" y="5730875"/>
          <p14:tracePt t="46338" x="4362450" y="5730875"/>
          <p14:tracePt t="46371" x="4362450" y="5713413"/>
          <p14:tracePt t="46387" x="4370388" y="5713413"/>
          <p14:tracePt t="46419" x="4387850" y="5713413"/>
          <p14:tracePt t="46452" x="4395788" y="5713413"/>
          <p14:tracePt t="46476" x="4411663" y="5705475"/>
          <p14:tracePt t="46509" x="4421188" y="5705475"/>
          <p14:tracePt t="46558" x="4437063" y="5705475"/>
          <p14:tracePt t="46559" x="4437063" y="5688013"/>
          <p14:tracePt t="46598" x="4445000" y="5688013"/>
          <p14:tracePt t="47352" x="4462463" y="5688013"/>
          <p14:tracePt t="47409" x="4470400" y="5688013"/>
          <p14:tracePt t="47806" x="4470400" y="5705475"/>
          <p14:tracePt t="47895" x="4462463" y="5705475"/>
          <p14:tracePt t="47912" x="4462463" y="5713413"/>
          <p14:tracePt t="47968" x="4462463" y="5730875"/>
          <p14:tracePt t="48041" x="4462463" y="5738813"/>
          <p14:tracePt t="48139" x="4462463" y="5754688"/>
          <p14:tracePt t="48301" x="4445000" y="5754688"/>
          <p14:tracePt t="48512" x="4445000" y="5762625"/>
          <p14:tracePt t="48536" x="4437063" y="5762625"/>
          <p14:tracePt t="48555" x="4437063" y="5780088"/>
          <p14:tracePt t="48572" x="4421188" y="5780088"/>
          <p14:tracePt t="48589" x="4411663" y="5788025"/>
          <p14:tracePt t="48621" x="4395788" y="5805488"/>
          <p14:tracePt t="48639" x="4370388" y="5829300"/>
          <p14:tracePt t="48655" x="4346575" y="5854700"/>
          <p14:tracePt t="48671" x="4337050" y="5862638"/>
          <p14:tracePt t="48688" x="4313238" y="5880100"/>
          <p14:tracePt t="48705" x="4295775" y="5888038"/>
          <p14:tracePt t="48739" x="4287838" y="5903913"/>
          <p14:tracePt t="48772" x="4271963" y="5903913"/>
          <p14:tracePt t="48820" x="4262438" y="5903913"/>
          <p14:tracePt t="49031" x="4262438" y="5888038"/>
          <p14:tracePt t="49274" x="4262438" y="5880100"/>
          <p14:tracePt t="49914" x="4262438" y="5862638"/>
          <p14:tracePt t="49923" x="4271963" y="5862638"/>
          <p14:tracePt t="49989" x="4287838" y="5862638"/>
          <p14:tracePt t="50005" x="4287838" y="5854700"/>
          <p14:tracePt t="50036" x="4295775" y="5854700"/>
          <p14:tracePt t="50055" x="4295775" y="5837238"/>
          <p14:tracePt t="50071" x="4313238" y="5837238"/>
          <p14:tracePt t="50088" x="4321175" y="5829300"/>
          <p14:tracePt t="50105" x="4337050" y="5829300"/>
          <p14:tracePt t="50122" x="4337050" y="5813425"/>
          <p14:tracePt t="50139" x="4362450" y="5805488"/>
          <p14:tracePt t="50156" x="4370388" y="5788025"/>
          <p14:tracePt t="50171" x="4395788" y="5762625"/>
          <p14:tracePt t="50188" x="4437063" y="5738813"/>
          <p14:tracePt t="50205" x="4462463" y="5713413"/>
          <p14:tracePt t="50222" x="4470400" y="5705475"/>
          <p14:tracePt t="50238" x="4495800" y="5680075"/>
          <p14:tracePt t="50271" x="4511675" y="5680075"/>
          <p14:tracePt t="51245" x="4511675" y="5688013"/>
          <p14:tracePt t="51253" x="4495800" y="5688013"/>
          <p14:tracePt t="51342" x="4495800" y="5705475"/>
          <p14:tracePt t="51399" x="4486275" y="5705475"/>
          <p14:tracePt t="51409" x="4486275" y="5713413"/>
          <p14:tracePt t="51455" x="4470400" y="5713413"/>
          <p14:tracePt t="51463" x="4470400" y="5730875"/>
          <p14:tracePt t="51496" x="4462463" y="5730875"/>
          <p14:tracePt t="51528" x="4462463" y="5738813"/>
          <p14:tracePt t="51569" x="4445000" y="5738813"/>
          <p14:tracePt t="51610" x="4445000" y="5754688"/>
          <p14:tracePt t="51699" x="4437063" y="5754688"/>
          <p14:tracePt t="51763" x="4437063" y="5738813"/>
          <p14:tracePt t="53499" x="4437063" y="5680075"/>
          <p14:tracePt t="53510" x="4437063" y="5630863"/>
          <p14:tracePt t="53522" x="4437063" y="5589588"/>
          <p14:tracePt t="53539" x="4437063" y="5564188"/>
          <p14:tracePt t="53555" x="4445000" y="5530850"/>
          <p14:tracePt t="53570" x="4462463" y="5507038"/>
          <p14:tracePt t="53605" x="4470400" y="5481638"/>
          <p14:tracePt t="53622" x="4486275" y="5456238"/>
          <p14:tracePt t="53637" x="4486275" y="5448300"/>
          <p14:tracePt t="53654" x="4495800" y="5432425"/>
          <p14:tracePt t="53689" x="4495800" y="5422900"/>
          <p14:tracePt t="53738" x="4495800" y="5407025"/>
          <p14:tracePt t="53758" x="4495800" y="5399088"/>
          <p14:tracePt t="53815" x="4495800" y="5381625"/>
          <p14:tracePt t="53872" x="4511675" y="5381625"/>
          <p14:tracePt t="53969" x="4511675" y="5373688"/>
          <p14:tracePt t="53985" x="4511675" y="5357813"/>
          <p14:tracePt t="53994" x="4511675" y="5348288"/>
          <p14:tracePt t="54022" x="4511675" y="5332413"/>
          <p14:tracePt t="54038" x="4511675" y="5324475"/>
          <p14:tracePt t="54055" x="4537075" y="5232400"/>
          <p14:tracePt t="54071" x="4645025" y="4975225"/>
          <p14:tracePt t="54088" x="4835525" y="4460875"/>
          <p14:tracePt t="54105" x="5291138" y="3382963"/>
          <p14:tracePt t="54121" x="5764213" y="2330450"/>
          <p14:tracePt t="54138" x="6103938" y="1625600"/>
          <p14:tracePt t="54154" x="6543675" y="820738"/>
          <p14:tracePt t="54171" x="6800850" y="3571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31C034-8C67-251F-6064-233F1667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>
                <a:effectLst/>
                <a:latin typeface="Arial" panose="020B0604020202020204" pitchFamily="34" charset="0"/>
              </a:rPr>
              <a:t>Appendix: Data Attributes </a:t>
            </a:r>
            <a:br>
              <a:rPr lang="en-IN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5FFA-6F69-6CBC-909B-7CF5422D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113" y="513567"/>
            <a:ext cx="5098070" cy="601249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400" b="1" u="sng" dirty="0">
                <a:effectLst/>
                <a:latin typeface="Lato" panose="020F0502020204030203" pitchFamily="34" charset="0"/>
              </a:rPr>
              <a:t>Snapshot of the data</a:t>
            </a:r>
            <a:r>
              <a:rPr lang="en-IN" sz="1400" b="1" dirty="0">
                <a:effectLst/>
                <a:latin typeface="Lato" panose="020F0502020204030203" pitchFamily="34" charset="0"/>
              </a:rPr>
              <a:t>: </a:t>
            </a:r>
            <a:br>
              <a:rPr lang="en-IN" sz="1400" b="1" dirty="0">
                <a:effectLst/>
                <a:latin typeface="Lato" panose="020F0502020204030203" pitchFamily="34" charset="0"/>
              </a:rPr>
            </a:br>
            <a:endParaRPr lang="en-IN" sz="14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index - Unique Identifier for each row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transdatetrans_time</a:t>
            </a:r>
            <a:r>
              <a:rPr lang="en-IN" sz="1400" dirty="0">
                <a:effectLst/>
                <a:latin typeface="Lato" panose="020F0502020204030203" pitchFamily="34" charset="0"/>
              </a:rPr>
              <a:t> - Transaction </a:t>
            </a:r>
            <a:r>
              <a:rPr lang="en-IN" sz="1400" dirty="0" err="1">
                <a:effectLst/>
                <a:latin typeface="Lato" panose="020F0502020204030203" pitchFamily="34" charset="0"/>
              </a:rPr>
              <a:t>DateTime</a:t>
            </a:r>
            <a:r>
              <a:rPr lang="en-IN" sz="1400" dirty="0">
                <a:effectLst/>
                <a:latin typeface="Lato" panose="020F0502020204030203" pitchFamily="34" charset="0"/>
              </a:rPr>
              <a:t>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cc_num</a:t>
            </a:r>
            <a:r>
              <a:rPr lang="en-IN" sz="1400" dirty="0">
                <a:effectLst/>
                <a:latin typeface="Lato" panose="020F0502020204030203" pitchFamily="34" charset="0"/>
              </a:rPr>
              <a:t> - Credit Card Number of Customer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merchant - Merchant Name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category - Category of Merchant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amt - Amount of Transaction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first - First Name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last - Last Name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gender - Gender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street - Street Address of Credit Card Holder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city - City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state - State of Credit Card Holder </a:t>
            </a:r>
            <a:endParaRPr lang="en-IN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zip - Zip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lat</a:t>
            </a:r>
            <a:r>
              <a:rPr lang="en-IN" sz="1400" dirty="0">
                <a:effectLst/>
                <a:latin typeface="Lato" panose="020F0502020204030203" pitchFamily="34" charset="0"/>
              </a:rPr>
              <a:t> - Latitude Location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long - Longitude Location of Credit Card Holder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city_pop</a:t>
            </a:r>
            <a:r>
              <a:rPr lang="en-IN" sz="1400" dirty="0">
                <a:effectLst/>
                <a:latin typeface="Lato" panose="020F0502020204030203" pitchFamily="34" charset="0"/>
              </a:rPr>
              <a:t> - Credit Card Holder's City Population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job - Job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>
                <a:effectLst/>
                <a:latin typeface="Lato" panose="020F0502020204030203" pitchFamily="34" charset="0"/>
              </a:rPr>
              <a:t>dob - Date of Birth of Credit Card Holder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trans_num</a:t>
            </a:r>
            <a:r>
              <a:rPr lang="en-IN" sz="1400" dirty="0">
                <a:effectLst/>
                <a:latin typeface="Lato" panose="020F0502020204030203" pitchFamily="34" charset="0"/>
              </a:rPr>
              <a:t> - Transaction Number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unix_time</a:t>
            </a:r>
            <a:r>
              <a:rPr lang="en-IN" sz="1400" dirty="0">
                <a:effectLst/>
                <a:latin typeface="Lato" panose="020F0502020204030203" pitchFamily="34" charset="0"/>
              </a:rPr>
              <a:t> - UNIX Time of transaction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merch_lat</a:t>
            </a:r>
            <a:r>
              <a:rPr lang="en-IN" sz="1400" dirty="0">
                <a:effectLst/>
                <a:latin typeface="Lato" panose="020F0502020204030203" pitchFamily="34" charset="0"/>
              </a:rPr>
              <a:t> - Latitude Location of Merchant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merch_long</a:t>
            </a:r>
            <a:r>
              <a:rPr lang="en-IN" sz="1400" dirty="0">
                <a:effectLst/>
                <a:latin typeface="Lato" panose="020F0502020204030203" pitchFamily="34" charset="0"/>
              </a:rPr>
              <a:t> - Longitude Location of Merchant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1400" dirty="0" err="1">
                <a:effectLst/>
                <a:latin typeface="Lato" panose="020F0502020204030203" pitchFamily="34" charset="0"/>
              </a:rPr>
              <a:t>is_fraud</a:t>
            </a:r>
            <a:r>
              <a:rPr lang="en-IN" sz="1400" dirty="0">
                <a:effectLst/>
                <a:latin typeface="Lato" panose="020F0502020204030203" pitchFamily="34" charset="0"/>
              </a:rPr>
              <a:t> - Fraud Flag &lt;--- Target Class </a:t>
            </a:r>
            <a:endParaRPr lang="en-IN" sz="140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pic>
        <p:nvPicPr>
          <p:cNvPr id="21" name="Audio 20">
            <a:extLst>
              <a:ext uri="{FF2B5EF4-FFF2-40B4-BE49-F238E27FC236}">
                <a16:creationId xmlns:a16="http://schemas.microsoft.com/office/drawing/2014/main" id="{DAD1443A-04AC-B9AB-0827-61870392C2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83"/>
    </mc:Choice>
    <mc:Fallback>
      <p:transition spd="slow" advTm="27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7636" x="4545013" y="6783388"/>
          <p14:tracePt t="17644" x="4611688" y="6675438"/>
          <p14:tracePt t="17654" x="4660900" y="6584950"/>
          <p14:tracePt t="17671" x="4711700" y="6500813"/>
          <p14:tracePt t="17690" x="4768850" y="6402388"/>
          <p14:tracePt t="17704" x="4918075" y="6178550"/>
          <p14:tracePt t="17722" x="4984750" y="6086475"/>
          <p14:tracePt t="17739" x="5149850" y="5854700"/>
          <p14:tracePt t="17756" x="5249863" y="5730875"/>
          <p14:tracePt t="17772" x="5341938" y="5613400"/>
          <p14:tracePt t="17789" x="5391150" y="5538788"/>
          <p14:tracePt t="17808" x="5440363" y="5481638"/>
          <p14:tracePt t="17823" x="5465763" y="5448300"/>
          <p14:tracePt t="17839" x="5465763" y="5432425"/>
          <p14:tracePt t="17857" x="5473700" y="5422900"/>
          <p14:tracePt t="18038" x="5465763" y="5407025"/>
          <p14:tracePt t="18071" x="5448300" y="5407025"/>
          <p14:tracePt t="18088" x="5448300" y="5399088"/>
          <p14:tracePt t="18103" x="5440363" y="5399088"/>
          <p14:tracePt t="18119" x="5416550" y="5381625"/>
          <p14:tracePt t="18138" x="5399088" y="5357813"/>
          <p14:tracePt t="18155" x="5373688" y="5348288"/>
          <p14:tracePt t="18170" x="5365750" y="5324475"/>
          <p14:tracePt t="18187" x="5341938" y="5299075"/>
          <p14:tracePt t="18204" x="5324475" y="5281613"/>
          <p14:tracePt t="18220" x="5316538" y="5273675"/>
          <p14:tracePt t="18238" x="5316538" y="5257800"/>
          <p14:tracePt t="18271" x="5316538" y="5249863"/>
          <p14:tracePt t="18286" x="5341938" y="5249863"/>
          <p14:tracePt t="18304" x="5416550" y="5232400"/>
          <p14:tracePt t="18321" x="5540375" y="5224463"/>
          <p14:tracePt t="18337" x="5748338" y="5199063"/>
          <p14:tracePt t="18355" x="5838825" y="5183188"/>
          <p14:tracePt t="18374" x="5921375" y="5175250"/>
          <p14:tracePt t="18389" x="5988050" y="5157788"/>
          <p14:tracePt t="18405" x="6013450" y="5157788"/>
          <p14:tracePt t="18423" x="6037263" y="5149850"/>
          <p14:tracePt t="18456" x="6046788" y="5149850"/>
          <p14:tracePt t="18500" x="6037263" y="5149850"/>
          <p14:tracePt t="18508" x="6021388" y="5149850"/>
          <p14:tracePt t="18521" x="6013450" y="5149850"/>
          <p14:tracePt t="18537" x="5995988" y="5149850"/>
          <p14:tracePt t="18554" x="5962650" y="5149850"/>
          <p14:tracePt t="18570" x="5888038" y="5149850"/>
          <p14:tracePt t="18587" x="5772150" y="5199063"/>
          <p14:tracePt t="18605" x="5673725" y="5249863"/>
          <p14:tracePt t="18621" x="5565775" y="5324475"/>
          <p14:tracePt t="18641" x="5499100" y="5373688"/>
          <p14:tracePt t="18656" x="5465763" y="5399088"/>
          <p14:tracePt t="18672" x="5448300" y="5422900"/>
          <p14:tracePt t="18688" x="5440363" y="5432425"/>
          <p14:tracePt t="18705" x="5440363" y="5456238"/>
          <p14:tracePt t="18722" x="5440363" y="5481638"/>
          <p14:tracePt t="18741" x="5440363" y="5507038"/>
          <p14:tracePt t="18755" x="5448300" y="5564188"/>
          <p14:tracePt t="18772" x="5448300" y="5581650"/>
          <p14:tracePt t="18793" x="5473700" y="5613400"/>
          <p14:tracePt t="18805" x="5499100" y="5656263"/>
          <p14:tracePt t="18839" x="5514975" y="5664200"/>
          <p14:tracePt t="18857" x="5514975" y="5680075"/>
          <p14:tracePt t="18906" x="5473700" y="5680075"/>
          <p14:tracePt t="18923" x="5440363" y="5688013"/>
          <p14:tracePt t="18939" x="5365750" y="5705475"/>
          <p14:tracePt t="18956" x="5291138" y="5713413"/>
          <p14:tracePt t="18972" x="5224463" y="5738813"/>
          <p14:tracePt t="18989" x="5141913" y="5762625"/>
          <p14:tracePt t="19006" x="5067300" y="5788025"/>
          <p14:tracePt t="19025" x="5018088" y="5813425"/>
          <p14:tracePt t="19040" x="4959350" y="5837238"/>
          <p14:tracePt t="19055" x="4935538" y="5862638"/>
          <p14:tracePt t="19072" x="4910138" y="5880100"/>
          <p14:tracePt t="19089" x="4892675" y="5880100"/>
          <p14:tracePt t="19107" x="4884738" y="5888038"/>
          <p14:tracePt t="19311" x="4892675" y="5888038"/>
          <p14:tracePt t="19320" x="4910138" y="5888038"/>
          <p14:tracePt t="19337" x="4918075" y="5888038"/>
          <p14:tracePt t="19354" x="4935538" y="5888038"/>
          <p14:tracePt t="19370" x="4967288" y="5888038"/>
          <p14:tracePt t="19387" x="5010150" y="5888038"/>
          <p14:tracePt t="19404" x="5041900" y="5888038"/>
          <p14:tracePt t="19420" x="5084763" y="5888038"/>
          <p14:tracePt t="19437" x="5118100" y="5880100"/>
          <p14:tracePt t="19455" x="5149850" y="5880100"/>
          <p14:tracePt t="19470" x="5200650" y="5862638"/>
          <p14:tracePt t="19487" x="5241925" y="5862638"/>
          <p14:tracePt t="19505" x="5275263" y="5854700"/>
          <p14:tracePt t="19521" x="5324475" y="5837238"/>
          <p14:tracePt t="19537" x="5349875" y="5837238"/>
          <p14:tracePt t="19554" x="5365750" y="5837238"/>
          <p14:tracePt t="19587" x="5373688" y="5837238"/>
          <p14:tracePt t="19608" x="5391150" y="5837238"/>
          <p14:tracePt t="19797" x="5373688" y="5837238"/>
          <p14:tracePt t="19805" x="5365750" y="5837238"/>
          <p14:tracePt t="19813" x="5349875" y="5854700"/>
          <p14:tracePt t="19822" x="5324475" y="5854700"/>
          <p14:tracePt t="19852" x="5267325" y="5862638"/>
          <p14:tracePt t="19856" x="5241925" y="5880100"/>
          <p14:tracePt t="19871" x="5216525" y="5880100"/>
          <p14:tracePt t="19887" x="5192713" y="5888038"/>
          <p14:tracePt t="19903" x="5141913" y="5888038"/>
          <p14:tracePt t="19920" x="5100638" y="5903913"/>
          <p14:tracePt t="19938" x="5067300" y="5903913"/>
          <p14:tracePt t="19954" x="5059363" y="5903913"/>
          <p14:tracePt t="19970" x="5033963" y="5903913"/>
          <p14:tracePt t="19988" x="5018088" y="5903913"/>
          <p14:tracePt t="20024" x="5010150" y="5903913"/>
          <p14:tracePt t="20040" x="4992688" y="5903913"/>
          <p14:tracePt t="20070" x="4984750" y="5903913"/>
          <p14:tracePt t="20104" x="4967288" y="5903913"/>
          <p14:tracePt t="20120" x="4959350" y="5903913"/>
          <p14:tracePt t="20137" x="4943475" y="5903913"/>
          <p14:tracePt t="20154" x="4935538" y="5903913"/>
          <p14:tracePt t="20170" x="4910138" y="5903913"/>
          <p14:tracePt t="20187" x="4892675" y="5903913"/>
          <p14:tracePt t="20204" x="4884738" y="5903913"/>
          <p14:tracePt t="20220" x="4860925" y="5903913"/>
          <p14:tracePt t="20236" x="4843463" y="5903913"/>
          <p14:tracePt t="20254" x="4835525" y="5903913"/>
          <p14:tracePt t="20270" x="4818063" y="5903913"/>
          <p14:tracePt t="20286" x="4810125" y="5903913"/>
          <p14:tracePt t="20322" x="4794250" y="5888038"/>
          <p14:tracePt t="20338" x="4786313" y="5888038"/>
          <p14:tracePt t="20372" x="4760913" y="5888038"/>
          <p14:tracePt t="20409" x="4743450" y="5888038"/>
          <p14:tracePt t="20422" x="4735513" y="5888038"/>
          <p14:tracePt t="20479" x="4735513" y="5880100"/>
          <p14:tracePt t="20551" x="4743450" y="5880100"/>
          <p14:tracePt t="20559" x="4760913" y="5880100"/>
          <p14:tracePt t="20570" x="4786313" y="5880100"/>
          <p14:tracePt t="20589" x="4794250" y="5880100"/>
          <p14:tracePt t="20604" x="4835525" y="5880100"/>
          <p14:tracePt t="20620" x="4868863" y="5880100"/>
          <p14:tracePt t="20637" x="4918075" y="5880100"/>
          <p14:tracePt t="20654" x="4967288" y="5880100"/>
          <p14:tracePt t="20670" x="5018088" y="5880100"/>
          <p14:tracePt t="20687" x="5059363" y="5880100"/>
          <p14:tracePt t="20704" x="5092700" y="5880100"/>
          <p14:tracePt t="20720" x="5118100" y="5880100"/>
          <p14:tracePt t="20737" x="5141913" y="5880100"/>
          <p14:tracePt t="20754" x="5167313" y="5880100"/>
          <p14:tracePt t="20771" x="5192713" y="5880100"/>
          <p14:tracePt t="20787" x="5200650" y="5880100"/>
          <p14:tracePt t="20803" x="5224463" y="5880100"/>
          <p14:tracePt t="20819" x="5267325" y="5880100"/>
          <p14:tracePt t="20837" x="5291138" y="5880100"/>
          <p14:tracePt t="20854" x="5324475" y="5880100"/>
          <p14:tracePt t="20872" x="5365750" y="5880100"/>
          <p14:tracePt t="20887" x="5399088" y="5880100"/>
          <p14:tracePt t="20905" x="5424488" y="5880100"/>
          <p14:tracePt t="20921" x="5465763" y="5880100"/>
          <p14:tracePt t="20939" x="5491163" y="5880100"/>
          <p14:tracePt t="20956" x="5524500" y="5862638"/>
          <p14:tracePt t="20974" x="5548313" y="5862638"/>
          <p14:tracePt t="20990" x="5599113" y="5854700"/>
          <p14:tracePt t="21009" x="5614988" y="5854700"/>
          <p14:tracePt t="21024" x="5622925" y="5854700"/>
          <p14:tracePt t="21026" x="5640388" y="5854700"/>
          <p14:tracePt t="21055" x="5648325" y="5854700"/>
          <p14:tracePt t="21104" x="5664200" y="5854700"/>
          <p14:tracePt t="21137" x="5673725" y="5837238"/>
          <p14:tracePt t="21155" x="5689600" y="5837238"/>
          <p14:tracePt t="21174" x="5697538" y="5837238"/>
          <p14:tracePt t="21451" x="5697538" y="5829300"/>
          <p14:tracePt t="23741" x="5715000" y="5829300"/>
          <p14:tracePt t="23749" x="5738813" y="5829300"/>
          <p14:tracePt t="23757" x="5764213" y="5813425"/>
          <p14:tracePt t="23770" x="5797550" y="5805488"/>
          <p14:tracePt t="23787" x="5846763" y="5788025"/>
          <p14:tracePt t="23804" x="5888038" y="5780088"/>
          <p14:tracePt t="23821" x="6096000" y="5688013"/>
          <p14:tracePt t="23837" x="6469063" y="5514975"/>
          <p14:tracePt t="23854" x="6850063" y="5249863"/>
          <p14:tracePt t="23870" x="7248525" y="4951413"/>
          <p14:tracePt t="23888" x="7680325" y="4552950"/>
          <p14:tracePt t="23903" x="8161338" y="4054475"/>
          <p14:tracePt t="23919" x="8624888" y="3482975"/>
          <p14:tracePt t="23922" x="9264650" y="2495550"/>
          <p14:tracePt t="23938" x="9504363" y="2047875"/>
          <p14:tracePt t="23954" x="9753600" y="1533525"/>
          <p14:tracePt t="23970" x="10267950" y="4064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5F040-31C5-8A70-EF19-09DB1EC9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100" b="1">
                <a:effectLst/>
                <a:latin typeface="Arial" panose="020B0604020202020204" pitchFamily="34" charset="0"/>
              </a:rPr>
              <a:t>Appendix: Data Methodology </a:t>
            </a:r>
            <a:br>
              <a:rPr lang="en-IN" sz="4100">
                <a:effectLst/>
              </a:rPr>
            </a:br>
            <a:endParaRPr lang="en-US" sz="41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D6025C1-2B9E-1207-566B-266985EB7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73353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Audio 28">
            <a:extLst>
              <a:ext uri="{FF2B5EF4-FFF2-40B4-BE49-F238E27FC236}">
                <a16:creationId xmlns:a16="http://schemas.microsoft.com/office/drawing/2014/main" id="{5968B706-CFFE-698B-929B-C3ECEC9CEE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48"/>
    </mc:Choice>
    <mc:Fallback>
      <p:transition spd="slow" advTm="30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61" x="5689600" y="5175250"/>
          <p14:tracePt t="277" x="5673725" y="5183188"/>
          <p14:tracePt t="285" x="5673725" y="5199063"/>
          <p14:tracePt t="299" x="5673725" y="5224463"/>
          <p14:tracePt t="316" x="5664200" y="5249863"/>
          <p14:tracePt t="333" x="5648325" y="5273675"/>
          <p14:tracePt t="350" x="5622925" y="5348288"/>
          <p14:tracePt t="366" x="5614988" y="5407025"/>
          <p14:tracePt t="383" x="5573713" y="5481638"/>
          <p14:tracePt t="399" x="5524500" y="5556250"/>
          <p14:tracePt t="416" x="5473700" y="5638800"/>
          <p14:tracePt t="433" x="5424488" y="5730875"/>
          <p14:tracePt t="449" x="5373688" y="5829300"/>
          <p14:tracePt t="467" x="5324475" y="5937250"/>
          <p14:tracePt t="482" x="5267325" y="6053138"/>
          <p14:tracePt t="499" x="5216525" y="6186488"/>
          <p14:tracePt t="516" x="5167313" y="6327775"/>
          <p14:tracePt t="533" x="5149850" y="6402388"/>
          <p14:tracePt t="549" x="5126038" y="6484938"/>
          <p14:tracePt t="568" x="5126038" y="6551613"/>
          <p14:tracePt t="584" x="5126038" y="6608763"/>
          <p14:tracePt t="601" x="5126038" y="6650038"/>
          <p14:tracePt t="620" x="5126038" y="6675438"/>
          <p14:tracePt t="635" x="5141913" y="6700838"/>
          <p14:tracePt t="652" x="5167313" y="6724650"/>
          <p14:tracePt t="669" x="5192713" y="6750050"/>
          <p14:tracePt t="685" x="5224463" y="6775450"/>
          <p14:tracePt t="702" x="5275263" y="6799263"/>
          <p14:tracePt t="718" x="5316538" y="6808788"/>
          <p14:tracePt t="734" x="5349875" y="6824663"/>
          <p14:tracePt t="751" x="5365750" y="6824663"/>
          <p14:tracePt t="768" x="5391150" y="6824663"/>
          <p14:tracePt t="785" x="5399088" y="6824663"/>
          <p14:tracePt t="801" x="5416550" y="6824663"/>
          <p14:tracePt t="818" x="5448300" y="6775450"/>
          <p14:tracePt t="835" x="5491163" y="6675438"/>
          <p14:tracePt t="853" x="5573713" y="6477000"/>
          <p14:tracePt t="859" x="5715000" y="6078538"/>
          <p14:tracePt t="924" x="5772150" y="5911850"/>
          <p14:tracePt t="930" x="6327775" y="4552950"/>
          <p14:tracePt t="950" x="6419850" y="4386263"/>
          <p14:tracePt t="968" x="6618288" y="4054475"/>
          <p14:tracePt t="985" x="6800850" y="3797300"/>
          <p14:tracePt t="1001" x="6900863" y="3657600"/>
          <p14:tracePt t="1018" x="6975475" y="3557588"/>
          <p14:tracePt t="1034" x="7042150" y="3475038"/>
          <p14:tracePt t="1051" x="7073900" y="3424238"/>
          <p14:tracePt t="1068" x="7073900" y="3408363"/>
          <p14:tracePt t="1085" x="7091363" y="3400425"/>
          <p14:tracePt t="1371" x="7099300" y="3359150"/>
          <p14:tracePt t="1379" x="7132638" y="3300413"/>
          <p14:tracePt t="1387" x="7199313" y="3233738"/>
          <p14:tracePt t="1400" x="7281863" y="3125788"/>
          <p14:tracePt t="1416" x="7373938" y="2986088"/>
          <p14:tracePt t="1433" x="7480300" y="2852738"/>
          <p14:tracePt t="1449" x="7696200" y="2595563"/>
          <p14:tracePt t="1467" x="7829550" y="2420938"/>
          <p14:tracePt t="1484" x="8027988" y="2173288"/>
          <p14:tracePt t="1499" x="8094663" y="2106613"/>
          <p14:tracePt t="1516" x="8128000" y="2055813"/>
          <p14:tracePt t="1533" x="8186738" y="2006600"/>
          <p14:tracePt t="1549" x="8202613" y="1998663"/>
          <p14:tracePt t="1567" x="8210550" y="1981200"/>
          <p14:tracePt t="2490" x="8202613" y="1981200"/>
          <p14:tracePt t="2531" x="8202613" y="1973263"/>
          <p14:tracePt t="2555" x="8186738" y="1973263"/>
          <p14:tracePt t="2579" x="8186738" y="1957388"/>
          <p14:tracePt t="2611" x="8177213" y="1957388"/>
          <p14:tracePt t="2652" x="8161338" y="1949450"/>
          <p14:tracePt t="2684" x="8153400" y="1949450"/>
          <p14:tracePt t="2709" x="8153400" y="1931988"/>
          <p14:tracePt t="2717" x="8135938" y="1931988"/>
          <p14:tracePt t="2741" x="8128000" y="1931988"/>
          <p14:tracePt t="2773" x="8120063" y="1931988"/>
          <p14:tracePt t="2806" x="8102600" y="1931988"/>
          <p14:tracePt t="2847" x="8094663" y="1931988"/>
          <p14:tracePt t="2944" x="8078788" y="1931988"/>
          <p14:tracePt t="3212" x="8069263" y="1931988"/>
          <p14:tracePt t="3220" x="8053388" y="1931988"/>
          <p14:tracePt t="3233" x="8027988" y="1931988"/>
          <p14:tracePt t="3250" x="8020050" y="1931988"/>
          <p14:tracePt t="3266" x="7994650" y="1931988"/>
          <p14:tracePt t="3283" x="7970838" y="1931988"/>
          <p14:tracePt t="3299" x="7945438" y="1931988"/>
          <p14:tracePt t="3316" x="7929563" y="1949450"/>
          <p14:tracePt t="3335" x="7920038" y="1949450"/>
          <p14:tracePt t="3355" x="7904163" y="1949450"/>
          <p14:tracePt t="3909" x="7920038" y="1949450"/>
          <p14:tracePt t="3917" x="7929563" y="1949450"/>
          <p14:tracePt t="3925" x="7945438" y="1949450"/>
          <p14:tracePt t="3934" x="7953375" y="1949450"/>
          <p14:tracePt t="3949" x="7970838" y="1949450"/>
          <p14:tracePt t="3965" x="7978775" y="1957388"/>
          <p14:tracePt t="3982" x="8020050" y="1957388"/>
          <p14:tracePt t="3999" x="8053388" y="1973263"/>
          <p14:tracePt t="4016" x="8094663" y="1973263"/>
          <p14:tracePt t="4034" x="8128000" y="1981200"/>
          <p14:tracePt t="4049" x="8161338" y="1981200"/>
          <p14:tracePt t="4066" x="8202613" y="1981200"/>
          <p14:tracePt t="4082" x="8235950" y="1981200"/>
          <p14:tracePt t="4099" x="8261350" y="1981200"/>
          <p14:tracePt t="4117" x="8277225" y="1981200"/>
          <p14:tracePt t="4133" x="8285163" y="1981200"/>
          <p14:tracePt t="4134" x="8302625" y="1981200"/>
          <p14:tracePt t="4168" x="8302625" y="1998663"/>
          <p14:tracePt t="4249" x="8277225" y="1998663"/>
          <p14:tracePt t="4257" x="8261350" y="1998663"/>
          <p14:tracePt t="4266" x="8228013" y="1998663"/>
          <p14:tracePt t="4283" x="8202613" y="1998663"/>
          <p14:tracePt t="4299" x="8161338" y="1998663"/>
          <p14:tracePt t="4316" x="8078788" y="1998663"/>
          <p14:tracePt t="4332" x="8004175" y="1998663"/>
          <p14:tracePt t="4349" x="7945438" y="1998663"/>
          <p14:tracePt t="4366" x="7870825" y="1998663"/>
          <p14:tracePt t="4383" x="7821613" y="1998663"/>
          <p14:tracePt t="4399" x="7796213" y="1998663"/>
          <p14:tracePt t="4418" x="7780338" y="1998663"/>
          <p14:tracePt t="4434" x="7770813" y="1998663"/>
          <p14:tracePt t="4501" x="7796213" y="1998663"/>
          <p14:tracePt t="4509" x="7821613" y="1998663"/>
          <p14:tracePt t="4517" x="7845425" y="1998663"/>
          <p14:tracePt t="4533" x="7878763" y="1981200"/>
          <p14:tracePt t="4550" x="7904163" y="1981200"/>
          <p14:tracePt t="4566" x="7978775" y="1973263"/>
          <p14:tracePt t="4583" x="8027988" y="1973263"/>
          <p14:tracePt t="4599" x="8078788" y="1957388"/>
          <p14:tracePt t="4616" x="8120063" y="1957388"/>
          <p14:tracePt t="4633" x="8128000" y="1957388"/>
          <p14:tracePt t="4650" x="8135938" y="1957388"/>
          <p14:tracePt t="4987" x="8128000" y="1957388"/>
          <p14:tracePt t="4995" x="8120063" y="1957388"/>
          <p14:tracePt t="5003" x="8102600" y="1957388"/>
          <p14:tracePt t="5016" x="8094663" y="1957388"/>
          <p14:tracePt t="5034" x="8069263" y="1957388"/>
          <p14:tracePt t="5049" x="8053388" y="1957388"/>
          <p14:tracePt t="5066" x="7994650" y="1957388"/>
          <p14:tracePt t="5083" x="7945438" y="1957388"/>
          <p14:tracePt t="5099" x="7896225" y="1973263"/>
          <p14:tracePt t="5116" x="7845425" y="1973263"/>
          <p14:tracePt t="5132" x="7780338" y="1981200"/>
          <p14:tracePt t="5149" x="7754938" y="1981200"/>
          <p14:tracePt t="5165" x="7747000" y="1981200"/>
          <p14:tracePt t="5182" x="7729538" y="1981200"/>
          <p14:tracePt t="5198" x="7721600" y="1981200"/>
          <p14:tracePt t="5218" x="7705725" y="1981200"/>
          <p14:tracePt t="5250" x="7696200" y="1981200"/>
          <p14:tracePt t="5267" x="7680325" y="1981200"/>
          <p14:tracePt t="5319" x="7672388" y="1981200"/>
          <p14:tracePt t="6139" x="7680325" y="1981200"/>
          <p14:tracePt t="6163" x="7696200" y="1981200"/>
          <p14:tracePt t="6171" x="7705725" y="1981200"/>
          <p14:tracePt t="6183" x="7721600" y="1981200"/>
          <p14:tracePt t="6200" x="7747000" y="1981200"/>
          <p14:tracePt t="6216" x="7770813" y="1981200"/>
          <p14:tracePt t="6234" x="7821613" y="1981200"/>
          <p14:tracePt t="6249" x="7870825" y="1981200"/>
          <p14:tracePt t="6266" x="7920038" y="1981200"/>
          <p14:tracePt t="6282" x="7970838" y="1981200"/>
          <p14:tracePt t="6299" x="7994650" y="1981200"/>
          <p14:tracePt t="6315" x="8020050" y="1981200"/>
          <p14:tracePt t="6333" x="8027988" y="1981200"/>
          <p14:tracePt t="6351" x="8045450" y="1981200"/>
          <p14:tracePt t="6487" x="8045450" y="1998663"/>
          <p14:tracePt t="6536" x="8020050" y="1998663"/>
          <p14:tracePt t="6544" x="8004175" y="1998663"/>
          <p14:tracePt t="6552" x="7970838" y="2006600"/>
          <p14:tracePt t="6566" x="7929563" y="2006600"/>
          <p14:tracePt t="6583" x="7878763" y="2006600"/>
          <p14:tracePt t="6600" x="7829550" y="2006600"/>
          <p14:tracePt t="6616" x="7696200" y="2024063"/>
          <p14:tracePt t="6633" x="7621588" y="2032000"/>
          <p14:tracePt t="6649" x="7572375" y="2047875"/>
          <p14:tracePt t="6666" x="7523163" y="2055813"/>
          <p14:tracePt t="6682" x="7497763" y="2055813"/>
          <p14:tracePt t="6698" x="7480300" y="2055813"/>
          <p14:tracePt t="6717" x="7456488" y="2073275"/>
          <p14:tracePt t="7314" x="7448550" y="2073275"/>
          <p14:tracePt t="7322" x="7431088" y="2073275"/>
          <p14:tracePt t="7349" x="7423150" y="2073275"/>
          <p14:tracePt t="7383" x="7405688" y="2073275"/>
          <p14:tracePt t="7384" x="7405688" y="2081213"/>
          <p14:tracePt t="7400" x="7397750" y="2081213"/>
          <p14:tracePt t="7417" x="7381875" y="2081213"/>
          <p14:tracePt t="7452" x="7381875" y="2098675"/>
          <p14:tracePt t="7466" x="7373938" y="2098675"/>
          <p14:tracePt t="7525" x="7356475" y="2098675"/>
          <p14:tracePt t="7647" x="7348538" y="2106613"/>
          <p14:tracePt t="7671" x="7331075" y="2106613"/>
          <p14:tracePt t="7683" x="7323138" y="2122488"/>
          <p14:tracePt t="7700" x="7307263" y="2122488"/>
          <p14:tracePt t="7716" x="7281863" y="2130425"/>
          <p14:tracePt t="7734" x="7248525" y="2155825"/>
          <p14:tracePt t="7749" x="7199313" y="2197100"/>
          <p14:tracePt t="7766" x="7132638" y="2230438"/>
          <p14:tracePt t="7782" x="7073900" y="2271713"/>
          <p14:tracePt t="7799" x="7024688" y="2322513"/>
          <p14:tracePt t="7817" x="6991350" y="2355850"/>
          <p14:tracePt t="7833" x="6942138" y="2397125"/>
          <p14:tracePt t="7849" x="6942138" y="2405063"/>
          <p14:tracePt t="7866" x="6924675" y="2405063"/>
          <p14:tracePt t="7887" x="6924675" y="2420938"/>
          <p14:tracePt t="9828" x="6916738" y="2420938"/>
          <p14:tracePt t="9840" x="6900863" y="2420938"/>
          <p14:tracePt t="9850" x="6892925" y="2430463"/>
          <p14:tracePt t="9857" x="6875463" y="2446338"/>
          <p14:tracePt t="9866" x="6867525" y="2446338"/>
          <p14:tracePt t="9883" x="6867525" y="2454275"/>
          <p14:tracePt t="9899" x="6850063" y="2454275"/>
          <p14:tracePt t="9916" x="6826250" y="2471738"/>
          <p14:tracePt t="9933" x="6775450" y="2505075"/>
          <p14:tracePt t="9949" x="6751638" y="2528888"/>
          <p14:tracePt t="9966" x="6700838" y="2570163"/>
          <p14:tracePt t="9982" x="6643688" y="2620963"/>
          <p14:tracePt t="9999" x="6592888" y="2654300"/>
          <p14:tracePt t="10015" x="6527800" y="2703513"/>
          <p14:tracePt t="10031" x="6453188" y="2760663"/>
          <p14:tracePt t="10050" x="6353175" y="2836863"/>
          <p14:tracePt t="10066" x="6278563" y="2886075"/>
          <p14:tracePt t="10082" x="6203950" y="2952750"/>
          <p14:tracePt t="10100" x="6121400" y="3001963"/>
          <p14:tracePt t="10116" x="6062663" y="3035300"/>
          <p14:tracePt t="10134" x="5995988" y="3076575"/>
          <p14:tracePt t="10151" x="5938838" y="3101975"/>
          <p14:tracePt t="10167" x="5872163" y="3135313"/>
          <p14:tracePt t="10185" x="5797550" y="3159125"/>
          <p14:tracePt t="10202" x="5772150" y="3184525"/>
          <p14:tracePt t="10219" x="5738813" y="3200400"/>
          <p14:tracePt t="10235" x="5722938" y="3209925"/>
          <p14:tracePt t="10252" x="5697538" y="3225800"/>
          <p14:tracePt t="10268" x="5689600" y="3233738"/>
          <p14:tracePt t="10284" x="5664200" y="3251200"/>
          <p14:tracePt t="10304" x="5640388" y="3259138"/>
          <p14:tracePt t="10318" x="5622925" y="3284538"/>
          <p14:tracePt t="10334" x="5599113" y="3300413"/>
          <p14:tracePt t="10370" x="5589588" y="3308350"/>
          <p14:tracePt t="10719" x="5589588" y="3325813"/>
          <p14:tracePt t="10800" x="5589588" y="3333750"/>
          <p14:tracePt t="10808" x="5573713" y="3333750"/>
          <p14:tracePt t="10825" x="5573713" y="3349625"/>
          <p14:tracePt t="10857" x="5565775" y="3359150"/>
          <p14:tracePt t="10882" x="5565775" y="3375025"/>
          <p14:tracePt t="10899" x="5548313" y="3375025"/>
          <p14:tracePt t="10916" x="5540375" y="3400425"/>
          <p14:tracePt t="10931" x="5524500" y="3424238"/>
          <p14:tracePt t="10949" x="5499100" y="3449638"/>
          <p14:tracePt t="10967" x="5473700" y="3475038"/>
          <p14:tracePt t="10982" x="5448300" y="3508375"/>
          <p14:tracePt t="10999" x="5424488" y="3532188"/>
          <p14:tracePt t="11016" x="5399088" y="3557588"/>
          <p14:tracePt t="11032" x="5391150" y="3582988"/>
          <p14:tracePt t="11049" x="5365750" y="3598863"/>
          <p14:tracePt t="11082" x="5365750" y="3606800"/>
          <p14:tracePt t="11083" x="5349875" y="3606800"/>
          <p14:tracePt t="17001" x="5341938" y="3598863"/>
          <p14:tracePt t="17018" x="5324475" y="3573463"/>
          <p14:tracePt t="17034" x="5299075" y="3557588"/>
          <p14:tracePt t="17049" x="5275263" y="3532188"/>
          <p14:tracePt t="17067" x="5267325" y="3508375"/>
          <p14:tracePt t="17083" x="5249863" y="3498850"/>
          <p14:tracePt t="17099" x="5249863" y="3482975"/>
          <p14:tracePt t="17115" x="5241925" y="3482975"/>
          <p14:tracePt t="17132" x="5241925" y="3475038"/>
          <p14:tracePt t="17183" x="5241925" y="3457575"/>
          <p14:tracePt t="17225" x="5224463" y="3457575"/>
          <p14:tracePt t="17232" x="5224463" y="3449638"/>
          <p14:tracePt t="17378" x="5241925" y="3449638"/>
          <p14:tracePt t="17386" x="5241925" y="3457575"/>
          <p14:tracePt t="17410" x="5249863" y="3475038"/>
          <p14:tracePt t="17426" x="5267325" y="3475038"/>
          <p14:tracePt t="17449" x="5275263" y="3482975"/>
          <p14:tracePt t="17466" x="5291138" y="3482975"/>
          <p14:tracePt t="17500" x="5316538" y="3498850"/>
          <p14:tracePt t="17515" x="5391150" y="3508375"/>
          <p14:tracePt t="17532" x="5448300" y="3524250"/>
          <p14:tracePt t="17549" x="5524500" y="3532188"/>
          <p14:tracePt t="17565" x="5599113" y="3549650"/>
          <p14:tracePt t="17581" x="5689600" y="3557588"/>
          <p14:tracePt t="17600" x="5772150" y="3582988"/>
          <p14:tracePt t="17615" x="5888038" y="3582988"/>
          <p14:tracePt t="17632" x="5988050" y="3606800"/>
          <p14:tracePt t="17649" x="6088063" y="3624263"/>
          <p14:tracePt t="17665" x="6196013" y="3632200"/>
          <p14:tracePt t="17682" x="6319838" y="3648075"/>
          <p14:tracePt t="17700" x="6419850" y="3673475"/>
          <p14:tracePt t="17717" x="6527800" y="3681413"/>
          <p14:tracePt t="17735" x="6700838" y="3698875"/>
          <p14:tracePt t="17751" x="6800850" y="3706813"/>
          <p14:tracePt t="17768" x="6875463" y="3722688"/>
          <p14:tracePt t="17774" x="6950075" y="3722688"/>
          <p14:tracePt t="17785" x="6991350" y="3732213"/>
          <p14:tracePt t="17803" x="7016750" y="3732213"/>
          <p14:tracePt t="17818" x="7050088" y="3732213"/>
          <p14:tracePt t="17834" x="7073900" y="3732213"/>
          <p14:tracePt t="18076" x="7091363" y="3732213"/>
          <p14:tracePt t="18083" x="7124700" y="3732213"/>
          <p14:tracePt t="18092" x="7181850" y="3706813"/>
          <p14:tracePt t="18101" x="7273925" y="3698875"/>
          <p14:tracePt t="18116" x="7381875" y="3657600"/>
          <p14:tracePt t="18133" x="7523163" y="3624263"/>
          <p14:tracePt t="18149" x="7721600" y="3582988"/>
          <p14:tracePt t="18165" x="7929563" y="3532188"/>
          <p14:tracePt t="18181" x="8094663" y="3498850"/>
          <p14:tracePt t="18198" x="8177213" y="3482975"/>
          <p14:tracePt t="18216" x="8251825" y="3475038"/>
          <p14:tracePt t="18232" x="8351838" y="3457575"/>
          <p14:tracePt t="18249" x="8410575" y="3449638"/>
          <p14:tracePt t="18264" x="8475663" y="3449638"/>
          <p14:tracePt t="18283" x="8534400" y="3433763"/>
          <p14:tracePt t="18299" x="8575675" y="3433763"/>
          <p14:tracePt t="18315" x="8609013" y="3433763"/>
          <p14:tracePt t="18332" x="8624888" y="3433763"/>
          <p14:tracePt t="18349" x="8650288" y="3433763"/>
          <p14:tracePt t="18385" x="8658225" y="3433763"/>
          <p14:tracePt t="18387" x="8658225" y="3449638"/>
          <p14:tracePt t="18464" x="8650288" y="3449638"/>
          <p14:tracePt t="18473" x="8601075" y="3449638"/>
          <p14:tracePt t="18483" x="8550275" y="3449638"/>
          <p14:tracePt t="18498" x="8501063" y="3449638"/>
          <p14:tracePt t="18515" x="8459788" y="3457575"/>
          <p14:tracePt t="18532" x="8385175" y="3457575"/>
          <p14:tracePt t="18549" x="8335963" y="3475038"/>
          <p14:tracePt t="18564" x="8310563" y="3475038"/>
          <p14:tracePt t="18582" x="8302625" y="3475038"/>
          <p14:tracePt t="18599" x="8235950" y="3475038"/>
          <p14:tracePt t="18616" x="8177213" y="3475038"/>
          <p14:tracePt t="18632" x="8120063" y="3482975"/>
          <p14:tracePt t="18649" x="8078788" y="3482975"/>
          <p14:tracePt t="18665" x="8069263" y="3482975"/>
          <p14:tracePt t="18684" x="8053388" y="3482975"/>
          <p14:tracePt t="18789" x="8045450" y="3482975"/>
          <p14:tracePt t="18797" x="8027988" y="3482975"/>
          <p14:tracePt t="18815" x="8020050" y="3482975"/>
          <p14:tracePt t="18834" x="8004175" y="3482975"/>
          <p14:tracePt t="18849" x="7994650" y="3482975"/>
          <p14:tracePt t="18866" x="7945438" y="3482975"/>
          <p14:tracePt t="18882" x="7896225" y="3482975"/>
          <p14:tracePt t="18899" x="7854950" y="3482975"/>
          <p14:tracePt t="18915" x="7804150" y="3482975"/>
          <p14:tracePt t="18932" x="7770813" y="3475038"/>
          <p14:tracePt t="18949" x="7747000" y="3475038"/>
          <p14:tracePt t="18965" x="7729538" y="3475038"/>
          <p14:tracePt t="18982" x="7721600" y="3475038"/>
          <p14:tracePt t="19202" x="7747000" y="3475038"/>
          <p14:tracePt t="19210" x="7754938" y="3475038"/>
          <p14:tracePt t="19218" x="7770813" y="3475038"/>
          <p14:tracePt t="19233" x="7796213" y="3475038"/>
          <p14:tracePt t="19249" x="7804150" y="3475038"/>
          <p14:tracePt t="19266" x="7829550" y="3475038"/>
          <p14:tracePt t="19282" x="7878763" y="3475038"/>
          <p14:tracePt t="19299" x="7904163" y="3475038"/>
          <p14:tracePt t="19315" x="7945438" y="3482975"/>
          <p14:tracePt t="19333" x="7970838" y="3482975"/>
          <p14:tracePt t="19349" x="7994650" y="3498850"/>
          <p14:tracePt t="19365" x="8020050" y="3498850"/>
          <p14:tracePt t="19382" x="8045450" y="3508375"/>
          <p14:tracePt t="19398" x="8069263" y="3508375"/>
          <p14:tracePt t="19415" x="8094663" y="3524250"/>
          <p14:tracePt t="19432" x="8120063" y="3524250"/>
          <p14:tracePt t="19449" x="8135938" y="3524250"/>
          <p14:tracePt t="19465" x="8177213" y="3532188"/>
          <p14:tracePt t="19483" x="8202613" y="3532188"/>
          <p14:tracePt t="19499" x="8228013" y="3532188"/>
          <p14:tracePt t="19516" x="8261350" y="3549650"/>
          <p14:tracePt t="19532" x="8285163" y="3549650"/>
          <p14:tracePt t="19551" x="8326438" y="3549650"/>
          <p14:tracePt t="19568" x="8377238" y="3557588"/>
          <p14:tracePt t="19585" x="8410575" y="3557588"/>
          <p14:tracePt t="19603" x="8434388" y="3557588"/>
          <p14:tracePt t="19618" x="8475663" y="3573463"/>
          <p14:tracePt t="19634" x="8501063" y="3573463"/>
          <p14:tracePt t="19651" x="8534400" y="3573463"/>
          <p14:tracePt t="19667" x="8575675" y="3573463"/>
          <p14:tracePt t="19686" x="8609013" y="3582988"/>
          <p14:tracePt t="19701" x="8650288" y="3582988"/>
          <p14:tracePt t="19720" x="8683625" y="3582988"/>
          <p14:tracePt t="19733" x="8724900" y="3582988"/>
          <p14:tracePt t="19750" x="8758238" y="3582988"/>
          <p14:tracePt t="19767" x="8799513" y="3582988"/>
          <p14:tracePt t="19785" x="8850313" y="3598863"/>
          <p14:tracePt t="19801" x="8874125" y="3598863"/>
          <p14:tracePt t="19818" x="8907463" y="3598863"/>
          <p14:tracePt t="19834" x="8924925" y="3598863"/>
          <p14:tracePt t="19851" x="8948738" y="3598863"/>
          <p14:tracePt t="19868" x="8999538" y="3606800"/>
          <p14:tracePt t="19885" x="9048750" y="3606800"/>
          <p14:tracePt t="19901" x="9082088" y="3624263"/>
          <p14:tracePt t="19918" x="9131300" y="3624263"/>
          <p14:tracePt t="19934" x="9182100" y="3632200"/>
          <p14:tracePt t="19953" x="9231313" y="3632200"/>
          <p14:tracePt t="19967" x="9264650" y="3648075"/>
          <p14:tracePt t="19984" x="9305925" y="3648075"/>
          <p14:tracePt t="20000" x="9331325" y="3648075"/>
          <p14:tracePt t="20017" x="9339263" y="3657600"/>
          <p14:tracePt t="20052" x="9355138" y="3657600"/>
          <p14:tracePt t="20134" x="9339263" y="3657600"/>
          <p14:tracePt t="20143" x="9339263" y="3673475"/>
          <p14:tracePt t="20151" x="9313863" y="3673475"/>
          <p14:tracePt t="20159" x="9288463" y="3673475"/>
          <p14:tracePt t="20182" x="9256713" y="3673475"/>
          <p14:tracePt t="20199" x="9213850" y="3681413"/>
          <p14:tracePt t="20216" x="9048750" y="3722688"/>
          <p14:tracePt t="20232" x="8924925" y="3748088"/>
          <p14:tracePt t="20248" x="8832850" y="3773488"/>
          <p14:tracePt t="20265" x="8709025" y="3806825"/>
          <p14:tracePt t="20281" x="8583613" y="3848100"/>
          <p14:tracePt t="20299" x="8459788" y="3871913"/>
          <p14:tracePt t="20315" x="8377238" y="3897313"/>
          <p14:tracePt t="20332" x="8302625" y="3905250"/>
          <p14:tracePt t="20350" x="8261350" y="3922713"/>
          <p14:tracePt t="20365" x="8251825" y="3922713"/>
          <p14:tracePt t="20384" x="8235950" y="3930650"/>
          <p14:tracePt t="20400" x="8202613" y="3930650"/>
          <p14:tracePt t="20417" x="8128000" y="3930650"/>
          <p14:tracePt t="20433" x="8045450" y="3922713"/>
          <p14:tracePt t="20450" x="7945438" y="3897313"/>
          <p14:tracePt t="20467" x="7878763" y="3881438"/>
          <p14:tracePt t="20485" x="7796213" y="3856038"/>
          <p14:tracePt t="20501" x="7770813" y="3848100"/>
          <p14:tracePt t="20517" x="7754938" y="3848100"/>
          <p14:tracePt t="20535" x="7747000" y="3848100"/>
          <p14:tracePt t="20573" x="7747000" y="3830638"/>
          <p14:tracePt t="21424" x="7747000" y="3822700"/>
          <p14:tracePt t="23402" x="7729538" y="3830638"/>
          <p14:tracePt t="23416" x="7721600" y="3848100"/>
          <p14:tracePt t="23433" x="7705725" y="3856038"/>
          <p14:tracePt t="23449" x="7705725" y="3871913"/>
          <p14:tracePt t="23465" x="7696200" y="3881438"/>
          <p14:tracePt t="23482" x="7672388" y="3905250"/>
          <p14:tracePt t="23499" x="7654925" y="3946525"/>
          <p14:tracePt t="23516" x="7621588" y="3979863"/>
          <p14:tracePt t="23532" x="7605713" y="4005263"/>
          <p14:tracePt t="23548" x="7597775" y="4021138"/>
          <p14:tracePt t="23566" x="7580313" y="4046538"/>
          <p14:tracePt t="23581" x="7572375" y="4054475"/>
          <p14:tracePt t="23598" x="7556500" y="4079875"/>
          <p14:tracePt t="23615" x="7531100" y="4113213"/>
          <p14:tracePt t="23632" x="7523163" y="4138613"/>
          <p14:tracePt t="23648" x="7497763" y="4179888"/>
          <p14:tracePt t="23666" x="7472363" y="4213225"/>
          <p14:tracePt t="23684" x="7431088" y="4278313"/>
          <p14:tracePt t="23689" x="7405688" y="4311650"/>
          <p14:tracePt t="23700" x="7397750" y="4337050"/>
          <p14:tracePt t="23716" x="7381875" y="4362450"/>
          <p14:tracePt t="23734" x="7348538" y="4403725"/>
          <p14:tracePt t="23750" x="7331075" y="4452938"/>
          <p14:tracePt t="23768" x="7299325" y="4511675"/>
          <p14:tracePt t="23789" x="7281863" y="4552950"/>
          <p14:tracePt t="23800" x="7256463" y="4602163"/>
          <p14:tracePt t="23818" x="7248525" y="4635500"/>
          <p14:tracePt t="23834" x="7232650" y="4660900"/>
          <p14:tracePt t="23851" x="7232650" y="4684713"/>
          <p14:tracePt t="23867" x="7224713" y="4702175"/>
          <p14:tracePt t="23884" x="7224713" y="4710113"/>
          <p14:tracePt t="24205" x="7224713" y="4727575"/>
          <p14:tracePt t="24253" x="7224713" y="4735513"/>
          <p14:tracePt t="24270" x="7207250" y="4735513"/>
          <p14:tracePt t="24286" x="7207250" y="4751388"/>
          <p14:tracePt t="24294" x="7207250" y="4759325"/>
          <p14:tracePt t="24302" x="7199313" y="4759325"/>
          <p14:tracePt t="24310" x="7199313" y="4776788"/>
          <p14:tracePt t="24333" x="7181850" y="4784725"/>
          <p14:tracePt t="24365" x="7181850" y="4802188"/>
          <p14:tracePt t="24382" x="7173913" y="4810125"/>
          <p14:tracePt t="24415" x="7158038" y="4826000"/>
          <p14:tracePt t="24449" x="7150100" y="4833938"/>
          <p14:tracePt t="24465" x="7150100" y="4851400"/>
          <p14:tracePt t="24481" x="7132638" y="4859338"/>
          <p14:tracePt t="24498" x="7124700" y="4884738"/>
          <p14:tracePt t="24516" x="7099300" y="4908550"/>
          <p14:tracePt t="24532" x="7091363" y="4926013"/>
          <p14:tracePt t="24548" x="7073900" y="4933950"/>
          <p14:tracePt t="24565" x="7073900" y="4951413"/>
          <p14:tracePt t="24582" x="7065963" y="4959350"/>
          <p14:tracePt t="24615" x="7065963" y="4975225"/>
          <p14:tracePt t="24635" x="7050088" y="4983163"/>
          <p14:tracePt t="24650" x="7050088" y="5008563"/>
          <p14:tracePt t="24667" x="7050088" y="5026025"/>
          <p14:tracePt t="24701" x="7050088" y="5033963"/>
          <p14:tracePt t="24734" x="7050088" y="5049838"/>
          <p14:tracePt t="24750" x="7050088" y="5057775"/>
          <p14:tracePt t="24767" x="7050088" y="5083175"/>
          <p14:tracePt t="24773" x="7065963" y="5100638"/>
          <p14:tracePt t="24799" x="7091363" y="5108575"/>
          <p14:tracePt t="24816" x="7116763" y="5132388"/>
          <p14:tracePt t="24833" x="7132638" y="5157788"/>
          <p14:tracePt t="24851" x="7173913" y="5175250"/>
          <p14:tracePt t="24868" x="7199313" y="5183188"/>
          <p14:tracePt t="24884" x="7232650" y="5199063"/>
          <p14:tracePt t="24900" x="7256463" y="5207000"/>
          <p14:tracePt t="24917" x="7281863" y="5207000"/>
          <p14:tracePt t="24936" x="7299325" y="5224463"/>
          <p14:tracePt t="24950" x="7331075" y="5224463"/>
          <p14:tracePt t="24968" x="7348538" y="5224463"/>
          <p14:tracePt t="24985" x="7397750" y="5224463"/>
          <p14:tracePt t="25001" x="7448550" y="5224463"/>
          <p14:tracePt t="25018" x="7505700" y="5224463"/>
          <p14:tracePt t="25034" x="7572375" y="5183188"/>
          <p14:tracePt t="25051" x="7654925" y="5149850"/>
          <p14:tracePt t="25066" x="7770813" y="5100638"/>
          <p14:tracePt t="25084" x="7878763" y="5033963"/>
          <p14:tracePt t="25101" x="7994650" y="4975225"/>
          <p14:tracePt t="25117" x="8094663" y="4900613"/>
          <p14:tracePt t="25133" x="8177213" y="4810125"/>
          <p14:tracePt t="25150" x="8261350" y="4727575"/>
          <p14:tracePt t="25167" x="8310563" y="4651375"/>
          <p14:tracePt t="25184" x="8351838" y="4586288"/>
          <p14:tracePt t="25200" x="8359775" y="4502150"/>
          <p14:tracePt t="25218" x="8359775" y="4437063"/>
          <p14:tracePt t="25236" x="8302625" y="4352925"/>
          <p14:tracePt t="25251" x="8251825" y="4303713"/>
          <p14:tracePt t="25268" x="8202613" y="4262438"/>
          <p14:tracePt t="25286" x="8161338" y="4237038"/>
          <p14:tracePt t="25302" x="8153400" y="4229100"/>
          <p14:tracePt t="25318" x="8135938" y="4229100"/>
          <p14:tracePt t="25335" x="8102600" y="4229100"/>
          <p14:tracePt t="25351" x="8069263" y="4229100"/>
          <p14:tracePt t="25368" x="8027988" y="4229100"/>
          <p14:tracePt t="25383" x="8004175" y="4229100"/>
          <p14:tracePt t="25401" x="7994650" y="4237038"/>
          <p14:tracePt t="25488" x="7978775" y="4237038"/>
          <p14:tracePt t="25713" x="7978775" y="4229100"/>
          <p14:tracePt t="25762" x="7978775" y="4213225"/>
          <p14:tracePt t="25770" x="7994650" y="4213225"/>
          <p14:tracePt t="25786" x="7994650" y="4187825"/>
          <p14:tracePt t="25800" x="8004175" y="4179888"/>
          <p14:tracePt t="25818" x="8027988" y="4154488"/>
          <p14:tracePt t="25832" x="8053388" y="4113213"/>
          <p14:tracePt t="25848" x="8069263" y="4105275"/>
          <p14:tracePt t="25865" x="8102600" y="4071938"/>
          <p14:tracePt t="25882" x="8128000" y="4030663"/>
          <p14:tracePt t="25899" x="8135938" y="4005263"/>
          <p14:tracePt t="25915" x="8153400" y="3979863"/>
          <p14:tracePt t="29067" x="8153400" y="3971925"/>
          <p14:tracePt t="29083" x="8153400" y="3956050"/>
          <p14:tracePt t="29159" x="8153400" y="3979863"/>
          <p14:tracePt t="29168" x="8135938" y="4021138"/>
          <p14:tracePt t="29183" x="8120063" y="4054475"/>
          <p14:tracePt t="29199" x="8102600" y="4105275"/>
          <p14:tracePt t="29215" x="8078788" y="4162425"/>
          <p14:tracePt t="29232" x="8027988" y="4303713"/>
          <p14:tracePt t="29248" x="7970838" y="4502150"/>
          <p14:tracePt t="29265" x="7929563" y="4610100"/>
          <p14:tracePt t="29282" x="7904163" y="4727575"/>
          <p14:tracePt t="29298" x="7878763" y="4810125"/>
          <p14:tracePt t="29315" x="7878763" y="4876800"/>
          <p14:tracePt t="29332" x="7870825" y="4951413"/>
          <p14:tracePt t="29349" x="7854950" y="5026025"/>
          <p14:tracePt t="29367" x="7845425" y="5075238"/>
          <p14:tracePt t="29383" x="7829550" y="5132388"/>
          <p14:tracePt t="29400" x="7821613" y="5175250"/>
          <p14:tracePt t="29417" x="7821613" y="5224463"/>
          <p14:tracePt t="29434" x="7804150" y="5249863"/>
          <p14:tracePt t="29451" x="7804150" y="5257800"/>
          <p14:tracePt t="29468" x="7804150" y="5273675"/>
          <p14:tracePt t="29486" x="7804150" y="5299075"/>
          <p14:tracePt t="29501" x="7804150" y="5307013"/>
          <p14:tracePt t="29518" x="7796213" y="5332413"/>
          <p14:tracePt t="29534" x="7780338" y="5381625"/>
          <p14:tracePt t="29551" x="7770813" y="5422900"/>
          <p14:tracePt t="29567" x="7747000" y="5481638"/>
          <p14:tracePt t="29584" x="7729538" y="5514975"/>
          <p14:tracePt t="29601" x="7705725" y="5556250"/>
          <p14:tracePt t="29620" x="7696200" y="5589588"/>
          <p14:tracePt t="29633" x="7680325" y="5613400"/>
          <p14:tracePt t="29649" x="7672388" y="5630863"/>
          <p14:tracePt t="29667" x="7654925" y="5638800"/>
          <p14:tracePt t="29690" x="7654925" y="5656263"/>
          <p14:tracePt t="29702" x="7654925" y="5664200"/>
          <p14:tracePt t="29717" x="7646988" y="5680075"/>
          <p14:tracePt t="29751" x="7646988" y="5688013"/>
          <p14:tracePt t="29767" x="7631113" y="5705475"/>
          <p14:tracePt t="29841" x="7631113" y="5680075"/>
          <p14:tracePt t="29849" x="7631113" y="5613400"/>
          <p14:tracePt t="29865" x="7654925" y="5514975"/>
          <p14:tracePt t="29882" x="7672388" y="5448300"/>
          <p14:tracePt t="29897" x="7754938" y="5149850"/>
          <p14:tracePt t="29914" x="7970838" y="4478338"/>
          <p14:tracePt t="29932" x="8210550" y="3781425"/>
          <p14:tracePt t="29949" x="8526463" y="2952750"/>
          <p14:tracePt t="29969" x="8874125" y="2055813"/>
          <p14:tracePt t="29983" x="9231313" y="1244600"/>
          <p14:tracePt t="30000" x="9437688" y="754063"/>
          <p14:tracePt t="30017" x="9555163" y="447675"/>
          <p14:tracePt t="30034" x="9653588" y="174625"/>
          <p14:tracePt t="30050" x="9678988" y="58738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532</Words>
  <Application>Microsoft Macintosh PowerPoint</Application>
  <PresentationFormat>Widescreen</PresentationFormat>
  <Paragraphs>79</Paragraphs>
  <Slides>11</Slides>
  <Notes>11</Notes>
  <HiddenSlides>0</HiddenSlides>
  <MMClips>11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ArialMT</vt:lpstr>
      <vt:lpstr>Lato</vt:lpstr>
      <vt:lpstr>Montserrat</vt:lpstr>
      <vt:lpstr>Trebuchet MS</vt:lpstr>
      <vt:lpstr>Wingdings</vt:lpstr>
      <vt:lpstr>Wingdings 3</vt:lpstr>
      <vt:lpstr>Facet</vt:lpstr>
      <vt:lpstr>Credit Card Fraud Detection System</vt:lpstr>
      <vt:lpstr>Agenda  </vt:lpstr>
      <vt:lpstr>Objective  </vt:lpstr>
      <vt:lpstr>Background  </vt:lpstr>
      <vt:lpstr>Key Insights  </vt:lpstr>
      <vt:lpstr>Current Incurred Losses  </vt:lpstr>
      <vt:lpstr>After New Model Deployment  </vt:lpstr>
      <vt:lpstr>Appendix: Data Attributes  </vt:lpstr>
      <vt:lpstr>Appendix: Data Methodology  </vt:lpstr>
      <vt:lpstr>Attached Files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Tomar</dc:creator>
  <cp:lastModifiedBy>Aditi Tomar</cp:lastModifiedBy>
  <cp:revision>6</cp:revision>
  <dcterms:created xsi:type="dcterms:W3CDTF">2024-09-16T08:12:09Z</dcterms:created>
  <dcterms:modified xsi:type="dcterms:W3CDTF">2024-09-17T15:12:48Z</dcterms:modified>
</cp:coreProperties>
</file>