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Employee%20Performance%20Analysis%20using%20Excel%20(3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(3).xlsx]Employee Performance Analysis u!PivotTable1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E9-49FB-BE1D-E749CC9D246C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E9-49FB-BE1D-E749CC9D246C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E9-49FB-BE1D-E749CC9D246C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E9-49FB-BE1D-E749CC9D246C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5E9-49FB-BE1D-E749CC9D246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762000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L.PRASANTH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312214310/FCEFE26D32C33F1AD3940D07303E78D1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(BANK MANAGEMENT)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179237"/>
              </p:ext>
            </p:extLst>
          </p:nvPr>
        </p:nvGraphicFramePr>
        <p:xfrm>
          <a:off x="990600" y="1600200"/>
          <a:ext cx="7848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</TotalTime>
  <Words>599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54</cp:revision>
  <dcterms:created xsi:type="dcterms:W3CDTF">2024-03-29T15:07:22Z</dcterms:created>
  <dcterms:modified xsi:type="dcterms:W3CDTF">2024-08-30T09:29:05Z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