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Prosto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stoOne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8346927d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8346927d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76c94a85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076c94a85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6cf1d1efd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6cf1d1efd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76c94a85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076c94a85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6cf1d1e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6cf1d1e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6cf1d1ef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6cf1d1ef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076c94a85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076c94a85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08346927dd_0_15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08346927dd_0_15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3008299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3008299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5cc38fae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5cc38fae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3008299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3008299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76c94a85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76c94a85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c7e19958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c7e19958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6cf11b41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6cf11b41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30082996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30082996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834692c2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0834692c2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450" y="1133550"/>
            <a:ext cx="6359100" cy="18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98050" y="3270900"/>
            <a:ext cx="50745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2374975" y="733300"/>
            <a:ext cx="60540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5110875" y="2092725"/>
            <a:ext cx="33180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>
            <a:off x="6456449" y="3405824"/>
            <a:ext cx="3134758" cy="1879593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5822449" y="2936751"/>
            <a:ext cx="3862019" cy="2315657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 rot="9731957">
            <a:off x="-908740" y="-798800"/>
            <a:ext cx="2125539" cy="2044476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682538" y="1282000"/>
            <a:ext cx="28488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2" type="title"/>
          </p:nvPr>
        </p:nvSpPr>
        <p:spPr>
          <a:xfrm>
            <a:off x="824225" y="1596413"/>
            <a:ext cx="7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682538" y="1937500"/>
            <a:ext cx="28488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title"/>
          </p:nvPr>
        </p:nvSpPr>
        <p:spPr>
          <a:xfrm>
            <a:off x="5580125" y="1282000"/>
            <a:ext cx="28488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4" type="title"/>
          </p:nvPr>
        </p:nvSpPr>
        <p:spPr>
          <a:xfrm>
            <a:off x="4712700" y="1643238"/>
            <a:ext cx="7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5580125" y="1937500"/>
            <a:ext cx="28488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6" type="title"/>
          </p:nvPr>
        </p:nvSpPr>
        <p:spPr>
          <a:xfrm>
            <a:off x="1682538" y="3051425"/>
            <a:ext cx="28488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7" type="title"/>
          </p:nvPr>
        </p:nvSpPr>
        <p:spPr>
          <a:xfrm>
            <a:off x="824213" y="3386925"/>
            <a:ext cx="7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1682538" y="3706925"/>
            <a:ext cx="28488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9" type="title"/>
          </p:nvPr>
        </p:nvSpPr>
        <p:spPr>
          <a:xfrm>
            <a:off x="5580125" y="3051425"/>
            <a:ext cx="28488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3" type="title"/>
          </p:nvPr>
        </p:nvSpPr>
        <p:spPr>
          <a:xfrm>
            <a:off x="4712688" y="3386925"/>
            <a:ext cx="7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4" type="subTitle"/>
          </p:nvPr>
        </p:nvSpPr>
        <p:spPr>
          <a:xfrm>
            <a:off x="5580125" y="3706925"/>
            <a:ext cx="28488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/>
        </p:nvSpPr>
        <p:spPr>
          <a:xfrm>
            <a:off x="-206575" y="-94300"/>
            <a:ext cx="2069235" cy="672844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-499565">
            <a:off x="-890965" y="-9897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951330">
            <a:off x="7792367" y="4166326"/>
            <a:ext cx="1531497" cy="1472981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496725" y="3103300"/>
            <a:ext cx="6150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672825" y="1508300"/>
            <a:ext cx="7798500" cy="14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 rot="5400000">
            <a:off x="-156528" y="3606169"/>
            <a:ext cx="1616202" cy="1554564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-7199712">
            <a:off x="-289332" y="-611932"/>
            <a:ext cx="1208260" cy="1827402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rot="-7199686">
            <a:off x="-222060" y="-674252"/>
            <a:ext cx="1516485" cy="2293570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836929" y="-740206"/>
            <a:ext cx="3022621" cy="1943705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1280825" y="3532400"/>
            <a:ext cx="32772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1280825" y="2959700"/>
            <a:ext cx="327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20000" y="1017725"/>
            <a:ext cx="7704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-2558006">
            <a:off x="7655037" y="3316372"/>
            <a:ext cx="2258247" cy="1354040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9731957">
            <a:off x="-1076090" y="-972625"/>
            <a:ext cx="2125539" cy="2044476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9731957">
            <a:off x="-767583" y="-698487"/>
            <a:ext cx="2125539" cy="2044476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720000" y="1017725"/>
            <a:ext cx="77040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7"/>
          <p:cNvSpPr/>
          <p:nvPr/>
        </p:nvSpPr>
        <p:spPr>
          <a:xfrm rot="951330">
            <a:off x="8055592" y="4166326"/>
            <a:ext cx="1531497" cy="1472981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825500" y="-94300"/>
            <a:ext cx="2069235" cy="672844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-499565">
            <a:off x="-1509890" y="-9897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720000" y="1017725"/>
            <a:ext cx="77040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18"/>
          <p:cNvSpPr/>
          <p:nvPr/>
        </p:nvSpPr>
        <p:spPr>
          <a:xfrm rot="9325970">
            <a:off x="7062573" y="4009103"/>
            <a:ext cx="2445824" cy="795298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8826681">
            <a:off x="6102257" y="3415849"/>
            <a:ext cx="4064280" cy="1321564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9"/>
          <p:cNvSpPr/>
          <p:nvPr/>
        </p:nvSpPr>
        <p:spPr>
          <a:xfrm flipH="1" rot="499565">
            <a:off x="6782435" y="-23959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-7199712">
            <a:off x="-289332" y="-611932"/>
            <a:ext cx="1208260" cy="1827402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-7199686">
            <a:off x="-222060" y="-674252"/>
            <a:ext cx="1516485" cy="2293570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20"/>
          <p:cNvSpPr/>
          <p:nvPr/>
        </p:nvSpPr>
        <p:spPr>
          <a:xfrm>
            <a:off x="7333148" y="3931487"/>
            <a:ext cx="2258206" cy="1354015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9731957">
            <a:off x="-1076090" y="-972625"/>
            <a:ext cx="2125539" cy="2044476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9731957">
            <a:off x="-767583" y="-698487"/>
            <a:ext cx="2125539" cy="2044476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20550" y="2467862"/>
            <a:ext cx="3736200" cy="13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5665350" y="1242574"/>
            <a:ext cx="144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750275" y="3832625"/>
            <a:ext cx="32769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-84250" y="-31475"/>
            <a:ext cx="3329737" cy="1082716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5056594">
            <a:off x="-1436656" y="2151269"/>
            <a:ext cx="3422724" cy="2631661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4188002">
            <a:off x="6799692" y="-425265"/>
            <a:ext cx="3554575" cy="2131315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rot="4188002">
            <a:off x="6421192" y="168835"/>
            <a:ext cx="3554575" cy="2131315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1"/>
          <p:cNvSpPr/>
          <p:nvPr/>
        </p:nvSpPr>
        <p:spPr>
          <a:xfrm rot="10413723">
            <a:off x="-295392" y="-134082"/>
            <a:ext cx="2231757" cy="1338157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2953408">
            <a:off x="-106764" y="4163317"/>
            <a:ext cx="2634712" cy="1579767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8224100" y="-199550"/>
            <a:ext cx="1682100" cy="2544050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8641725" y="-28975"/>
            <a:ext cx="566650" cy="1343200"/>
          </a:xfrm>
          <a:custGeom>
            <a:rect b="b" l="l" r="r" t="t"/>
            <a:pathLst>
              <a:path extrusionOk="0" fill="none" h="53728" w="22666">
                <a:moveTo>
                  <a:pt x="21883" y="0"/>
                </a:moveTo>
                <a:cubicBezTo>
                  <a:pt x="19748" y="391"/>
                  <a:pt x="17827" y="1459"/>
                  <a:pt x="16048" y="2633"/>
                </a:cubicBezTo>
                <a:cubicBezTo>
                  <a:pt x="9750" y="6867"/>
                  <a:pt x="4697" y="13023"/>
                  <a:pt x="2349" y="20210"/>
                </a:cubicBezTo>
                <a:cubicBezTo>
                  <a:pt x="1" y="27362"/>
                  <a:pt x="499" y="35581"/>
                  <a:pt x="4270" y="42128"/>
                </a:cubicBezTo>
                <a:cubicBezTo>
                  <a:pt x="8006" y="48710"/>
                  <a:pt x="15087" y="53371"/>
                  <a:pt x="22666" y="53727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2621375" y="1161225"/>
            <a:ext cx="4839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" type="subTitle"/>
          </p:nvPr>
        </p:nvSpPr>
        <p:spPr>
          <a:xfrm>
            <a:off x="2621375" y="2863395"/>
            <a:ext cx="4839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3" type="subTitle"/>
          </p:nvPr>
        </p:nvSpPr>
        <p:spPr>
          <a:xfrm>
            <a:off x="2621375" y="1722626"/>
            <a:ext cx="4839900" cy="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4" type="subTitle"/>
          </p:nvPr>
        </p:nvSpPr>
        <p:spPr>
          <a:xfrm>
            <a:off x="2621375" y="3424800"/>
            <a:ext cx="4839900" cy="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 rot="5400000">
            <a:off x="-385117" y="3766992"/>
            <a:ext cx="1452238" cy="1396853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 rot="-7199686">
            <a:off x="-331596" y="-944599"/>
            <a:ext cx="1956592" cy="2959198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 rot="-7199733">
            <a:off x="-694165" y="-1172607"/>
            <a:ext cx="1707224" cy="2582049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 rot="10800000">
            <a:off x="7743906" y="-1051952"/>
            <a:ext cx="3640019" cy="2340725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720275" y="2635775"/>
            <a:ext cx="24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0000" y="3163484"/>
            <a:ext cx="24438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title"/>
          </p:nvPr>
        </p:nvSpPr>
        <p:spPr>
          <a:xfrm>
            <a:off x="3350100" y="2635775"/>
            <a:ext cx="24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3350100" y="3163484"/>
            <a:ext cx="24438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4" type="title"/>
          </p:nvPr>
        </p:nvSpPr>
        <p:spPr>
          <a:xfrm>
            <a:off x="5979925" y="2635775"/>
            <a:ext cx="24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3"/>
          <p:cNvSpPr txBox="1"/>
          <p:nvPr>
            <p:ph idx="5" type="subTitle"/>
          </p:nvPr>
        </p:nvSpPr>
        <p:spPr>
          <a:xfrm>
            <a:off x="5979925" y="3163473"/>
            <a:ext cx="24438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 rot="-873978">
            <a:off x="-684556" y="121460"/>
            <a:ext cx="3040854" cy="988614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 rot="-9313906">
            <a:off x="-124610" y="4585336"/>
            <a:ext cx="2455019" cy="798059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 flipH="1" rot="1241039">
            <a:off x="7053587" y="248432"/>
            <a:ext cx="2970392" cy="965869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 flipH="1" rot="1241039">
            <a:off x="7272462" y="-66993"/>
            <a:ext cx="2970392" cy="965869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695125" y="1115625"/>
            <a:ext cx="4749900" cy="5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2695125" y="1656100"/>
            <a:ext cx="47499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2" type="title"/>
          </p:nvPr>
        </p:nvSpPr>
        <p:spPr>
          <a:xfrm>
            <a:off x="2695132" y="2315375"/>
            <a:ext cx="4749900" cy="5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4"/>
          <p:cNvSpPr txBox="1"/>
          <p:nvPr>
            <p:ph idx="3" type="subTitle"/>
          </p:nvPr>
        </p:nvSpPr>
        <p:spPr>
          <a:xfrm>
            <a:off x="2695125" y="2855850"/>
            <a:ext cx="47499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4" type="title"/>
          </p:nvPr>
        </p:nvSpPr>
        <p:spPr>
          <a:xfrm>
            <a:off x="2695139" y="3408925"/>
            <a:ext cx="4749900" cy="5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4"/>
          <p:cNvSpPr txBox="1"/>
          <p:nvPr>
            <p:ph idx="5" type="subTitle"/>
          </p:nvPr>
        </p:nvSpPr>
        <p:spPr>
          <a:xfrm>
            <a:off x="2695149" y="3949400"/>
            <a:ext cx="47499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24"/>
          <p:cNvSpPr/>
          <p:nvPr/>
        </p:nvSpPr>
        <p:spPr>
          <a:xfrm rot="-7199733">
            <a:off x="-307915" y="-1172607"/>
            <a:ext cx="1707224" cy="2582049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rot="1024997">
            <a:off x="8631520" y="1667659"/>
            <a:ext cx="1603301" cy="2424872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 rot="1025023">
            <a:off x="8057609" y="1392508"/>
            <a:ext cx="2012094" cy="3043141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-84250" y="-31475"/>
            <a:ext cx="3329737" cy="1082716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720000" y="3390475"/>
            <a:ext cx="257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720000" y="3918200"/>
            <a:ext cx="25755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2" type="title"/>
          </p:nvPr>
        </p:nvSpPr>
        <p:spPr>
          <a:xfrm>
            <a:off x="3284325" y="3390475"/>
            <a:ext cx="257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5"/>
          <p:cNvSpPr txBox="1"/>
          <p:nvPr>
            <p:ph idx="3" type="subTitle"/>
          </p:nvPr>
        </p:nvSpPr>
        <p:spPr>
          <a:xfrm>
            <a:off x="3284325" y="3918200"/>
            <a:ext cx="25755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4" type="title"/>
          </p:nvPr>
        </p:nvSpPr>
        <p:spPr>
          <a:xfrm>
            <a:off x="5848500" y="3390475"/>
            <a:ext cx="257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25"/>
          <p:cNvSpPr txBox="1"/>
          <p:nvPr>
            <p:ph idx="5" type="subTitle"/>
          </p:nvPr>
        </p:nvSpPr>
        <p:spPr>
          <a:xfrm>
            <a:off x="5848500" y="3918200"/>
            <a:ext cx="25755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flipH="1" rot="5056801">
            <a:off x="-1000422" y="3474886"/>
            <a:ext cx="2201318" cy="1692737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 rot="-2700000">
            <a:off x="7975298" y="-493344"/>
            <a:ext cx="1039081" cy="1571532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825200" y="1367425"/>
            <a:ext cx="2746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1825212" y="1895125"/>
            <a:ext cx="2746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2" type="title"/>
          </p:nvPr>
        </p:nvSpPr>
        <p:spPr>
          <a:xfrm>
            <a:off x="5649900" y="1367425"/>
            <a:ext cx="2660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6"/>
          <p:cNvSpPr txBox="1"/>
          <p:nvPr>
            <p:ph idx="3" type="subTitle"/>
          </p:nvPr>
        </p:nvSpPr>
        <p:spPr>
          <a:xfrm>
            <a:off x="5649909" y="1895125"/>
            <a:ext cx="2660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4" type="title"/>
          </p:nvPr>
        </p:nvSpPr>
        <p:spPr>
          <a:xfrm>
            <a:off x="1825200" y="3116250"/>
            <a:ext cx="2746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6"/>
          <p:cNvSpPr txBox="1"/>
          <p:nvPr>
            <p:ph idx="5" type="subTitle"/>
          </p:nvPr>
        </p:nvSpPr>
        <p:spPr>
          <a:xfrm>
            <a:off x="1825212" y="3643950"/>
            <a:ext cx="2746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6" type="title"/>
          </p:nvPr>
        </p:nvSpPr>
        <p:spPr>
          <a:xfrm>
            <a:off x="5649900" y="3116250"/>
            <a:ext cx="2660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26"/>
          <p:cNvSpPr txBox="1"/>
          <p:nvPr>
            <p:ph idx="7" type="subTitle"/>
          </p:nvPr>
        </p:nvSpPr>
        <p:spPr>
          <a:xfrm>
            <a:off x="5649909" y="3643950"/>
            <a:ext cx="2660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26"/>
          <p:cNvSpPr/>
          <p:nvPr/>
        </p:nvSpPr>
        <p:spPr>
          <a:xfrm flipH="1" rot="386277">
            <a:off x="-295392" y="4209583"/>
            <a:ext cx="2231757" cy="1338157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 flipH="1" rot="7846592">
            <a:off x="-106764" y="-464851"/>
            <a:ext cx="2634712" cy="1579767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 flipH="1" rot="10800000">
            <a:off x="8488025" y="2843608"/>
            <a:ext cx="1682100" cy="2544050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 flipH="1" rot="10800000">
            <a:off x="8905650" y="3873883"/>
            <a:ext cx="566650" cy="1343200"/>
          </a:xfrm>
          <a:custGeom>
            <a:rect b="b" l="l" r="r" t="t"/>
            <a:pathLst>
              <a:path extrusionOk="0" fill="none" h="53728" w="22666">
                <a:moveTo>
                  <a:pt x="21883" y="0"/>
                </a:moveTo>
                <a:cubicBezTo>
                  <a:pt x="19748" y="391"/>
                  <a:pt x="17827" y="1459"/>
                  <a:pt x="16048" y="2633"/>
                </a:cubicBezTo>
                <a:cubicBezTo>
                  <a:pt x="9750" y="6867"/>
                  <a:pt x="4697" y="13023"/>
                  <a:pt x="2349" y="20210"/>
                </a:cubicBezTo>
                <a:cubicBezTo>
                  <a:pt x="1" y="27362"/>
                  <a:pt x="499" y="35581"/>
                  <a:pt x="4270" y="42128"/>
                </a:cubicBezTo>
                <a:cubicBezTo>
                  <a:pt x="8006" y="48710"/>
                  <a:pt x="15087" y="53371"/>
                  <a:pt x="22666" y="53727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0000" y="1708275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720000" y="2159775"/>
            <a:ext cx="2305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title"/>
          </p:nvPr>
        </p:nvSpPr>
        <p:spPr>
          <a:xfrm>
            <a:off x="3419269" y="1708275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7"/>
          <p:cNvSpPr txBox="1"/>
          <p:nvPr>
            <p:ph idx="3" type="subTitle"/>
          </p:nvPr>
        </p:nvSpPr>
        <p:spPr>
          <a:xfrm>
            <a:off x="3419271" y="2159775"/>
            <a:ext cx="2305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4" type="title"/>
          </p:nvPr>
        </p:nvSpPr>
        <p:spPr>
          <a:xfrm>
            <a:off x="720000" y="352520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7"/>
          <p:cNvSpPr txBox="1"/>
          <p:nvPr>
            <p:ph idx="5" type="subTitle"/>
          </p:nvPr>
        </p:nvSpPr>
        <p:spPr>
          <a:xfrm>
            <a:off x="720000" y="3976700"/>
            <a:ext cx="2305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6" type="title"/>
          </p:nvPr>
        </p:nvSpPr>
        <p:spPr>
          <a:xfrm>
            <a:off x="3419273" y="352520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7"/>
          <p:cNvSpPr txBox="1"/>
          <p:nvPr>
            <p:ph idx="7" type="subTitle"/>
          </p:nvPr>
        </p:nvSpPr>
        <p:spPr>
          <a:xfrm>
            <a:off x="3419271" y="3976700"/>
            <a:ext cx="2305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8" type="title"/>
          </p:nvPr>
        </p:nvSpPr>
        <p:spPr>
          <a:xfrm>
            <a:off x="6118545" y="1708275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7"/>
          <p:cNvSpPr txBox="1"/>
          <p:nvPr>
            <p:ph idx="9" type="subTitle"/>
          </p:nvPr>
        </p:nvSpPr>
        <p:spPr>
          <a:xfrm>
            <a:off x="6118550" y="2159775"/>
            <a:ext cx="2305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title"/>
          </p:nvPr>
        </p:nvSpPr>
        <p:spPr>
          <a:xfrm>
            <a:off x="6118545" y="352520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6118550" y="3976700"/>
            <a:ext cx="2305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27"/>
          <p:cNvSpPr/>
          <p:nvPr/>
        </p:nvSpPr>
        <p:spPr>
          <a:xfrm flipH="1" rot="-951330">
            <a:off x="-781688" y="4166326"/>
            <a:ext cx="1531497" cy="1472981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 flipH="1" rot="8488665">
            <a:off x="-1074941" y="134585"/>
            <a:ext cx="2182018" cy="1403153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 flipH="1">
            <a:off x="7297515" y="-94300"/>
            <a:ext cx="2069235" cy="672844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 flipH="1" rot="499565">
            <a:off x="6613138" y="-9897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hasCustomPrompt="1" type="title"/>
          </p:nvPr>
        </p:nvSpPr>
        <p:spPr>
          <a:xfrm>
            <a:off x="3655850" y="681575"/>
            <a:ext cx="4773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3655850" y="1433678"/>
            <a:ext cx="4773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hasCustomPrompt="1" idx="2" type="title"/>
          </p:nvPr>
        </p:nvSpPr>
        <p:spPr>
          <a:xfrm>
            <a:off x="3655850" y="1975574"/>
            <a:ext cx="4773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6" name="Google Shape;206;p28"/>
          <p:cNvSpPr txBox="1"/>
          <p:nvPr>
            <p:ph idx="3" type="subTitle"/>
          </p:nvPr>
        </p:nvSpPr>
        <p:spPr>
          <a:xfrm>
            <a:off x="3655850" y="2727683"/>
            <a:ext cx="4773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hasCustomPrompt="1" idx="4" type="title"/>
          </p:nvPr>
        </p:nvSpPr>
        <p:spPr>
          <a:xfrm>
            <a:off x="3655850" y="3269572"/>
            <a:ext cx="4773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8" name="Google Shape;208;p28"/>
          <p:cNvSpPr txBox="1"/>
          <p:nvPr>
            <p:ph idx="5" type="subTitle"/>
          </p:nvPr>
        </p:nvSpPr>
        <p:spPr>
          <a:xfrm>
            <a:off x="3655850" y="4021675"/>
            <a:ext cx="4773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8"/>
          <p:cNvSpPr/>
          <p:nvPr/>
        </p:nvSpPr>
        <p:spPr>
          <a:xfrm flipH="1" rot="10800000">
            <a:off x="-1844946" y="-825381"/>
            <a:ext cx="3022621" cy="1943705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 rot="5400000">
            <a:off x="-265978" y="4314294"/>
            <a:ext cx="1616202" cy="1554564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 rot="1024945">
            <a:off x="8643950" y="-311403"/>
            <a:ext cx="1325080" cy="2004083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 rot="1024937">
            <a:off x="8169647" y="-538811"/>
            <a:ext cx="1662947" cy="2515083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-206575" y="-94300"/>
            <a:ext cx="2069235" cy="672844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 rot="-499565">
            <a:off x="-890965" y="-9897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>
            <p:ph hasCustomPrompt="1" type="title"/>
          </p:nvPr>
        </p:nvSpPr>
        <p:spPr>
          <a:xfrm>
            <a:off x="715100" y="1142275"/>
            <a:ext cx="27645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715100" y="1692502"/>
            <a:ext cx="2764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hasCustomPrompt="1" idx="2" type="title"/>
          </p:nvPr>
        </p:nvSpPr>
        <p:spPr>
          <a:xfrm>
            <a:off x="715100" y="2382175"/>
            <a:ext cx="27645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9" name="Google Shape;219;p29"/>
          <p:cNvSpPr txBox="1"/>
          <p:nvPr>
            <p:ph idx="3" type="subTitle"/>
          </p:nvPr>
        </p:nvSpPr>
        <p:spPr>
          <a:xfrm>
            <a:off x="715100" y="2932394"/>
            <a:ext cx="2764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hasCustomPrompt="1" idx="4" type="title"/>
          </p:nvPr>
        </p:nvSpPr>
        <p:spPr>
          <a:xfrm>
            <a:off x="715100" y="3622074"/>
            <a:ext cx="27645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1" name="Google Shape;221;p29"/>
          <p:cNvSpPr txBox="1"/>
          <p:nvPr>
            <p:ph idx="5" type="subTitle"/>
          </p:nvPr>
        </p:nvSpPr>
        <p:spPr>
          <a:xfrm>
            <a:off x="715100" y="4172274"/>
            <a:ext cx="2764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29"/>
          <p:cNvSpPr/>
          <p:nvPr/>
        </p:nvSpPr>
        <p:spPr>
          <a:xfrm rot="951330">
            <a:off x="8146417" y="4074076"/>
            <a:ext cx="1531497" cy="1472981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ctrTitle"/>
          </p:nvPr>
        </p:nvSpPr>
        <p:spPr>
          <a:xfrm>
            <a:off x="2429950" y="535000"/>
            <a:ext cx="4284000" cy="9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2425075" y="1483600"/>
            <a:ext cx="42939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7" name="Google Shape;227;p30"/>
          <p:cNvSpPr txBox="1"/>
          <p:nvPr/>
        </p:nvSpPr>
        <p:spPr>
          <a:xfrm>
            <a:off x="1479800" y="3681900"/>
            <a:ext cx="6184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30"/>
          <p:cNvSpPr/>
          <p:nvPr/>
        </p:nvSpPr>
        <p:spPr>
          <a:xfrm flipH="1" rot="9000672">
            <a:off x="-2490306" y="392656"/>
            <a:ext cx="3988600" cy="3067309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 flipH="1" rot="-5400000">
            <a:off x="7914902" y="3766992"/>
            <a:ext cx="1452238" cy="1396853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 flipH="1" rot="7199686">
            <a:off x="7357026" y="-944599"/>
            <a:ext cx="1956592" cy="2959198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 flipH="1" rot="7199733">
            <a:off x="7968963" y="-1172607"/>
            <a:ext cx="1707224" cy="2582049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963475"/>
            <a:ext cx="77040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-84250" y="-31475"/>
            <a:ext cx="3329737" cy="1082716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 flipH="1" rot="5056801">
            <a:off x="-1000422" y="3474886"/>
            <a:ext cx="2201318" cy="1692737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 rot="-2700000">
            <a:off x="7975298" y="-493344"/>
            <a:ext cx="1039081" cy="1571532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 flipH="1" rot="386277">
            <a:off x="-295392" y="4209583"/>
            <a:ext cx="2231757" cy="1338157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 flipH="1" rot="7846592">
            <a:off x="-106764" y="-464851"/>
            <a:ext cx="2634712" cy="1579767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 flipH="1" rot="10800000">
            <a:off x="8488025" y="2843608"/>
            <a:ext cx="1682100" cy="2544050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 flipH="1" rot="10800000">
            <a:off x="8905650" y="3873883"/>
            <a:ext cx="566650" cy="1343200"/>
          </a:xfrm>
          <a:custGeom>
            <a:rect b="b" l="l" r="r" t="t"/>
            <a:pathLst>
              <a:path extrusionOk="0" fill="none" h="53728" w="22666">
                <a:moveTo>
                  <a:pt x="21883" y="0"/>
                </a:moveTo>
                <a:cubicBezTo>
                  <a:pt x="19748" y="391"/>
                  <a:pt x="17827" y="1459"/>
                  <a:pt x="16048" y="2633"/>
                </a:cubicBezTo>
                <a:cubicBezTo>
                  <a:pt x="9750" y="6867"/>
                  <a:pt x="4697" y="13023"/>
                  <a:pt x="2349" y="20210"/>
                </a:cubicBezTo>
                <a:cubicBezTo>
                  <a:pt x="1" y="27362"/>
                  <a:pt x="499" y="35581"/>
                  <a:pt x="4270" y="42128"/>
                </a:cubicBezTo>
                <a:cubicBezTo>
                  <a:pt x="8006" y="48710"/>
                  <a:pt x="15087" y="53371"/>
                  <a:pt x="22666" y="53727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599800" y="2561750"/>
            <a:ext cx="2778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765575" y="2561750"/>
            <a:ext cx="2778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599800" y="3123150"/>
            <a:ext cx="27786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765575" y="3123150"/>
            <a:ext cx="27786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499565">
            <a:off x="6782435" y="-23959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flipH="1" rot="499565">
            <a:off x="6949810" y="-363997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flipH="1" rot="10540927">
            <a:off x="-1169855" y="-376140"/>
            <a:ext cx="2637093" cy="1695790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rot="-8921104">
            <a:off x="-202372" y="4468675"/>
            <a:ext cx="3438143" cy="1117966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7226373" y="-94300"/>
            <a:ext cx="2500877" cy="813199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 flipH="1" rot="-951330">
            <a:off x="-781688" y="4166326"/>
            <a:ext cx="1531497" cy="1472981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flipH="1" rot="8488665">
            <a:off x="-1074941" y="134585"/>
            <a:ext cx="2182018" cy="1403153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80713" y="1217263"/>
            <a:ext cx="3322200" cy="3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flipH="1" rot="8488453">
            <a:off x="-1318722" y="-97499"/>
            <a:ext cx="1967157" cy="1264986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8921104">
            <a:off x="-202372" y="4674675"/>
            <a:ext cx="3438143" cy="1117966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 flipH="1" rot="499565">
            <a:off x="6170885" y="-23959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flipH="1" rot="499565">
            <a:off x="6338260" y="-363997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 flipH="1" rot="1240915">
            <a:off x="5933099" y="195165"/>
            <a:ext cx="4288810" cy="1394573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 rot="1240915">
            <a:off x="6249116" y="-260252"/>
            <a:ext cx="4288810" cy="1394573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rot="9000242">
            <a:off x="5186211" y="3240648"/>
            <a:ext cx="4587090" cy="1491415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-873846">
            <a:off x="-646184" y="-80981"/>
            <a:ext cx="4587227" cy="1491442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08677" y="1461125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808777" y="2442476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 flipH="1" rot="8488994">
            <a:off x="-931701" y="-92662"/>
            <a:ext cx="2637225" cy="1695875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rot="-8921104">
            <a:off x="-202372" y="4288425"/>
            <a:ext cx="3438143" cy="1117966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 flipH="1" rot="499565">
            <a:off x="6170885" y="-23959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flipH="1" rot="499565">
            <a:off x="6338260" y="-363997"/>
            <a:ext cx="3438002" cy="111792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720000" y="535000"/>
            <a:ext cx="7704000" cy="99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sto One"/>
              <a:buNone/>
              <a:defRPr b="1" sz="30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sto One"/>
              <a:buNone/>
              <a:defRPr sz="35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sto One"/>
              <a:buNone/>
              <a:defRPr sz="35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sto One"/>
              <a:buNone/>
              <a:defRPr sz="35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sto One"/>
              <a:buNone/>
              <a:defRPr sz="35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sto One"/>
              <a:buNone/>
              <a:defRPr sz="35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sto One"/>
              <a:buNone/>
              <a:defRPr sz="35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sto One"/>
              <a:buNone/>
              <a:defRPr sz="35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sto One"/>
              <a:buNone/>
              <a:defRPr sz="35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ubleoctopus.com/security-wiki/encryption-and-cryptography/symmetric-key-cryptography/#:~:text=What%20is%20the%20difference%20between,and%20the%20other%20to%20decrypt/" TargetMode="External"/><Relationship Id="rId4" Type="http://schemas.openxmlformats.org/officeDocument/2006/relationships/hyperlink" Target="https://doubleoctopus.com/security-wiki/encryption-and-cryptography/symmetric-key-cryptography/#:~:text=What%20is%20the%20difference%20between,and%20the%20other%20to%20decrypt/" TargetMode="External"/><Relationship Id="rId9" Type="http://schemas.openxmlformats.org/officeDocument/2006/relationships/hyperlink" Target="https://www.forbes.com/advisor/in/investing/cryptocurrency/what-is-a-bitcoin-wallet/#:~:text=Bitcoin%20wallets%20not%20only%20hold,can%20open%20your%20Bitcoin%20wallet/" TargetMode="External"/><Relationship Id="rId5" Type="http://schemas.openxmlformats.org/officeDocument/2006/relationships/hyperlink" Target="https://skerritt.blog/how-does-public-key-cryptography-work/" TargetMode="External"/><Relationship Id="rId6" Type="http://schemas.openxmlformats.org/officeDocument/2006/relationships/hyperlink" Target="https://skerritt.blog/how-does-public-key-cryptography-work/" TargetMode="External"/><Relationship Id="rId7" Type="http://schemas.openxmlformats.org/officeDocument/2006/relationships/hyperlink" Target="https://www.comparitech.com/blog/information-security/rsa-encryption/" TargetMode="External"/><Relationship Id="rId8" Type="http://schemas.openxmlformats.org/officeDocument/2006/relationships/hyperlink" Target="https://www.comparitech.com/blog/information-security/rsa-encryption/" TargetMode="External"/><Relationship Id="rId11" Type="http://schemas.openxmlformats.org/officeDocument/2006/relationships/hyperlink" Target="https://101blockchains.com/crypto-wallets/" TargetMode="External"/><Relationship Id="rId10" Type="http://schemas.openxmlformats.org/officeDocument/2006/relationships/hyperlink" Target="https://www.forbes.com/advisor/in/investing/cryptocurrency/what-is-a-bitcoin-wallet/#:~:text=Bitcoin%20wallets%20not%20only%20hold,can%20open%20your%20Bitcoin%20wallet/" TargetMode="External"/><Relationship Id="rId13" Type="http://schemas.openxmlformats.org/officeDocument/2006/relationships/hyperlink" Target="https://github.com/bitcoin/bitcoin/tree/master/doc/" TargetMode="External"/><Relationship Id="rId12" Type="http://schemas.openxmlformats.org/officeDocument/2006/relationships/hyperlink" Target="https://101blockchains.com/crypto-walle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 rot="2152928">
            <a:off x="3314481" y="4056884"/>
            <a:ext cx="243636" cy="184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713454" y="3186756"/>
            <a:ext cx="5243700" cy="518400"/>
          </a:xfrm>
          <a:prstGeom prst="roundRect">
            <a:avLst>
              <a:gd fmla="val 50000" name="adj"/>
            </a:avLst>
          </a:prstGeom>
          <a:solidFill>
            <a:srgbClr val="F5F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798054" y="3258756"/>
            <a:ext cx="5074500" cy="374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>
            <p:ph type="ctrTitle"/>
          </p:nvPr>
        </p:nvSpPr>
        <p:spPr>
          <a:xfrm>
            <a:off x="713450" y="1133550"/>
            <a:ext cx="6359100" cy="18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and BitCoin</a:t>
            </a:r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798050" y="3270900"/>
            <a:ext cx="50745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“Unlocking the future: Exploring the world of bitcoin &amp; cryptocurrency</a:t>
            </a:r>
            <a:endParaRPr/>
          </a:p>
        </p:txBody>
      </p:sp>
      <p:grpSp>
        <p:nvGrpSpPr>
          <p:cNvPr id="250" name="Google Shape;250;p33"/>
          <p:cNvGrpSpPr/>
          <p:nvPr/>
        </p:nvGrpSpPr>
        <p:grpSpPr>
          <a:xfrm>
            <a:off x="5792174" y="1152426"/>
            <a:ext cx="3503056" cy="3494206"/>
            <a:chOff x="5438974" y="1054776"/>
            <a:chExt cx="3503056" cy="3494206"/>
          </a:xfrm>
        </p:grpSpPr>
        <p:sp>
          <p:nvSpPr>
            <p:cNvPr id="251" name="Google Shape;251;p33"/>
            <p:cNvSpPr/>
            <p:nvPr/>
          </p:nvSpPr>
          <p:spPr>
            <a:xfrm>
              <a:off x="6639380" y="1054776"/>
              <a:ext cx="1065420" cy="772220"/>
            </a:xfrm>
            <a:custGeom>
              <a:rect b="b" l="l" r="r" t="t"/>
              <a:pathLst>
                <a:path extrusionOk="0" h="15023" w="20727">
                  <a:moveTo>
                    <a:pt x="4706" y="1"/>
                  </a:moveTo>
                  <a:cubicBezTo>
                    <a:pt x="2470" y="1"/>
                    <a:pt x="369" y="1683"/>
                    <a:pt x="193" y="4202"/>
                  </a:cubicBezTo>
                  <a:cubicBezTo>
                    <a:pt x="0" y="6947"/>
                    <a:pt x="2219" y="9042"/>
                    <a:pt x="4698" y="9042"/>
                  </a:cubicBezTo>
                  <a:cubicBezTo>
                    <a:pt x="5382" y="9042"/>
                    <a:pt x="6087" y="8882"/>
                    <a:pt x="6766" y="8532"/>
                  </a:cubicBezTo>
                  <a:cubicBezTo>
                    <a:pt x="7176" y="9682"/>
                    <a:pt x="8253" y="10374"/>
                    <a:pt x="9383" y="10374"/>
                  </a:cubicBezTo>
                  <a:cubicBezTo>
                    <a:pt x="9820" y="10374"/>
                    <a:pt x="10265" y="10271"/>
                    <a:pt x="10683" y="10050"/>
                  </a:cubicBezTo>
                  <a:lnTo>
                    <a:pt x="10683" y="10050"/>
                  </a:lnTo>
                  <a:cubicBezTo>
                    <a:pt x="10683" y="10094"/>
                    <a:pt x="10672" y="10139"/>
                    <a:pt x="10672" y="10183"/>
                  </a:cubicBezTo>
                  <a:cubicBezTo>
                    <a:pt x="10672" y="12136"/>
                    <a:pt x="11854" y="13900"/>
                    <a:pt x="13662" y="14647"/>
                  </a:cubicBezTo>
                  <a:cubicBezTo>
                    <a:pt x="14261" y="14900"/>
                    <a:pt x="14892" y="15023"/>
                    <a:pt x="15519" y="15023"/>
                  </a:cubicBezTo>
                  <a:cubicBezTo>
                    <a:pt x="16772" y="15023"/>
                    <a:pt x="18007" y="14532"/>
                    <a:pt x="18930" y="13609"/>
                  </a:cubicBezTo>
                  <a:cubicBezTo>
                    <a:pt x="20313" y="12226"/>
                    <a:pt x="20726" y="10139"/>
                    <a:pt x="19979" y="8331"/>
                  </a:cubicBezTo>
                  <a:cubicBezTo>
                    <a:pt x="19231" y="6523"/>
                    <a:pt x="17468" y="5351"/>
                    <a:pt x="15515" y="5351"/>
                  </a:cubicBezTo>
                  <a:lnTo>
                    <a:pt x="15504" y="5340"/>
                  </a:lnTo>
                  <a:cubicBezTo>
                    <a:pt x="15392" y="5340"/>
                    <a:pt x="15280" y="5351"/>
                    <a:pt x="15158" y="5363"/>
                  </a:cubicBezTo>
                  <a:cubicBezTo>
                    <a:pt x="14823" y="4414"/>
                    <a:pt x="13930" y="3789"/>
                    <a:pt x="12937" y="3789"/>
                  </a:cubicBezTo>
                  <a:cubicBezTo>
                    <a:pt x="12948" y="3689"/>
                    <a:pt x="12948" y="3599"/>
                    <a:pt x="12948" y="3510"/>
                  </a:cubicBezTo>
                  <a:cubicBezTo>
                    <a:pt x="12948" y="1450"/>
                    <a:pt x="11264" y="49"/>
                    <a:pt x="9484" y="49"/>
                  </a:cubicBezTo>
                  <a:cubicBezTo>
                    <a:pt x="8738" y="49"/>
                    <a:pt x="7975" y="296"/>
                    <a:pt x="7313" y="843"/>
                  </a:cubicBezTo>
                  <a:cubicBezTo>
                    <a:pt x="6496" y="264"/>
                    <a:pt x="5591" y="1"/>
                    <a:pt x="4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8586890" y="3651190"/>
              <a:ext cx="355140" cy="813445"/>
            </a:xfrm>
            <a:custGeom>
              <a:rect b="b" l="l" r="r" t="t"/>
              <a:pathLst>
                <a:path extrusionOk="0" h="15825" w="6909">
                  <a:moveTo>
                    <a:pt x="1853" y="1"/>
                  </a:moveTo>
                  <a:lnTo>
                    <a:pt x="402" y="4889"/>
                  </a:lnTo>
                  <a:cubicBezTo>
                    <a:pt x="659" y="5569"/>
                    <a:pt x="815" y="6272"/>
                    <a:pt x="882" y="6998"/>
                  </a:cubicBezTo>
                  <a:cubicBezTo>
                    <a:pt x="1094" y="9576"/>
                    <a:pt x="1" y="11573"/>
                    <a:pt x="1" y="12812"/>
                  </a:cubicBezTo>
                  <a:cubicBezTo>
                    <a:pt x="1" y="13805"/>
                    <a:pt x="257" y="14530"/>
                    <a:pt x="625" y="15021"/>
                  </a:cubicBezTo>
                  <a:lnTo>
                    <a:pt x="637" y="15021"/>
                  </a:lnTo>
                  <a:cubicBezTo>
                    <a:pt x="983" y="15512"/>
                    <a:pt x="1529" y="15803"/>
                    <a:pt x="2121" y="15825"/>
                  </a:cubicBezTo>
                  <a:cubicBezTo>
                    <a:pt x="3583" y="15825"/>
                    <a:pt x="5167" y="13604"/>
                    <a:pt x="5748" y="12053"/>
                  </a:cubicBezTo>
                  <a:cubicBezTo>
                    <a:pt x="6808" y="9252"/>
                    <a:pt x="6908" y="5424"/>
                    <a:pt x="6373" y="2467"/>
                  </a:cubicBezTo>
                  <a:cubicBezTo>
                    <a:pt x="6015" y="2355"/>
                    <a:pt x="5681" y="2210"/>
                    <a:pt x="5346" y="2043"/>
                  </a:cubicBezTo>
                  <a:cubicBezTo>
                    <a:pt x="4810" y="1786"/>
                    <a:pt x="4241" y="1474"/>
                    <a:pt x="3705" y="1161"/>
                  </a:cubicBezTo>
                  <a:cubicBezTo>
                    <a:pt x="3326" y="927"/>
                    <a:pt x="2958" y="715"/>
                    <a:pt x="2668" y="536"/>
                  </a:cubicBezTo>
                  <a:cubicBezTo>
                    <a:pt x="2177" y="213"/>
                    <a:pt x="1853" y="1"/>
                    <a:pt x="1853" y="1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7199336" y="4188690"/>
              <a:ext cx="800851" cy="360280"/>
            </a:xfrm>
            <a:custGeom>
              <a:rect b="b" l="l" r="r" t="t"/>
              <a:pathLst>
                <a:path extrusionOk="0" h="7009" w="15580">
                  <a:moveTo>
                    <a:pt x="9062" y="0"/>
                  </a:moveTo>
                  <a:cubicBezTo>
                    <a:pt x="9285" y="681"/>
                    <a:pt x="9207" y="1339"/>
                    <a:pt x="8627" y="1864"/>
                  </a:cubicBezTo>
                  <a:cubicBezTo>
                    <a:pt x="8248" y="2187"/>
                    <a:pt x="7801" y="2422"/>
                    <a:pt x="7321" y="2556"/>
                  </a:cubicBezTo>
                  <a:cubicBezTo>
                    <a:pt x="3929" y="3627"/>
                    <a:pt x="2099" y="4676"/>
                    <a:pt x="1072" y="5613"/>
                  </a:cubicBezTo>
                  <a:cubicBezTo>
                    <a:pt x="626" y="6004"/>
                    <a:pt x="269" y="6473"/>
                    <a:pt x="1" y="7008"/>
                  </a:cubicBezTo>
                  <a:lnTo>
                    <a:pt x="15579" y="7008"/>
                  </a:lnTo>
                  <a:lnTo>
                    <a:pt x="15122" y="5613"/>
                  </a:lnTo>
                  <a:lnTo>
                    <a:pt x="14129" y="2634"/>
                  </a:lnTo>
                  <a:lnTo>
                    <a:pt x="13626" y="1116"/>
                  </a:lnTo>
                  <a:lnTo>
                    <a:pt x="13493" y="726"/>
                  </a:lnTo>
                  <a:lnTo>
                    <a:pt x="13258" y="0"/>
                  </a:ln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6950404" y="1558042"/>
              <a:ext cx="941951" cy="772220"/>
            </a:xfrm>
            <a:custGeom>
              <a:rect b="b" l="l" r="r" t="t"/>
              <a:pathLst>
                <a:path extrusionOk="0" h="15023" w="18325">
                  <a:moveTo>
                    <a:pt x="10971" y="1"/>
                  </a:moveTo>
                  <a:cubicBezTo>
                    <a:pt x="9446" y="1"/>
                    <a:pt x="8493" y="1229"/>
                    <a:pt x="8493" y="1229"/>
                  </a:cubicBezTo>
                  <a:lnTo>
                    <a:pt x="4866" y="3885"/>
                  </a:lnTo>
                  <a:cubicBezTo>
                    <a:pt x="1819" y="5169"/>
                    <a:pt x="0" y="12032"/>
                    <a:pt x="0" y="12032"/>
                  </a:cubicBezTo>
                  <a:lnTo>
                    <a:pt x="5580" y="12032"/>
                  </a:lnTo>
                  <a:lnTo>
                    <a:pt x="6272" y="10291"/>
                  </a:lnTo>
                  <a:cubicBezTo>
                    <a:pt x="7622" y="11753"/>
                    <a:pt x="9129" y="13047"/>
                    <a:pt x="10769" y="14163"/>
                  </a:cubicBezTo>
                  <a:cubicBezTo>
                    <a:pt x="11584" y="14721"/>
                    <a:pt x="12109" y="15023"/>
                    <a:pt x="12109" y="15023"/>
                  </a:cubicBezTo>
                  <a:lnTo>
                    <a:pt x="18324" y="11831"/>
                  </a:lnTo>
                  <a:cubicBezTo>
                    <a:pt x="17945" y="11507"/>
                    <a:pt x="17599" y="11139"/>
                    <a:pt x="17298" y="10737"/>
                  </a:cubicBezTo>
                  <a:cubicBezTo>
                    <a:pt x="14742" y="7334"/>
                    <a:pt x="14887" y="1810"/>
                    <a:pt x="12678" y="504"/>
                  </a:cubicBezTo>
                  <a:cubicBezTo>
                    <a:pt x="12054" y="138"/>
                    <a:pt x="11481" y="1"/>
                    <a:pt x="10971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8606988" y="3651190"/>
              <a:ext cx="116478" cy="251307"/>
            </a:xfrm>
            <a:custGeom>
              <a:rect b="b" l="l" r="r" t="t"/>
              <a:pathLst>
                <a:path extrusionOk="0" h="4889" w="2266">
                  <a:moveTo>
                    <a:pt x="1462" y="1"/>
                  </a:moveTo>
                  <a:lnTo>
                    <a:pt x="0" y="4889"/>
                  </a:lnTo>
                  <a:cubicBezTo>
                    <a:pt x="1886" y="3561"/>
                    <a:pt x="2165" y="1942"/>
                    <a:pt x="2265" y="536"/>
                  </a:cubicBezTo>
                  <a:cubicBezTo>
                    <a:pt x="1774" y="224"/>
                    <a:pt x="1462" y="1"/>
                    <a:pt x="1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806996" y="1344163"/>
              <a:ext cx="673476" cy="502305"/>
            </a:xfrm>
            <a:custGeom>
              <a:rect b="b" l="l" r="r" t="t"/>
              <a:pathLst>
                <a:path extrusionOk="0" h="9772" w="13102">
                  <a:moveTo>
                    <a:pt x="1295" y="0"/>
                  </a:moveTo>
                  <a:lnTo>
                    <a:pt x="1295" y="0"/>
                  </a:lnTo>
                  <a:cubicBezTo>
                    <a:pt x="1429" y="1183"/>
                    <a:pt x="458" y="1976"/>
                    <a:pt x="1" y="2054"/>
                  </a:cubicBezTo>
                  <a:cubicBezTo>
                    <a:pt x="430" y="4126"/>
                    <a:pt x="2497" y="6064"/>
                    <a:pt x="4086" y="6064"/>
                  </a:cubicBezTo>
                  <a:cubicBezTo>
                    <a:pt x="4687" y="6064"/>
                    <a:pt x="5220" y="5786"/>
                    <a:pt x="5569" y="5134"/>
                  </a:cubicBezTo>
                  <a:cubicBezTo>
                    <a:pt x="5647" y="5234"/>
                    <a:pt x="5725" y="5323"/>
                    <a:pt x="5792" y="5413"/>
                  </a:cubicBezTo>
                  <a:cubicBezTo>
                    <a:pt x="6105" y="5814"/>
                    <a:pt x="6395" y="6183"/>
                    <a:pt x="6652" y="6529"/>
                  </a:cubicBezTo>
                  <a:cubicBezTo>
                    <a:pt x="7254" y="7366"/>
                    <a:pt x="7623" y="7991"/>
                    <a:pt x="7667" y="8046"/>
                  </a:cubicBezTo>
                  <a:cubicBezTo>
                    <a:pt x="7810" y="9321"/>
                    <a:pt x="8598" y="9772"/>
                    <a:pt x="9421" y="9772"/>
                  </a:cubicBezTo>
                  <a:cubicBezTo>
                    <a:pt x="9952" y="9772"/>
                    <a:pt x="10498" y="9583"/>
                    <a:pt x="10892" y="9307"/>
                  </a:cubicBezTo>
                  <a:cubicBezTo>
                    <a:pt x="13102" y="7767"/>
                    <a:pt x="11294" y="5390"/>
                    <a:pt x="11294" y="5390"/>
                  </a:cubicBezTo>
                  <a:lnTo>
                    <a:pt x="6127" y="2455"/>
                  </a:lnTo>
                  <a:cubicBezTo>
                    <a:pt x="6127" y="2455"/>
                    <a:pt x="6641" y="748"/>
                    <a:pt x="5234" y="648"/>
                  </a:cubicBezTo>
                  <a:cubicBezTo>
                    <a:pt x="5206" y="645"/>
                    <a:pt x="5178" y="644"/>
                    <a:pt x="5151" y="644"/>
                  </a:cubicBezTo>
                  <a:cubicBezTo>
                    <a:pt x="4063" y="644"/>
                    <a:pt x="4286" y="2355"/>
                    <a:pt x="4286" y="2355"/>
                  </a:cubicBezTo>
                  <a:cubicBezTo>
                    <a:pt x="4286" y="2355"/>
                    <a:pt x="3136" y="1976"/>
                    <a:pt x="2857" y="436"/>
                  </a:cubicBezTo>
                  <a:cubicBezTo>
                    <a:pt x="2681" y="553"/>
                    <a:pt x="2503" y="600"/>
                    <a:pt x="2334" y="600"/>
                  </a:cubicBezTo>
                  <a:cubicBezTo>
                    <a:pt x="1858" y="600"/>
                    <a:pt x="1443" y="231"/>
                    <a:pt x="1295" y="0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7134520" y="1422190"/>
              <a:ext cx="56286" cy="48370"/>
            </a:xfrm>
            <a:custGeom>
              <a:rect b="b" l="l" r="r" t="t"/>
              <a:pathLst>
                <a:path extrusionOk="0" h="941" w="1095">
                  <a:moveTo>
                    <a:pt x="626" y="0"/>
                  </a:moveTo>
                  <a:cubicBezTo>
                    <a:pt x="202" y="0"/>
                    <a:pt x="1" y="502"/>
                    <a:pt x="291" y="804"/>
                  </a:cubicBezTo>
                  <a:cubicBezTo>
                    <a:pt x="388" y="898"/>
                    <a:pt x="507" y="940"/>
                    <a:pt x="623" y="940"/>
                  </a:cubicBezTo>
                  <a:cubicBezTo>
                    <a:pt x="865" y="940"/>
                    <a:pt x="1094" y="755"/>
                    <a:pt x="1094" y="469"/>
                  </a:cubicBezTo>
                  <a:cubicBezTo>
                    <a:pt x="1094" y="212"/>
                    <a:pt x="882" y="0"/>
                    <a:pt x="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7092680" y="1547813"/>
              <a:ext cx="56234" cy="131950"/>
            </a:xfrm>
            <a:custGeom>
              <a:rect b="b" l="l" r="r" t="t"/>
              <a:pathLst>
                <a:path extrusionOk="0" h="2567" w="1094">
                  <a:moveTo>
                    <a:pt x="357" y="0"/>
                  </a:moveTo>
                  <a:cubicBezTo>
                    <a:pt x="312" y="402"/>
                    <a:pt x="190" y="803"/>
                    <a:pt x="0" y="1172"/>
                  </a:cubicBezTo>
                  <a:cubicBezTo>
                    <a:pt x="89" y="1272"/>
                    <a:pt x="167" y="1361"/>
                    <a:pt x="234" y="1451"/>
                  </a:cubicBezTo>
                  <a:cubicBezTo>
                    <a:pt x="547" y="1841"/>
                    <a:pt x="837" y="2221"/>
                    <a:pt x="1094" y="256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6858037" y="1416176"/>
              <a:ext cx="60963" cy="86922"/>
            </a:xfrm>
            <a:custGeom>
              <a:rect b="b" l="l" r="r" t="t"/>
              <a:pathLst>
                <a:path extrusionOk="0" h="1691" w="1186">
                  <a:moveTo>
                    <a:pt x="1066" y="1"/>
                  </a:moveTo>
                  <a:cubicBezTo>
                    <a:pt x="1057" y="1"/>
                    <a:pt x="1048" y="2"/>
                    <a:pt x="1039" y="5"/>
                  </a:cubicBezTo>
                  <a:cubicBezTo>
                    <a:pt x="793" y="84"/>
                    <a:pt x="1" y="441"/>
                    <a:pt x="146" y="1612"/>
                  </a:cubicBezTo>
                  <a:cubicBezTo>
                    <a:pt x="157" y="1657"/>
                    <a:pt x="191" y="1691"/>
                    <a:pt x="235" y="1691"/>
                  </a:cubicBezTo>
                  <a:lnTo>
                    <a:pt x="246" y="1679"/>
                  </a:lnTo>
                  <a:cubicBezTo>
                    <a:pt x="291" y="1679"/>
                    <a:pt x="324" y="1635"/>
                    <a:pt x="313" y="1590"/>
                  </a:cubicBezTo>
                  <a:cubicBezTo>
                    <a:pt x="179" y="541"/>
                    <a:pt x="871" y="240"/>
                    <a:pt x="1094" y="162"/>
                  </a:cubicBezTo>
                  <a:cubicBezTo>
                    <a:pt x="1185" y="131"/>
                    <a:pt x="1148" y="1"/>
                    <a:pt x="1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6898181" y="1452002"/>
              <a:ext cx="68314" cy="95814"/>
            </a:xfrm>
            <a:custGeom>
              <a:rect b="b" l="l" r="r" t="t"/>
              <a:pathLst>
                <a:path extrusionOk="0" h="1864" w="1329">
                  <a:moveTo>
                    <a:pt x="1217" y="0"/>
                  </a:moveTo>
                  <a:lnTo>
                    <a:pt x="1217" y="0"/>
                  </a:lnTo>
                  <a:cubicBezTo>
                    <a:pt x="816" y="90"/>
                    <a:pt x="470" y="335"/>
                    <a:pt x="246" y="681"/>
                  </a:cubicBezTo>
                  <a:cubicBezTo>
                    <a:pt x="235" y="692"/>
                    <a:pt x="235" y="692"/>
                    <a:pt x="224" y="703"/>
                  </a:cubicBezTo>
                  <a:cubicBezTo>
                    <a:pt x="46" y="1061"/>
                    <a:pt x="1" y="1473"/>
                    <a:pt x="124" y="1864"/>
                  </a:cubicBezTo>
                  <a:cubicBezTo>
                    <a:pt x="537" y="1764"/>
                    <a:pt x="894" y="1507"/>
                    <a:pt x="1117" y="1150"/>
                  </a:cubicBezTo>
                  <a:cubicBezTo>
                    <a:pt x="1128" y="1139"/>
                    <a:pt x="1139" y="1116"/>
                    <a:pt x="1150" y="1094"/>
                  </a:cubicBezTo>
                  <a:cubicBezTo>
                    <a:pt x="1295" y="748"/>
                    <a:pt x="1329" y="357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6954978" y="1535888"/>
              <a:ext cx="40814" cy="91702"/>
            </a:xfrm>
            <a:custGeom>
              <a:rect b="b" l="l" r="r" t="t"/>
              <a:pathLst>
                <a:path extrusionOk="0" h="1784" w="794">
                  <a:moveTo>
                    <a:pt x="696" y="0"/>
                  </a:moveTo>
                  <a:cubicBezTo>
                    <a:pt x="652" y="0"/>
                    <a:pt x="609" y="28"/>
                    <a:pt x="615" y="87"/>
                  </a:cubicBezTo>
                  <a:cubicBezTo>
                    <a:pt x="615" y="87"/>
                    <a:pt x="548" y="1047"/>
                    <a:pt x="23" y="1638"/>
                  </a:cubicBezTo>
                  <a:cubicBezTo>
                    <a:pt x="1" y="1683"/>
                    <a:pt x="1" y="1727"/>
                    <a:pt x="34" y="1761"/>
                  </a:cubicBezTo>
                  <a:cubicBezTo>
                    <a:pt x="45" y="1772"/>
                    <a:pt x="68" y="1783"/>
                    <a:pt x="90" y="1783"/>
                  </a:cubicBezTo>
                  <a:cubicBezTo>
                    <a:pt x="112" y="1783"/>
                    <a:pt x="135" y="1772"/>
                    <a:pt x="157" y="1750"/>
                  </a:cubicBezTo>
                  <a:cubicBezTo>
                    <a:pt x="715" y="1102"/>
                    <a:pt x="782" y="132"/>
                    <a:pt x="782" y="98"/>
                  </a:cubicBezTo>
                  <a:cubicBezTo>
                    <a:pt x="794" y="34"/>
                    <a:pt x="744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6898181" y="1487006"/>
              <a:ext cx="59164" cy="60809"/>
            </a:xfrm>
            <a:custGeom>
              <a:rect b="b" l="l" r="r" t="t"/>
              <a:pathLst>
                <a:path extrusionOk="0" h="1183" w="1151">
                  <a:moveTo>
                    <a:pt x="246" y="0"/>
                  </a:moveTo>
                  <a:cubicBezTo>
                    <a:pt x="235" y="11"/>
                    <a:pt x="235" y="11"/>
                    <a:pt x="224" y="22"/>
                  </a:cubicBezTo>
                  <a:cubicBezTo>
                    <a:pt x="46" y="380"/>
                    <a:pt x="1" y="792"/>
                    <a:pt x="124" y="1183"/>
                  </a:cubicBezTo>
                  <a:cubicBezTo>
                    <a:pt x="537" y="1083"/>
                    <a:pt x="894" y="826"/>
                    <a:pt x="1117" y="469"/>
                  </a:cubicBezTo>
                  <a:cubicBezTo>
                    <a:pt x="1128" y="458"/>
                    <a:pt x="1139" y="435"/>
                    <a:pt x="1150" y="413"/>
                  </a:cubicBezTo>
                  <a:cubicBezTo>
                    <a:pt x="916" y="156"/>
                    <a:pt x="592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7054232" y="1401526"/>
              <a:ext cx="51660" cy="46519"/>
            </a:xfrm>
            <a:custGeom>
              <a:rect b="b" l="l" r="r" t="t"/>
              <a:pathLst>
                <a:path extrusionOk="0" h="905" w="1005">
                  <a:moveTo>
                    <a:pt x="569" y="0"/>
                  </a:moveTo>
                  <a:cubicBezTo>
                    <a:pt x="413" y="12"/>
                    <a:pt x="268" y="78"/>
                    <a:pt x="179" y="201"/>
                  </a:cubicBezTo>
                  <a:cubicBezTo>
                    <a:pt x="45" y="380"/>
                    <a:pt x="0" y="614"/>
                    <a:pt x="56" y="837"/>
                  </a:cubicBezTo>
                  <a:cubicBezTo>
                    <a:pt x="67" y="871"/>
                    <a:pt x="101" y="893"/>
                    <a:pt x="134" y="904"/>
                  </a:cubicBezTo>
                  <a:lnTo>
                    <a:pt x="157" y="893"/>
                  </a:lnTo>
                  <a:cubicBezTo>
                    <a:pt x="201" y="882"/>
                    <a:pt x="224" y="837"/>
                    <a:pt x="212" y="793"/>
                  </a:cubicBezTo>
                  <a:cubicBezTo>
                    <a:pt x="168" y="625"/>
                    <a:pt x="201" y="447"/>
                    <a:pt x="302" y="313"/>
                  </a:cubicBezTo>
                  <a:cubicBezTo>
                    <a:pt x="371" y="222"/>
                    <a:pt x="469" y="177"/>
                    <a:pt x="565" y="177"/>
                  </a:cubicBezTo>
                  <a:cubicBezTo>
                    <a:pt x="670" y="177"/>
                    <a:pt x="773" y="230"/>
                    <a:pt x="837" y="335"/>
                  </a:cubicBezTo>
                  <a:cubicBezTo>
                    <a:pt x="857" y="355"/>
                    <a:pt x="880" y="366"/>
                    <a:pt x="905" y="366"/>
                  </a:cubicBezTo>
                  <a:cubicBezTo>
                    <a:pt x="923" y="366"/>
                    <a:pt x="941" y="360"/>
                    <a:pt x="960" y="346"/>
                  </a:cubicBezTo>
                  <a:cubicBezTo>
                    <a:pt x="994" y="324"/>
                    <a:pt x="1005" y="268"/>
                    <a:pt x="971" y="235"/>
                  </a:cubicBezTo>
                  <a:cubicBezTo>
                    <a:pt x="882" y="90"/>
                    <a:pt x="737" y="12"/>
                    <a:pt x="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6493968" y="2176447"/>
              <a:ext cx="697429" cy="1035092"/>
            </a:xfrm>
            <a:custGeom>
              <a:rect b="b" l="l" r="r" t="t"/>
              <a:pathLst>
                <a:path extrusionOk="0" h="20137" w="13568">
                  <a:moveTo>
                    <a:pt x="8892" y="1"/>
                  </a:moveTo>
                  <a:cubicBezTo>
                    <a:pt x="8724" y="414"/>
                    <a:pt x="8557" y="894"/>
                    <a:pt x="8356" y="1407"/>
                  </a:cubicBezTo>
                  <a:cubicBezTo>
                    <a:pt x="7084" y="4922"/>
                    <a:pt x="5332" y="10513"/>
                    <a:pt x="5008" y="11852"/>
                  </a:cubicBezTo>
                  <a:cubicBezTo>
                    <a:pt x="4640" y="13403"/>
                    <a:pt x="3903" y="13917"/>
                    <a:pt x="2464" y="14709"/>
                  </a:cubicBezTo>
                  <a:cubicBezTo>
                    <a:pt x="1459" y="15256"/>
                    <a:pt x="756" y="16294"/>
                    <a:pt x="165" y="17131"/>
                  </a:cubicBezTo>
                  <a:cubicBezTo>
                    <a:pt x="1" y="17368"/>
                    <a:pt x="187" y="17657"/>
                    <a:pt x="431" y="17657"/>
                  </a:cubicBezTo>
                  <a:cubicBezTo>
                    <a:pt x="486" y="17657"/>
                    <a:pt x="543" y="17643"/>
                    <a:pt x="600" y="17610"/>
                  </a:cubicBezTo>
                  <a:cubicBezTo>
                    <a:pt x="1638" y="17041"/>
                    <a:pt x="1861" y="16204"/>
                    <a:pt x="2441" y="15780"/>
                  </a:cubicBezTo>
                  <a:lnTo>
                    <a:pt x="2441" y="15780"/>
                  </a:lnTo>
                  <a:cubicBezTo>
                    <a:pt x="2397" y="16260"/>
                    <a:pt x="2229" y="16718"/>
                    <a:pt x="1973" y="17119"/>
                  </a:cubicBezTo>
                  <a:cubicBezTo>
                    <a:pt x="1504" y="17834"/>
                    <a:pt x="1147" y="18626"/>
                    <a:pt x="935" y="19452"/>
                  </a:cubicBezTo>
                  <a:cubicBezTo>
                    <a:pt x="845" y="19820"/>
                    <a:pt x="1131" y="20137"/>
                    <a:pt x="1466" y="20137"/>
                  </a:cubicBezTo>
                  <a:cubicBezTo>
                    <a:pt x="1548" y="20137"/>
                    <a:pt x="1633" y="20118"/>
                    <a:pt x="1716" y="20077"/>
                  </a:cubicBezTo>
                  <a:cubicBezTo>
                    <a:pt x="5912" y="17945"/>
                    <a:pt x="4785" y="15323"/>
                    <a:pt x="7006" y="11796"/>
                  </a:cubicBezTo>
                  <a:cubicBezTo>
                    <a:pt x="9171" y="8348"/>
                    <a:pt x="12820" y="1440"/>
                    <a:pt x="13467" y="202"/>
                  </a:cubicBezTo>
                  <a:lnTo>
                    <a:pt x="13567" y="1"/>
                  </a:ln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7168393" y="1070813"/>
              <a:ext cx="489917" cy="427155"/>
            </a:xfrm>
            <a:custGeom>
              <a:rect b="b" l="l" r="r" t="t"/>
              <a:pathLst>
                <a:path extrusionOk="0" h="8310" w="9531">
                  <a:moveTo>
                    <a:pt x="144" y="0"/>
                  </a:moveTo>
                  <a:cubicBezTo>
                    <a:pt x="105" y="0"/>
                    <a:pt x="66" y="23"/>
                    <a:pt x="56" y="73"/>
                  </a:cubicBezTo>
                  <a:cubicBezTo>
                    <a:pt x="22" y="386"/>
                    <a:pt x="0" y="710"/>
                    <a:pt x="0" y="1033"/>
                  </a:cubicBezTo>
                  <a:cubicBezTo>
                    <a:pt x="0" y="5051"/>
                    <a:pt x="3259" y="8309"/>
                    <a:pt x="7276" y="8309"/>
                  </a:cubicBezTo>
                  <a:cubicBezTo>
                    <a:pt x="8013" y="8309"/>
                    <a:pt x="8738" y="8198"/>
                    <a:pt x="9430" y="7986"/>
                  </a:cubicBezTo>
                  <a:cubicBezTo>
                    <a:pt x="9531" y="7955"/>
                    <a:pt x="9495" y="7825"/>
                    <a:pt x="9413" y="7825"/>
                  </a:cubicBezTo>
                  <a:cubicBezTo>
                    <a:pt x="9404" y="7825"/>
                    <a:pt x="9395" y="7826"/>
                    <a:pt x="9385" y="7829"/>
                  </a:cubicBezTo>
                  <a:cubicBezTo>
                    <a:pt x="8675" y="8049"/>
                    <a:pt x="7963" y="8152"/>
                    <a:pt x="7267" y="8152"/>
                  </a:cubicBezTo>
                  <a:cubicBezTo>
                    <a:pt x="3475" y="8152"/>
                    <a:pt x="167" y="5079"/>
                    <a:pt x="167" y="1033"/>
                  </a:cubicBezTo>
                  <a:cubicBezTo>
                    <a:pt x="167" y="710"/>
                    <a:pt x="190" y="397"/>
                    <a:pt x="223" y="96"/>
                  </a:cubicBezTo>
                  <a:cubicBezTo>
                    <a:pt x="236" y="34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7468931" y="1570635"/>
              <a:ext cx="248994" cy="259428"/>
            </a:xfrm>
            <a:custGeom>
              <a:rect b="b" l="l" r="r" t="t"/>
              <a:pathLst>
                <a:path extrusionOk="0" h="5047" w="4844">
                  <a:moveTo>
                    <a:pt x="107" y="0"/>
                  </a:moveTo>
                  <a:cubicBezTo>
                    <a:pt x="101" y="0"/>
                    <a:pt x="96" y="1"/>
                    <a:pt x="90" y="2"/>
                  </a:cubicBezTo>
                  <a:cubicBezTo>
                    <a:pt x="45" y="2"/>
                    <a:pt x="1" y="47"/>
                    <a:pt x="12" y="92"/>
                  </a:cubicBezTo>
                  <a:cubicBezTo>
                    <a:pt x="213" y="2647"/>
                    <a:pt x="2177" y="4712"/>
                    <a:pt x="4721" y="5046"/>
                  </a:cubicBezTo>
                  <a:lnTo>
                    <a:pt x="4732" y="5046"/>
                  </a:lnTo>
                  <a:cubicBezTo>
                    <a:pt x="4833" y="5035"/>
                    <a:pt x="4844" y="4890"/>
                    <a:pt x="4743" y="4879"/>
                  </a:cubicBezTo>
                  <a:cubicBezTo>
                    <a:pt x="2277" y="4555"/>
                    <a:pt x="369" y="2558"/>
                    <a:pt x="179" y="80"/>
                  </a:cubicBezTo>
                  <a:cubicBezTo>
                    <a:pt x="179" y="32"/>
                    <a:pt x="145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7003757" y="1796851"/>
              <a:ext cx="203657" cy="269555"/>
            </a:xfrm>
            <a:custGeom>
              <a:rect b="b" l="l" r="r" t="t"/>
              <a:pathLst>
                <a:path extrusionOk="0" h="5244" w="3962">
                  <a:moveTo>
                    <a:pt x="3073" y="1"/>
                  </a:moveTo>
                  <a:cubicBezTo>
                    <a:pt x="3060" y="1"/>
                    <a:pt x="3048" y="3"/>
                    <a:pt x="3036" y="9"/>
                  </a:cubicBezTo>
                  <a:cubicBezTo>
                    <a:pt x="3002" y="21"/>
                    <a:pt x="2969" y="65"/>
                    <a:pt x="2991" y="110"/>
                  </a:cubicBezTo>
                  <a:cubicBezTo>
                    <a:pt x="3772" y="2319"/>
                    <a:pt x="2377" y="4685"/>
                    <a:pt x="78" y="5087"/>
                  </a:cubicBezTo>
                  <a:cubicBezTo>
                    <a:pt x="34" y="5087"/>
                    <a:pt x="0" y="5132"/>
                    <a:pt x="11" y="5176"/>
                  </a:cubicBezTo>
                  <a:cubicBezTo>
                    <a:pt x="23" y="5221"/>
                    <a:pt x="56" y="5243"/>
                    <a:pt x="90" y="5243"/>
                  </a:cubicBezTo>
                  <a:lnTo>
                    <a:pt x="112" y="5243"/>
                  </a:lnTo>
                  <a:cubicBezTo>
                    <a:pt x="2511" y="4841"/>
                    <a:pt x="3962" y="2353"/>
                    <a:pt x="3147" y="54"/>
                  </a:cubicBezTo>
                  <a:cubicBezTo>
                    <a:pt x="3139" y="21"/>
                    <a:pt x="3107" y="1"/>
                    <a:pt x="3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7654230" y="1987343"/>
              <a:ext cx="114987" cy="270634"/>
            </a:xfrm>
            <a:custGeom>
              <a:rect b="b" l="l" r="r" t="t"/>
              <a:pathLst>
                <a:path extrusionOk="0" h="5265" w="2237">
                  <a:moveTo>
                    <a:pt x="2114" y="0"/>
                  </a:moveTo>
                  <a:cubicBezTo>
                    <a:pt x="2098" y="0"/>
                    <a:pt x="2081" y="6"/>
                    <a:pt x="2065" y="19"/>
                  </a:cubicBezTo>
                  <a:cubicBezTo>
                    <a:pt x="547" y="1280"/>
                    <a:pt x="0" y="3367"/>
                    <a:pt x="681" y="5209"/>
                  </a:cubicBezTo>
                  <a:cubicBezTo>
                    <a:pt x="692" y="5242"/>
                    <a:pt x="726" y="5264"/>
                    <a:pt x="759" y="5264"/>
                  </a:cubicBezTo>
                  <a:lnTo>
                    <a:pt x="793" y="5264"/>
                  </a:lnTo>
                  <a:cubicBezTo>
                    <a:pt x="837" y="5253"/>
                    <a:pt x="859" y="5197"/>
                    <a:pt x="848" y="5153"/>
                  </a:cubicBezTo>
                  <a:cubicBezTo>
                    <a:pt x="179" y="3378"/>
                    <a:pt x="703" y="1370"/>
                    <a:pt x="2165" y="142"/>
                  </a:cubicBezTo>
                  <a:cubicBezTo>
                    <a:pt x="2236" y="89"/>
                    <a:pt x="2180" y="0"/>
                    <a:pt x="2114" y="0"/>
                  </a:cubicBezTo>
                  <a:close/>
                </a:path>
              </a:pathLst>
            </a:custGeom>
            <a:solidFill>
              <a:srgbClr val="689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7219433" y="1854574"/>
              <a:ext cx="510581" cy="180269"/>
            </a:xfrm>
            <a:custGeom>
              <a:rect b="b" l="l" r="r" t="t"/>
              <a:pathLst>
                <a:path extrusionOk="0" h="3507" w="9933">
                  <a:moveTo>
                    <a:pt x="6536" y="1"/>
                  </a:moveTo>
                  <a:cubicBezTo>
                    <a:pt x="4013" y="1"/>
                    <a:pt x="1559" y="1204"/>
                    <a:pt x="23" y="3372"/>
                  </a:cubicBezTo>
                  <a:cubicBezTo>
                    <a:pt x="0" y="3417"/>
                    <a:pt x="11" y="3462"/>
                    <a:pt x="45" y="3495"/>
                  </a:cubicBezTo>
                  <a:cubicBezTo>
                    <a:pt x="56" y="3506"/>
                    <a:pt x="78" y="3506"/>
                    <a:pt x="90" y="3506"/>
                  </a:cubicBezTo>
                  <a:cubicBezTo>
                    <a:pt x="123" y="3506"/>
                    <a:pt x="145" y="3495"/>
                    <a:pt x="168" y="3473"/>
                  </a:cubicBezTo>
                  <a:cubicBezTo>
                    <a:pt x="1666" y="1341"/>
                    <a:pt x="4067" y="167"/>
                    <a:pt x="6536" y="167"/>
                  </a:cubicBezTo>
                  <a:cubicBezTo>
                    <a:pt x="7635" y="167"/>
                    <a:pt x="8747" y="399"/>
                    <a:pt x="9798" y="884"/>
                  </a:cubicBezTo>
                  <a:cubicBezTo>
                    <a:pt x="9810" y="890"/>
                    <a:pt x="9823" y="893"/>
                    <a:pt x="9836" y="893"/>
                  </a:cubicBezTo>
                  <a:cubicBezTo>
                    <a:pt x="9870" y="893"/>
                    <a:pt x="9902" y="872"/>
                    <a:pt x="9910" y="839"/>
                  </a:cubicBezTo>
                  <a:cubicBezTo>
                    <a:pt x="9932" y="806"/>
                    <a:pt x="9910" y="750"/>
                    <a:pt x="9876" y="739"/>
                  </a:cubicBezTo>
                  <a:cubicBezTo>
                    <a:pt x="8799" y="240"/>
                    <a:pt x="7661" y="1"/>
                    <a:pt x="6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7131076" y="2295748"/>
              <a:ext cx="856468" cy="1893051"/>
            </a:xfrm>
            <a:custGeom>
              <a:rect b="b" l="l" r="r" t="t"/>
              <a:pathLst>
                <a:path extrusionOk="0" h="36828" w="16662">
                  <a:moveTo>
                    <a:pt x="9888" y="1"/>
                  </a:moveTo>
                  <a:lnTo>
                    <a:pt x="9609" y="146"/>
                  </a:lnTo>
                  <a:lnTo>
                    <a:pt x="8605" y="671"/>
                  </a:lnTo>
                  <a:lnTo>
                    <a:pt x="3248" y="10379"/>
                  </a:lnTo>
                  <a:lnTo>
                    <a:pt x="1" y="16283"/>
                  </a:lnTo>
                  <a:cubicBezTo>
                    <a:pt x="1" y="16305"/>
                    <a:pt x="1" y="16316"/>
                    <a:pt x="12" y="16338"/>
                  </a:cubicBezTo>
                  <a:cubicBezTo>
                    <a:pt x="1" y="16350"/>
                    <a:pt x="1" y="16361"/>
                    <a:pt x="12" y="16383"/>
                  </a:cubicBezTo>
                  <a:cubicBezTo>
                    <a:pt x="79" y="16796"/>
                    <a:pt x="425" y="18526"/>
                    <a:pt x="1016" y="21092"/>
                  </a:cubicBezTo>
                  <a:cubicBezTo>
                    <a:pt x="1909" y="24976"/>
                    <a:pt x="3382" y="30768"/>
                    <a:pt x="5391" y="36827"/>
                  </a:cubicBezTo>
                  <a:lnTo>
                    <a:pt x="16662" y="36827"/>
                  </a:lnTo>
                  <a:lnTo>
                    <a:pt x="13169" y="27632"/>
                  </a:lnTo>
                  <a:lnTo>
                    <a:pt x="13124" y="27520"/>
                  </a:lnTo>
                  <a:lnTo>
                    <a:pt x="9073" y="16896"/>
                  </a:lnTo>
                  <a:lnTo>
                    <a:pt x="11540" y="6373"/>
                  </a:lnTo>
                  <a:lnTo>
                    <a:pt x="11919" y="4755"/>
                  </a:lnTo>
                  <a:cubicBezTo>
                    <a:pt x="11919" y="4755"/>
                    <a:pt x="9832" y="2847"/>
                    <a:pt x="9832" y="648"/>
                  </a:cubicBezTo>
                  <a:cubicBezTo>
                    <a:pt x="9832" y="436"/>
                    <a:pt x="9855" y="213"/>
                    <a:pt x="9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7476384" y="2623275"/>
              <a:ext cx="328770" cy="1087111"/>
            </a:xfrm>
            <a:custGeom>
              <a:rect b="b" l="l" r="r" t="t"/>
              <a:pathLst>
                <a:path extrusionOk="0" h="21149" w="6396">
                  <a:moveTo>
                    <a:pt x="4810" y="1"/>
                  </a:moveTo>
                  <a:lnTo>
                    <a:pt x="1" y="12276"/>
                  </a:lnTo>
                  <a:lnTo>
                    <a:pt x="6395" y="21148"/>
                  </a:lnTo>
                  <a:lnTo>
                    <a:pt x="2344" y="10524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7522850" y="2166732"/>
              <a:ext cx="1163393" cy="1923944"/>
            </a:xfrm>
            <a:custGeom>
              <a:rect b="b" l="l" r="r" t="t"/>
              <a:pathLst>
                <a:path extrusionOk="0" h="37429" w="22633">
                  <a:moveTo>
                    <a:pt x="7199" y="0"/>
                  </a:moveTo>
                  <a:lnTo>
                    <a:pt x="3438" y="1931"/>
                  </a:lnTo>
                  <a:lnTo>
                    <a:pt x="2266" y="2522"/>
                  </a:lnTo>
                  <a:lnTo>
                    <a:pt x="1987" y="2667"/>
                  </a:lnTo>
                  <a:cubicBezTo>
                    <a:pt x="1987" y="2667"/>
                    <a:pt x="1340" y="4854"/>
                    <a:pt x="3851" y="7633"/>
                  </a:cubicBezTo>
                  <a:cubicBezTo>
                    <a:pt x="2467" y="11628"/>
                    <a:pt x="1" y="19953"/>
                    <a:pt x="1" y="19953"/>
                  </a:cubicBezTo>
                  <a:cubicBezTo>
                    <a:pt x="369" y="20857"/>
                    <a:pt x="793" y="21728"/>
                    <a:pt x="1273" y="22576"/>
                  </a:cubicBezTo>
                  <a:cubicBezTo>
                    <a:pt x="5167" y="29617"/>
                    <a:pt x="12856" y="37429"/>
                    <a:pt x="12856" y="37429"/>
                  </a:cubicBezTo>
                  <a:cubicBezTo>
                    <a:pt x="17967" y="37083"/>
                    <a:pt x="20400" y="35063"/>
                    <a:pt x="21550" y="33077"/>
                  </a:cubicBezTo>
                  <a:cubicBezTo>
                    <a:pt x="22286" y="31805"/>
                    <a:pt x="22632" y="30354"/>
                    <a:pt x="22565" y="28903"/>
                  </a:cubicBezTo>
                  <a:cubicBezTo>
                    <a:pt x="20958" y="27999"/>
                    <a:pt x="18827" y="26426"/>
                    <a:pt x="16851" y="24874"/>
                  </a:cubicBezTo>
                  <a:cubicBezTo>
                    <a:pt x="13961" y="22587"/>
                    <a:pt x="11417" y="20333"/>
                    <a:pt x="11417" y="20333"/>
                  </a:cubicBezTo>
                  <a:lnTo>
                    <a:pt x="11372" y="18458"/>
                  </a:lnTo>
                  <a:lnTo>
                    <a:pt x="10223" y="17855"/>
                  </a:lnTo>
                  <a:cubicBezTo>
                    <a:pt x="10881" y="16605"/>
                    <a:pt x="11394" y="15300"/>
                    <a:pt x="11774" y="13949"/>
                  </a:cubicBezTo>
                  <a:cubicBezTo>
                    <a:pt x="12667" y="10802"/>
                    <a:pt x="12868" y="7455"/>
                    <a:pt x="12231" y="4821"/>
                  </a:cubicBezTo>
                  <a:cubicBezTo>
                    <a:pt x="11551" y="2009"/>
                    <a:pt x="9921" y="11"/>
                    <a:pt x="7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7131076" y="2829238"/>
              <a:ext cx="230078" cy="550726"/>
            </a:xfrm>
            <a:custGeom>
              <a:rect b="b" l="l" r="r" t="t"/>
              <a:pathLst>
                <a:path extrusionOk="0" h="10714" w="4476">
                  <a:moveTo>
                    <a:pt x="3248" y="0"/>
                  </a:moveTo>
                  <a:lnTo>
                    <a:pt x="1" y="5904"/>
                  </a:lnTo>
                  <a:cubicBezTo>
                    <a:pt x="1" y="5926"/>
                    <a:pt x="1" y="5937"/>
                    <a:pt x="12" y="5959"/>
                  </a:cubicBezTo>
                  <a:cubicBezTo>
                    <a:pt x="1" y="5971"/>
                    <a:pt x="1" y="5982"/>
                    <a:pt x="12" y="6004"/>
                  </a:cubicBezTo>
                  <a:cubicBezTo>
                    <a:pt x="79" y="6417"/>
                    <a:pt x="425" y="8147"/>
                    <a:pt x="1016" y="10713"/>
                  </a:cubicBezTo>
                  <a:cubicBezTo>
                    <a:pt x="3181" y="9251"/>
                    <a:pt x="4476" y="6807"/>
                    <a:pt x="4465" y="4196"/>
                  </a:cubicBezTo>
                  <a:cubicBezTo>
                    <a:pt x="4465" y="2712"/>
                    <a:pt x="4052" y="125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408124" y="2515024"/>
              <a:ext cx="156109" cy="332060"/>
            </a:xfrm>
            <a:custGeom>
              <a:rect b="b" l="l" r="r" t="t"/>
              <a:pathLst>
                <a:path extrusionOk="0" h="6460" w="3037">
                  <a:moveTo>
                    <a:pt x="2939" y="0"/>
                  </a:moveTo>
                  <a:cubicBezTo>
                    <a:pt x="2908" y="0"/>
                    <a:pt x="2874" y="21"/>
                    <a:pt x="2858" y="54"/>
                  </a:cubicBezTo>
                  <a:lnTo>
                    <a:pt x="23" y="6348"/>
                  </a:lnTo>
                  <a:cubicBezTo>
                    <a:pt x="1" y="6392"/>
                    <a:pt x="23" y="6437"/>
                    <a:pt x="68" y="6459"/>
                  </a:cubicBezTo>
                  <a:lnTo>
                    <a:pt x="101" y="6459"/>
                  </a:lnTo>
                  <a:cubicBezTo>
                    <a:pt x="135" y="6459"/>
                    <a:pt x="157" y="6437"/>
                    <a:pt x="168" y="6415"/>
                  </a:cubicBezTo>
                  <a:lnTo>
                    <a:pt x="3014" y="121"/>
                  </a:lnTo>
                  <a:cubicBezTo>
                    <a:pt x="3036" y="76"/>
                    <a:pt x="3014" y="31"/>
                    <a:pt x="2969" y="9"/>
                  </a:cubicBezTo>
                  <a:cubicBezTo>
                    <a:pt x="2960" y="3"/>
                    <a:pt x="2950" y="0"/>
                    <a:pt x="2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7693242" y="2499810"/>
              <a:ext cx="188185" cy="650704"/>
            </a:xfrm>
            <a:custGeom>
              <a:rect b="b" l="l" r="r" t="t"/>
              <a:pathLst>
                <a:path extrusionOk="0" h="12659" w="3661">
                  <a:moveTo>
                    <a:pt x="3570" y="1"/>
                  </a:moveTo>
                  <a:cubicBezTo>
                    <a:pt x="3531" y="1"/>
                    <a:pt x="3491" y="23"/>
                    <a:pt x="3482" y="59"/>
                  </a:cubicBezTo>
                  <a:lnTo>
                    <a:pt x="11" y="12558"/>
                  </a:lnTo>
                  <a:cubicBezTo>
                    <a:pt x="0" y="12603"/>
                    <a:pt x="34" y="12647"/>
                    <a:pt x="78" y="12659"/>
                  </a:cubicBezTo>
                  <a:lnTo>
                    <a:pt x="100" y="12659"/>
                  </a:lnTo>
                  <a:cubicBezTo>
                    <a:pt x="134" y="12659"/>
                    <a:pt x="167" y="12636"/>
                    <a:pt x="179" y="12603"/>
                  </a:cubicBezTo>
                  <a:lnTo>
                    <a:pt x="3649" y="104"/>
                  </a:lnTo>
                  <a:cubicBezTo>
                    <a:pt x="3660" y="59"/>
                    <a:pt x="3627" y="15"/>
                    <a:pt x="3593" y="4"/>
                  </a:cubicBezTo>
                  <a:cubicBezTo>
                    <a:pt x="3586" y="2"/>
                    <a:pt x="3578" y="1"/>
                    <a:pt x="3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7199336" y="4284449"/>
              <a:ext cx="800851" cy="264517"/>
            </a:xfrm>
            <a:custGeom>
              <a:rect b="b" l="l" r="r" t="t"/>
              <a:pathLst>
                <a:path extrusionOk="0" h="5146" w="15580">
                  <a:moveTo>
                    <a:pt x="8627" y="1"/>
                  </a:moveTo>
                  <a:cubicBezTo>
                    <a:pt x="8248" y="324"/>
                    <a:pt x="7801" y="559"/>
                    <a:pt x="7321" y="693"/>
                  </a:cubicBezTo>
                  <a:cubicBezTo>
                    <a:pt x="3929" y="1764"/>
                    <a:pt x="2099" y="2813"/>
                    <a:pt x="1072" y="3750"/>
                  </a:cubicBezTo>
                  <a:cubicBezTo>
                    <a:pt x="626" y="4141"/>
                    <a:pt x="257" y="4610"/>
                    <a:pt x="1" y="5145"/>
                  </a:cubicBezTo>
                  <a:lnTo>
                    <a:pt x="15579" y="5145"/>
                  </a:lnTo>
                  <a:lnTo>
                    <a:pt x="15122" y="3750"/>
                  </a:lnTo>
                  <a:lnTo>
                    <a:pt x="14129" y="771"/>
                  </a:lnTo>
                  <a:cubicBezTo>
                    <a:pt x="13575" y="911"/>
                    <a:pt x="12837" y="1017"/>
                    <a:pt x="12054" y="1017"/>
                  </a:cubicBezTo>
                  <a:cubicBezTo>
                    <a:pt x="10847" y="1017"/>
                    <a:pt x="9534" y="766"/>
                    <a:pt x="8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7386331" y="4320739"/>
              <a:ext cx="316845" cy="149067"/>
            </a:xfrm>
            <a:custGeom>
              <a:rect b="b" l="l" r="r" t="t"/>
              <a:pathLst>
                <a:path extrusionOk="0" h="2900" w="6164">
                  <a:moveTo>
                    <a:pt x="6045" y="0"/>
                  </a:moveTo>
                  <a:cubicBezTo>
                    <a:pt x="6024" y="0"/>
                    <a:pt x="6002" y="9"/>
                    <a:pt x="5982" y="31"/>
                  </a:cubicBezTo>
                  <a:cubicBezTo>
                    <a:pt x="5525" y="511"/>
                    <a:pt x="4889" y="879"/>
                    <a:pt x="4052" y="1147"/>
                  </a:cubicBezTo>
                  <a:cubicBezTo>
                    <a:pt x="2679" y="1560"/>
                    <a:pt x="1340" y="2096"/>
                    <a:pt x="56" y="2743"/>
                  </a:cubicBezTo>
                  <a:cubicBezTo>
                    <a:pt x="12" y="2754"/>
                    <a:pt x="1" y="2810"/>
                    <a:pt x="23" y="2855"/>
                  </a:cubicBezTo>
                  <a:cubicBezTo>
                    <a:pt x="34" y="2877"/>
                    <a:pt x="68" y="2899"/>
                    <a:pt x="101" y="2899"/>
                  </a:cubicBezTo>
                  <a:cubicBezTo>
                    <a:pt x="112" y="2899"/>
                    <a:pt x="123" y="2888"/>
                    <a:pt x="135" y="2888"/>
                  </a:cubicBezTo>
                  <a:cubicBezTo>
                    <a:pt x="1407" y="2241"/>
                    <a:pt x="2735" y="1716"/>
                    <a:pt x="4107" y="1303"/>
                  </a:cubicBezTo>
                  <a:cubicBezTo>
                    <a:pt x="4967" y="1024"/>
                    <a:pt x="5625" y="645"/>
                    <a:pt x="6105" y="143"/>
                  </a:cubicBezTo>
                  <a:cubicBezTo>
                    <a:pt x="6164" y="84"/>
                    <a:pt x="6109" y="0"/>
                    <a:pt x="6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7199336" y="4477203"/>
              <a:ext cx="800851" cy="71758"/>
            </a:xfrm>
            <a:custGeom>
              <a:rect b="b" l="l" r="r" t="t"/>
              <a:pathLst>
                <a:path extrusionOk="0" h="1396" w="15580">
                  <a:moveTo>
                    <a:pt x="1072" y="0"/>
                  </a:moveTo>
                  <a:cubicBezTo>
                    <a:pt x="626" y="391"/>
                    <a:pt x="257" y="860"/>
                    <a:pt x="1" y="1395"/>
                  </a:cubicBezTo>
                  <a:lnTo>
                    <a:pt x="15579" y="1395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7393218" y="4388999"/>
              <a:ext cx="63174" cy="52122"/>
            </a:xfrm>
            <a:custGeom>
              <a:rect b="b" l="l" r="r" t="t"/>
              <a:pathLst>
                <a:path extrusionOk="0" h="1014" w="1229">
                  <a:moveTo>
                    <a:pt x="88" y="0"/>
                  </a:moveTo>
                  <a:cubicBezTo>
                    <a:pt x="57" y="0"/>
                    <a:pt x="31" y="21"/>
                    <a:pt x="23" y="54"/>
                  </a:cubicBezTo>
                  <a:cubicBezTo>
                    <a:pt x="1" y="98"/>
                    <a:pt x="23" y="143"/>
                    <a:pt x="68" y="154"/>
                  </a:cubicBezTo>
                  <a:cubicBezTo>
                    <a:pt x="480" y="321"/>
                    <a:pt x="826" y="600"/>
                    <a:pt x="1072" y="969"/>
                  </a:cubicBezTo>
                  <a:cubicBezTo>
                    <a:pt x="1083" y="991"/>
                    <a:pt x="1105" y="1013"/>
                    <a:pt x="1139" y="1013"/>
                  </a:cubicBezTo>
                  <a:cubicBezTo>
                    <a:pt x="1150" y="1013"/>
                    <a:pt x="1172" y="1002"/>
                    <a:pt x="1184" y="991"/>
                  </a:cubicBezTo>
                  <a:cubicBezTo>
                    <a:pt x="1217" y="969"/>
                    <a:pt x="1228" y="924"/>
                    <a:pt x="1206" y="879"/>
                  </a:cubicBezTo>
                  <a:cubicBezTo>
                    <a:pt x="949" y="478"/>
                    <a:pt x="570" y="176"/>
                    <a:pt x="123" y="9"/>
                  </a:cubicBezTo>
                  <a:cubicBezTo>
                    <a:pt x="111" y="3"/>
                    <a:pt x="99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8586325" y="3710867"/>
              <a:ext cx="355705" cy="753766"/>
            </a:xfrm>
            <a:custGeom>
              <a:rect b="b" l="l" r="r" t="t"/>
              <a:pathLst>
                <a:path extrusionOk="0" h="14664" w="6920">
                  <a:moveTo>
                    <a:pt x="3716" y="0"/>
                  </a:moveTo>
                  <a:cubicBezTo>
                    <a:pt x="4129" y="1551"/>
                    <a:pt x="3270" y="4375"/>
                    <a:pt x="882" y="5837"/>
                  </a:cubicBezTo>
                  <a:cubicBezTo>
                    <a:pt x="1105" y="8415"/>
                    <a:pt x="0" y="10412"/>
                    <a:pt x="0" y="11651"/>
                  </a:cubicBezTo>
                  <a:cubicBezTo>
                    <a:pt x="0" y="12644"/>
                    <a:pt x="268" y="13369"/>
                    <a:pt x="636" y="13860"/>
                  </a:cubicBezTo>
                  <a:cubicBezTo>
                    <a:pt x="982" y="14351"/>
                    <a:pt x="1529" y="14642"/>
                    <a:pt x="2132" y="14664"/>
                  </a:cubicBezTo>
                  <a:cubicBezTo>
                    <a:pt x="3594" y="14664"/>
                    <a:pt x="5178" y="12443"/>
                    <a:pt x="5770" y="10881"/>
                  </a:cubicBezTo>
                  <a:cubicBezTo>
                    <a:pt x="6819" y="8091"/>
                    <a:pt x="6919" y="4263"/>
                    <a:pt x="6384" y="1317"/>
                  </a:cubicBezTo>
                  <a:cubicBezTo>
                    <a:pt x="6026" y="1194"/>
                    <a:pt x="5681" y="1049"/>
                    <a:pt x="5346" y="882"/>
                  </a:cubicBezTo>
                  <a:cubicBezTo>
                    <a:pt x="4821" y="625"/>
                    <a:pt x="4241" y="313"/>
                    <a:pt x="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8619015" y="3756151"/>
              <a:ext cx="323013" cy="708481"/>
            </a:xfrm>
            <a:custGeom>
              <a:rect b="b" l="l" r="r" t="t"/>
              <a:pathLst>
                <a:path extrusionOk="0" h="13783" w="6284">
                  <a:moveTo>
                    <a:pt x="4710" y="1"/>
                  </a:moveTo>
                  <a:lnTo>
                    <a:pt x="4710" y="1"/>
                  </a:lnTo>
                  <a:cubicBezTo>
                    <a:pt x="4788" y="369"/>
                    <a:pt x="4855" y="737"/>
                    <a:pt x="4911" y="1117"/>
                  </a:cubicBezTo>
                  <a:cubicBezTo>
                    <a:pt x="5335" y="3862"/>
                    <a:pt x="5178" y="7232"/>
                    <a:pt x="4252" y="9676"/>
                  </a:cubicBezTo>
                  <a:cubicBezTo>
                    <a:pt x="3873" y="10692"/>
                    <a:pt x="3014" y="11997"/>
                    <a:pt x="2165" y="12578"/>
                  </a:cubicBezTo>
                  <a:cubicBezTo>
                    <a:pt x="1712" y="12896"/>
                    <a:pt x="1185" y="13061"/>
                    <a:pt x="649" y="13061"/>
                  </a:cubicBezTo>
                  <a:cubicBezTo>
                    <a:pt x="433" y="13061"/>
                    <a:pt x="215" y="13034"/>
                    <a:pt x="0" y="12979"/>
                  </a:cubicBezTo>
                  <a:lnTo>
                    <a:pt x="0" y="12979"/>
                  </a:lnTo>
                  <a:cubicBezTo>
                    <a:pt x="346" y="13470"/>
                    <a:pt x="893" y="13761"/>
                    <a:pt x="1496" y="13783"/>
                  </a:cubicBezTo>
                  <a:cubicBezTo>
                    <a:pt x="2958" y="13783"/>
                    <a:pt x="4542" y="11562"/>
                    <a:pt x="5134" y="10000"/>
                  </a:cubicBezTo>
                  <a:cubicBezTo>
                    <a:pt x="6183" y="7210"/>
                    <a:pt x="6283" y="3382"/>
                    <a:pt x="5748" y="425"/>
                  </a:cubicBezTo>
                  <a:cubicBezTo>
                    <a:pt x="5390" y="313"/>
                    <a:pt x="5045" y="168"/>
                    <a:pt x="4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8605548" y="4221175"/>
              <a:ext cx="194199" cy="99464"/>
            </a:xfrm>
            <a:custGeom>
              <a:rect b="b" l="l" r="r" t="t"/>
              <a:pathLst>
                <a:path extrusionOk="0" h="1935" w="3778">
                  <a:moveTo>
                    <a:pt x="988" y="0"/>
                  </a:moveTo>
                  <a:cubicBezTo>
                    <a:pt x="688" y="0"/>
                    <a:pt x="384" y="45"/>
                    <a:pt x="84" y="138"/>
                  </a:cubicBezTo>
                  <a:cubicBezTo>
                    <a:pt x="1" y="169"/>
                    <a:pt x="34" y="297"/>
                    <a:pt x="119" y="297"/>
                  </a:cubicBezTo>
                  <a:cubicBezTo>
                    <a:pt x="126" y="297"/>
                    <a:pt x="133" y="296"/>
                    <a:pt x="140" y="294"/>
                  </a:cubicBezTo>
                  <a:cubicBezTo>
                    <a:pt x="421" y="206"/>
                    <a:pt x="708" y="163"/>
                    <a:pt x="991" y="163"/>
                  </a:cubicBezTo>
                  <a:cubicBezTo>
                    <a:pt x="2098" y="163"/>
                    <a:pt x="3148" y="812"/>
                    <a:pt x="3610" y="1879"/>
                  </a:cubicBezTo>
                  <a:cubicBezTo>
                    <a:pt x="3621" y="1912"/>
                    <a:pt x="3655" y="1935"/>
                    <a:pt x="3688" y="1935"/>
                  </a:cubicBezTo>
                  <a:cubicBezTo>
                    <a:pt x="3700" y="1935"/>
                    <a:pt x="3711" y="1924"/>
                    <a:pt x="3722" y="1924"/>
                  </a:cubicBezTo>
                  <a:cubicBezTo>
                    <a:pt x="3755" y="1901"/>
                    <a:pt x="3778" y="1857"/>
                    <a:pt x="3767" y="1812"/>
                  </a:cubicBezTo>
                  <a:cubicBezTo>
                    <a:pt x="3269" y="683"/>
                    <a:pt x="2162" y="0"/>
                    <a:pt x="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8694728" y="3916676"/>
              <a:ext cx="61991" cy="319672"/>
            </a:xfrm>
            <a:custGeom>
              <a:rect b="b" l="l" r="r" t="t"/>
              <a:pathLst>
                <a:path extrusionOk="0" h="6219" w="1206">
                  <a:moveTo>
                    <a:pt x="799" y="0"/>
                  </a:moveTo>
                  <a:cubicBezTo>
                    <a:pt x="793" y="0"/>
                    <a:pt x="788" y="1"/>
                    <a:pt x="782" y="3"/>
                  </a:cubicBezTo>
                  <a:cubicBezTo>
                    <a:pt x="726" y="14"/>
                    <a:pt x="704" y="58"/>
                    <a:pt x="704" y="103"/>
                  </a:cubicBezTo>
                  <a:cubicBezTo>
                    <a:pt x="837" y="862"/>
                    <a:pt x="1027" y="2971"/>
                    <a:pt x="12" y="6107"/>
                  </a:cubicBezTo>
                  <a:cubicBezTo>
                    <a:pt x="1" y="6151"/>
                    <a:pt x="23" y="6196"/>
                    <a:pt x="67" y="6218"/>
                  </a:cubicBezTo>
                  <a:lnTo>
                    <a:pt x="90" y="6218"/>
                  </a:lnTo>
                  <a:cubicBezTo>
                    <a:pt x="123" y="6218"/>
                    <a:pt x="157" y="6196"/>
                    <a:pt x="179" y="6163"/>
                  </a:cubicBezTo>
                  <a:cubicBezTo>
                    <a:pt x="1206" y="2982"/>
                    <a:pt x="1016" y="851"/>
                    <a:pt x="871" y="70"/>
                  </a:cubicBezTo>
                  <a:cubicBezTo>
                    <a:pt x="871" y="31"/>
                    <a:pt x="837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6439895" y="2607238"/>
              <a:ext cx="890343" cy="811131"/>
            </a:xfrm>
            <a:custGeom>
              <a:rect b="b" l="l" r="r" t="t"/>
              <a:pathLst>
                <a:path extrusionOk="0" h="15780" w="17321">
                  <a:moveTo>
                    <a:pt x="8660" y="1"/>
                  </a:moveTo>
                  <a:cubicBezTo>
                    <a:pt x="6640" y="1"/>
                    <a:pt x="4621" y="771"/>
                    <a:pt x="3081" y="2311"/>
                  </a:cubicBezTo>
                  <a:cubicBezTo>
                    <a:pt x="1" y="5391"/>
                    <a:pt x="1" y="10390"/>
                    <a:pt x="3081" y="13470"/>
                  </a:cubicBezTo>
                  <a:cubicBezTo>
                    <a:pt x="4621" y="15010"/>
                    <a:pt x="6640" y="15780"/>
                    <a:pt x="8660" y="15780"/>
                  </a:cubicBezTo>
                  <a:cubicBezTo>
                    <a:pt x="10680" y="15780"/>
                    <a:pt x="12700" y="15010"/>
                    <a:pt x="14240" y="13470"/>
                  </a:cubicBezTo>
                  <a:cubicBezTo>
                    <a:pt x="17320" y="10390"/>
                    <a:pt x="17320" y="5391"/>
                    <a:pt x="14240" y="2311"/>
                  </a:cubicBezTo>
                  <a:cubicBezTo>
                    <a:pt x="12700" y="771"/>
                    <a:pt x="10680" y="1"/>
                    <a:pt x="8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6480038" y="2605644"/>
              <a:ext cx="859912" cy="816066"/>
            </a:xfrm>
            <a:custGeom>
              <a:rect b="b" l="l" r="r" t="t"/>
              <a:pathLst>
                <a:path extrusionOk="0" h="15876" w="16729">
                  <a:moveTo>
                    <a:pt x="8770" y="1"/>
                  </a:moveTo>
                  <a:cubicBezTo>
                    <a:pt x="7361" y="1"/>
                    <a:pt x="5942" y="375"/>
                    <a:pt x="4665" y="1147"/>
                  </a:cubicBezTo>
                  <a:cubicBezTo>
                    <a:pt x="1384" y="3134"/>
                    <a:pt x="1" y="7174"/>
                    <a:pt x="1362" y="10756"/>
                  </a:cubicBezTo>
                  <a:cubicBezTo>
                    <a:pt x="2550" y="13880"/>
                    <a:pt x="5537" y="15875"/>
                    <a:pt x="8783" y="15875"/>
                  </a:cubicBezTo>
                  <a:cubicBezTo>
                    <a:pt x="9259" y="15875"/>
                    <a:pt x="9741" y="15832"/>
                    <a:pt x="10223" y="15744"/>
                  </a:cubicBezTo>
                  <a:cubicBezTo>
                    <a:pt x="13995" y="15041"/>
                    <a:pt x="16729" y="11749"/>
                    <a:pt x="16718" y="7921"/>
                  </a:cubicBezTo>
                  <a:cubicBezTo>
                    <a:pt x="16718" y="5991"/>
                    <a:pt x="16003" y="4116"/>
                    <a:pt x="14720" y="2676"/>
                  </a:cubicBezTo>
                  <a:cubicBezTo>
                    <a:pt x="13165" y="924"/>
                    <a:pt x="10982" y="1"/>
                    <a:pt x="8770" y="1"/>
                  </a:cubicBezTo>
                  <a:close/>
                </a:path>
              </a:pathLst>
            </a:custGeom>
            <a:solidFill>
              <a:srgbClr val="FFE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6565517" y="2664601"/>
              <a:ext cx="804295" cy="697018"/>
            </a:xfrm>
            <a:custGeom>
              <a:rect b="b" l="l" r="r" t="t"/>
              <a:pathLst>
                <a:path extrusionOk="0" h="13560" w="15647">
                  <a:moveTo>
                    <a:pt x="7234" y="0"/>
                  </a:moveTo>
                  <a:cubicBezTo>
                    <a:pt x="7211" y="0"/>
                    <a:pt x="7188" y="0"/>
                    <a:pt x="7165" y="0"/>
                  </a:cubicBezTo>
                  <a:cubicBezTo>
                    <a:pt x="3449" y="45"/>
                    <a:pt x="480" y="3069"/>
                    <a:pt x="480" y="6774"/>
                  </a:cubicBezTo>
                  <a:cubicBezTo>
                    <a:pt x="480" y="10479"/>
                    <a:pt x="3449" y="13503"/>
                    <a:pt x="7165" y="13559"/>
                  </a:cubicBezTo>
                  <a:lnTo>
                    <a:pt x="7165" y="13548"/>
                  </a:lnTo>
                  <a:cubicBezTo>
                    <a:pt x="12387" y="13548"/>
                    <a:pt x="15646" y="7890"/>
                    <a:pt x="13024" y="3371"/>
                  </a:cubicBezTo>
                  <a:cubicBezTo>
                    <a:pt x="13009" y="3341"/>
                    <a:pt x="12979" y="3326"/>
                    <a:pt x="12951" y="3326"/>
                  </a:cubicBezTo>
                  <a:cubicBezTo>
                    <a:pt x="12937" y="3326"/>
                    <a:pt x="12923" y="3330"/>
                    <a:pt x="12912" y="3337"/>
                  </a:cubicBezTo>
                  <a:cubicBezTo>
                    <a:pt x="12867" y="3359"/>
                    <a:pt x="12856" y="3415"/>
                    <a:pt x="12879" y="3460"/>
                  </a:cubicBezTo>
                  <a:cubicBezTo>
                    <a:pt x="14385" y="6049"/>
                    <a:pt x="13961" y="9319"/>
                    <a:pt x="11841" y="11439"/>
                  </a:cubicBezTo>
                  <a:cubicBezTo>
                    <a:pt x="10570" y="12717"/>
                    <a:pt x="8877" y="13383"/>
                    <a:pt x="7163" y="13383"/>
                  </a:cubicBezTo>
                  <a:cubicBezTo>
                    <a:pt x="6034" y="13383"/>
                    <a:pt x="4895" y="13093"/>
                    <a:pt x="3862" y="12499"/>
                  </a:cubicBezTo>
                  <a:cubicBezTo>
                    <a:pt x="1273" y="11015"/>
                    <a:pt x="0" y="7957"/>
                    <a:pt x="770" y="5067"/>
                  </a:cubicBezTo>
                  <a:cubicBezTo>
                    <a:pt x="1540" y="2177"/>
                    <a:pt x="4163" y="168"/>
                    <a:pt x="7165" y="168"/>
                  </a:cubicBezTo>
                  <a:cubicBezTo>
                    <a:pt x="7189" y="168"/>
                    <a:pt x="7212" y="167"/>
                    <a:pt x="7236" y="167"/>
                  </a:cubicBezTo>
                  <a:cubicBezTo>
                    <a:pt x="8205" y="167"/>
                    <a:pt x="9162" y="391"/>
                    <a:pt x="10044" y="826"/>
                  </a:cubicBezTo>
                  <a:cubicBezTo>
                    <a:pt x="10057" y="832"/>
                    <a:pt x="10070" y="835"/>
                    <a:pt x="10081" y="835"/>
                  </a:cubicBezTo>
                  <a:cubicBezTo>
                    <a:pt x="10159" y="835"/>
                    <a:pt x="10198" y="719"/>
                    <a:pt x="10111" y="670"/>
                  </a:cubicBezTo>
                  <a:cubicBezTo>
                    <a:pt x="9217" y="234"/>
                    <a:pt x="8227" y="0"/>
                    <a:pt x="7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6727274" y="2725408"/>
              <a:ext cx="402739" cy="581105"/>
            </a:xfrm>
            <a:custGeom>
              <a:rect b="b" l="l" r="r" t="t"/>
              <a:pathLst>
                <a:path extrusionOk="0" h="11305" w="7835">
                  <a:moveTo>
                    <a:pt x="3929" y="179"/>
                  </a:moveTo>
                  <a:lnTo>
                    <a:pt x="5257" y="324"/>
                  </a:lnTo>
                  <a:lnTo>
                    <a:pt x="4944" y="2132"/>
                  </a:lnTo>
                  <a:lnTo>
                    <a:pt x="5033" y="2154"/>
                  </a:lnTo>
                  <a:cubicBezTo>
                    <a:pt x="5837" y="2310"/>
                    <a:pt x="7667" y="2857"/>
                    <a:pt x="7544" y="4531"/>
                  </a:cubicBezTo>
                  <a:lnTo>
                    <a:pt x="5234" y="4263"/>
                  </a:lnTo>
                  <a:cubicBezTo>
                    <a:pt x="5234" y="3761"/>
                    <a:pt x="4754" y="3516"/>
                    <a:pt x="4286" y="3471"/>
                  </a:cubicBezTo>
                  <a:cubicBezTo>
                    <a:pt x="4181" y="3453"/>
                    <a:pt x="4073" y="3444"/>
                    <a:pt x="3964" y="3444"/>
                  </a:cubicBezTo>
                  <a:cubicBezTo>
                    <a:pt x="3875" y="3444"/>
                    <a:pt x="3785" y="3450"/>
                    <a:pt x="3694" y="3460"/>
                  </a:cubicBezTo>
                  <a:cubicBezTo>
                    <a:pt x="3304" y="3516"/>
                    <a:pt x="3203" y="3716"/>
                    <a:pt x="3181" y="3884"/>
                  </a:cubicBezTo>
                  <a:cubicBezTo>
                    <a:pt x="3136" y="4330"/>
                    <a:pt x="3784" y="4498"/>
                    <a:pt x="4609" y="4721"/>
                  </a:cubicBezTo>
                  <a:cubicBezTo>
                    <a:pt x="5937" y="5067"/>
                    <a:pt x="7600" y="5502"/>
                    <a:pt x="7410" y="7232"/>
                  </a:cubicBezTo>
                  <a:cubicBezTo>
                    <a:pt x="7250" y="8618"/>
                    <a:pt x="6266" y="9301"/>
                    <a:pt x="4476" y="9301"/>
                  </a:cubicBezTo>
                  <a:cubicBezTo>
                    <a:pt x="4392" y="9301"/>
                    <a:pt x="4306" y="9299"/>
                    <a:pt x="4219" y="9296"/>
                  </a:cubicBezTo>
                  <a:lnTo>
                    <a:pt x="4129" y="9296"/>
                  </a:lnTo>
                  <a:lnTo>
                    <a:pt x="4040" y="11126"/>
                  </a:lnTo>
                  <a:lnTo>
                    <a:pt x="2701" y="10970"/>
                  </a:lnTo>
                  <a:lnTo>
                    <a:pt x="3002" y="9151"/>
                  </a:lnTo>
                  <a:lnTo>
                    <a:pt x="2935" y="9140"/>
                  </a:lnTo>
                  <a:cubicBezTo>
                    <a:pt x="1183" y="8749"/>
                    <a:pt x="212" y="7790"/>
                    <a:pt x="302" y="6551"/>
                  </a:cubicBezTo>
                  <a:lnTo>
                    <a:pt x="302" y="6551"/>
                  </a:lnTo>
                  <a:lnTo>
                    <a:pt x="2601" y="6808"/>
                  </a:lnTo>
                  <a:cubicBezTo>
                    <a:pt x="2567" y="7455"/>
                    <a:pt x="3192" y="7756"/>
                    <a:pt x="3750" y="7812"/>
                  </a:cubicBezTo>
                  <a:cubicBezTo>
                    <a:pt x="3845" y="7823"/>
                    <a:pt x="4004" y="7842"/>
                    <a:pt x="4177" y="7842"/>
                  </a:cubicBezTo>
                  <a:cubicBezTo>
                    <a:pt x="4535" y="7842"/>
                    <a:pt x="4955" y="7760"/>
                    <a:pt x="5000" y="7354"/>
                  </a:cubicBezTo>
                  <a:cubicBezTo>
                    <a:pt x="5056" y="6875"/>
                    <a:pt x="4386" y="6685"/>
                    <a:pt x="3538" y="6451"/>
                  </a:cubicBezTo>
                  <a:cubicBezTo>
                    <a:pt x="2232" y="6082"/>
                    <a:pt x="603" y="5614"/>
                    <a:pt x="782" y="3973"/>
                  </a:cubicBezTo>
                  <a:cubicBezTo>
                    <a:pt x="932" y="2686"/>
                    <a:pt x="1845" y="2017"/>
                    <a:pt x="3532" y="2017"/>
                  </a:cubicBezTo>
                  <a:cubicBezTo>
                    <a:pt x="3600" y="2017"/>
                    <a:pt x="3669" y="2018"/>
                    <a:pt x="3739" y="2020"/>
                  </a:cubicBezTo>
                  <a:lnTo>
                    <a:pt x="3817" y="2020"/>
                  </a:lnTo>
                  <a:lnTo>
                    <a:pt x="3929" y="179"/>
                  </a:lnTo>
                  <a:close/>
                  <a:moveTo>
                    <a:pt x="3772" y="0"/>
                  </a:moveTo>
                  <a:lnTo>
                    <a:pt x="3661" y="1864"/>
                  </a:lnTo>
                  <a:lnTo>
                    <a:pt x="3560" y="1864"/>
                  </a:lnTo>
                  <a:cubicBezTo>
                    <a:pt x="1797" y="1864"/>
                    <a:pt x="770" y="2589"/>
                    <a:pt x="614" y="3962"/>
                  </a:cubicBezTo>
                  <a:cubicBezTo>
                    <a:pt x="413" y="5747"/>
                    <a:pt x="2199" y="6250"/>
                    <a:pt x="3493" y="6618"/>
                  </a:cubicBezTo>
                  <a:cubicBezTo>
                    <a:pt x="4230" y="6830"/>
                    <a:pt x="4877" y="7009"/>
                    <a:pt x="4832" y="7343"/>
                  </a:cubicBezTo>
                  <a:cubicBezTo>
                    <a:pt x="4806" y="7570"/>
                    <a:pt x="4589" y="7681"/>
                    <a:pt x="4164" y="7681"/>
                  </a:cubicBezTo>
                  <a:cubicBezTo>
                    <a:pt x="4046" y="7681"/>
                    <a:pt x="3912" y="7673"/>
                    <a:pt x="3761" y="7656"/>
                  </a:cubicBezTo>
                  <a:cubicBezTo>
                    <a:pt x="3583" y="7645"/>
                    <a:pt x="2701" y="7511"/>
                    <a:pt x="2768" y="6808"/>
                  </a:cubicBezTo>
                  <a:lnTo>
                    <a:pt x="2790" y="6674"/>
                  </a:lnTo>
                  <a:lnTo>
                    <a:pt x="157" y="6361"/>
                  </a:lnTo>
                  <a:lnTo>
                    <a:pt x="146" y="6451"/>
                  </a:lnTo>
                  <a:cubicBezTo>
                    <a:pt x="0" y="7801"/>
                    <a:pt x="994" y="8861"/>
                    <a:pt x="2824" y="9285"/>
                  </a:cubicBezTo>
                  <a:lnTo>
                    <a:pt x="2522" y="11115"/>
                  </a:lnTo>
                  <a:lnTo>
                    <a:pt x="4196" y="11305"/>
                  </a:lnTo>
                  <a:lnTo>
                    <a:pt x="4286" y="9475"/>
                  </a:lnTo>
                  <a:cubicBezTo>
                    <a:pt x="4352" y="9477"/>
                    <a:pt x="4418" y="9478"/>
                    <a:pt x="4482" y="9478"/>
                  </a:cubicBezTo>
                  <a:cubicBezTo>
                    <a:pt x="6326" y="9478"/>
                    <a:pt x="7405" y="8710"/>
                    <a:pt x="7567" y="7254"/>
                  </a:cubicBezTo>
                  <a:cubicBezTo>
                    <a:pt x="7779" y="5390"/>
                    <a:pt x="5960" y="4922"/>
                    <a:pt x="4643" y="4576"/>
                  </a:cubicBezTo>
                  <a:cubicBezTo>
                    <a:pt x="3929" y="4386"/>
                    <a:pt x="3304" y="4230"/>
                    <a:pt x="3337" y="3917"/>
                  </a:cubicBezTo>
                  <a:cubicBezTo>
                    <a:pt x="3348" y="3862"/>
                    <a:pt x="3371" y="3694"/>
                    <a:pt x="3717" y="3638"/>
                  </a:cubicBezTo>
                  <a:cubicBezTo>
                    <a:pt x="3785" y="3630"/>
                    <a:pt x="3853" y="3626"/>
                    <a:pt x="3922" y="3626"/>
                  </a:cubicBezTo>
                  <a:cubicBezTo>
                    <a:pt x="4033" y="3626"/>
                    <a:pt x="4146" y="3636"/>
                    <a:pt x="4263" y="3650"/>
                  </a:cubicBezTo>
                  <a:cubicBezTo>
                    <a:pt x="4464" y="3672"/>
                    <a:pt x="5100" y="3783"/>
                    <a:pt x="5056" y="4341"/>
                  </a:cubicBezTo>
                  <a:lnTo>
                    <a:pt x="5056" y="4431"/>
                  </a:lnTo>
                  <a:lnTo>
                    <a:pt x="7678" y="4721"/>
                  </a:lnTo>
                  <a:lnTo>
                    <a:pt x="7689" y="4643"/>
                  </a:lnTo>
                  <a:cubicBezTo>
                    <a:pt x="7834" y="3337"/>
                    <a:pt x="6908" y="2377"/>
                    <a:pt x="5134" y="2009"/>
                  </a:cubicBezTo>
                  <a:lnTo>
                    <a:pt x="5446" y="19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758993" y="3574346"/>
              <a:ext cx="1194234" cy="379196"/>
            </a:xfrm>
            <a:custGeom>
              <a:rect b="b" l="l" r="r" t="t"/>
              <a:pathLst>
                <a:path extrusionOk="0" h="7377" w="23233">
                  <a:moveTo>
                    <a:pt x="11922" y="0"/>
                  </a:moveTo>
                  <a:cubicBezTo>
                    <a:pt x="10810" y="0"/>
                    <a:pt x="9696" y="592"/>
                    <a:pt x="9152" y="1775"/>
                  </a:cubicBezTo>
                  <a:cubicBezTo>
                    <a:pt x="8442" y="808"/>
                    <a:pt x="7385" y="345"/>
                    <a:pt x="6335" y="345"/>
                  </a:cubicBezTo>
                  <a:cubicBezTo>
                    <a:pt x="5009" y="345"/>
                    <a:pt x="3695" y="1083"/>
                    <a:pt x="3104" y="2478"/>
                  </a:cubicBezTo>
                  <a:cubicBezTo>
                    <a:pt x="2847" y="2382"/>
                    <a:pt x="2590" y="2338"/>
                    <a:pt x="2340" y="2338"/>
                  </a:cubicBezTo>
                  <a:cubicBezTo>
                    <a:pt x="1076" y="2338"/>
                    <a:pt x="1" y="3472"/>
                    <a:pt x="224" y="4832"/>
                  </a:cubicBezTo>
                  <a:cubicBezTo>
                    <a:pt x="400" y="5955"/>
                    <a:pt x="1355" y="6655"/>
                    <a:pt x="2356" y="6655"/>
                  </a:cubicBezTo>
                  <a:cubicBezTo>
                    <a:pt x="2816" y="6655"/>
                    <a:pt x="3287" y="6506"/>
                    <a:pt x="3695" y="6183"/>
                  </a:cubicBezTo>
                  <a:cubicBezTo>
                    <a:pt x="4408" y="6995"/>
                    <a:pt x="5367" y="7376"/>
                    <a:pt x="6316" y="7376"/>
                  </a:cubicBezTo>
                  <a:cubicBezTo>
                    <a:pt x="7715" y="7376"/>
                    <a:pt x="9093" y="6547"/>
                    <a:pt x="9632" y="5044"/>
                  </a:cubicBezTo>
                  <a:cubicBezTo>
                    <a:pt x="10226" y="5729"/>
                    <a:pt x="11071" y="6086"/>
                    <a:pt x="11925" y="6086"/>
                  </a:cubicBezTo>
                  <a:cubicBezTo>
                    <a:pt x="12532" y="6086"/>
                    <a:pt x="13143" y="5906"/>
                    <a:pt x="13672" y="5535"/>
                  </a:cubicBezTo>
                  <a:cubicBezTo>
                    <a:pt x="13857" y="6121"/>
                    <a:pt x="14368" y="6417"/>
                    <a:pt x="14879" y="6417"/>
                  </a:cubicBezTo>
                  <a:cubicBezTo>
                    <a:pt x="15380" y="6417"/>
                    <a:pt x="15883" y="6132"/>
                    <a:pt x="16082" y="5558"/>
                  </a:cubicBezTo>
                  <a:cubicBezTo>
                    <a:pt x="16350" y="5658"/>
                    <a:pt x="16640" y="5714"/>
                    <a:pt x="16930" y="5714"/>
                  </a:cubicBezTo>
                  <a:cubicBezTo>
                    <a:pt x="17466" y="5714"/>
                    <a:pt x="17979" y="5547"/>
                    <a:pt x="18403" y="5245"/>
                  </a:cubicBezTo>
                  <a:cubicBezTo>
                    <a:pt x="18758" y="6161"/>
                    <a:pt x="19604" y="6649"/>
                    <a:pt x="20454" y="6649"/>
                  </a:cubicBezTo>
                  <a:cubicBezTo>
                    <a:pt x="21127" y="6649"/>
                    <a:pt x="21803" y="6344"/>
                    <a:pt x="22242" y="5703"/>
                  </a:cubicBezTo>
                  <a:cubicBezTo>
                    <a:pt x="23232" y="4256"/>
                    <a:pt x="22203" y="2288"/>
                    <a:pt x="20460" y="2288"/>
                  </a:cubicBezTo>
                  <a:cubicBezTo>
                    <a:pt x="20455" y="2288"/>
                    <a:pt x="20450" y="2288"/>
                    <a:pt x="20445" y="2288"/>
                  </a:cubicBezTo>
                  <a:lnTo>
                    <a:pt x="20445" y="2277"/>
                  </a:lnTo>
                  <a:cubicBezTo>
                    <a:pt x="20099" y="2277"/>
                    <a:pt x="19765" y="2355"/>
                    <a:pt x="19452" y="2522"/>
                  </a:cubicBezTo>
                  <a:cubicBezTo>
                    <a:pt x="19148" y="1225"/>
                    <a:pt x="18037" y="516"/>
                    <a:pt x="16918" y="516"/>
                  </a:cubicBezTo>
                  <a:cubicBezTo>
                    <a:pt x="16064" y="516"/>
                    <a:pt x="15205" y="929"/>
                    <a:pt x="14698" y="1808"/>
                  </a:cubicBezTo>
                  <a:cubicBezTo>
                    <a:pt x="14166" y="603"/>
                    <a:pt x="13045" y="0"/>
                    <a:pt x="1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761306" y="3569617"/>
              <a:ext cx="1196650" cy="387935"/>
            </a:xfrm>
            <a:custGeom>
              <a:rect b="b" l="l" r="r" t="t"/>
              <a:pathLst>
                <a:path extrusionOk="0" h="7547" w="23280">
                  <a:moveTo>
                    <a:pt x="11865" y="161"/>
                  </a:moveTo>
                  <a:cubicBezTo>
                    <a:pt x="12958" y="161"/>
                    <a:pt x="14053" y="749"/>
                    <a:pt x="14575" y="1923"/>
                  </a:cubicBezTo>
                  <a:lnTo>
                    <a:pt x="14642" y="2068"/>
                  </a:lnTo>
                  <a:lnTo>
                    <a:pt x="14720" y="1923"/>
                  </a:lnTo>
                  <a:cubicBezTo>
                    <a:pt x="15217" y="1082"/>
                    <a:pt x="16047" y="687"/>
                    <a:pt x="16871" y="687"/>
                  </a:cubicBezTo>
                  <a:cubicBezTo>
                    <a:pt x="17952" y="687"/>
                    <a:pt x="19025" y="1367"/>
                    <a:pt x="19329" y="2614"/>
                  </a:cubicBezTo>
                  <a:lnTo>
                    <a:pt x="19351" y="2715"/>
                  </a:lnTo>
                  <a:lnTo>
                    <a:pt x="19441" y="2670"/>
                  </a:lnTo>
                  <a:cubicBezTo>
                    <a:pt x="19742" y="2514"/>
                    <a:pt x="20066" y="2436"/>
                    <a:pt x="20389" y="2436"/>
                  </a:cubicBezTo>
                  <a:cubicBezTo>
                    <a:pt x="22085" y="2436"/>
                    <a:pt x="23090" y="4333"/>
                    <a:pt x="22130" y="5728"/>
                  </a:cubicBezTo>
                  <a:cubicBezTo>
                    <a:pt x="21710" y="6346"/>
                    <a:pt x="21057" y="6642"/>
                    <a:pt x="20407" y="6642"/>
                  </a:cubicBezTo>
                  <a:cubicBezTo>
                    <a:pt x="19590" y="6642"/>
                    <a:pt x="18778" y="6175"/>
                    <a:pt x="18436" y="5293"/>
                  </a:cubicBezTo>
                  <a:lnTo>
                    <a:pt x="18403" y="5192"/>
                  </a:lnTo>
                  <a:lnTo>
                    <a:pt x="18314" y="5259"/>
                  </a:lnTo>
                  <a:cubicBezTo>
                    <a:pt x="17891" y="5553"/>
                    <a:pt x="17396" y="5704"/>
                    <a:pt x="16894" y="5704"/>
                  </a:cubicBezTo>
                  <a:cubicBezTo>
                    <a:pt x="16614" y="5704"/>
                    <a:pt x="16331" y="5657"/>
                    <a:pt x="16059" y="5560"/>
                  </a:cubicBezTo>
                  <a:lnTo>
                    <a:pt x="15981" y="5527"/>
                  </a:lnTo>
                  <a:lnTo>
                    <a:pt x="15948" y="5605"/>
                  </a:lnTo>
                  <a:cubicBezTo>
                    <a:pt x="15766" y="6141"/>
                    <a:pt x="15299" y="6406"/>
                    <a:pt x="14832" y="6406"/>
                  </a:cubicBezTo>
                  <a:cubicBezTo>
                    <a:pt x="14356" y="6406"/>
                    <a:pt x="13879" y="6130"/>
                    <a:pt x="13705" y="5583"/>
                  </a:cubicBezTo>
                  <a:lnTo>
                    <a:pt x="13671" y="5471"/>
                  </a:lnTo>
                  <a:lnTo>
                    <a:pt x="13571" y="5538"/>
                  </a:lnTo>
                  <a:cubicBezTo>
                    <a:pt x="13054" y="5901"/>
                    <a:pt x="12458" y="6078"/>
                    <a:pt x="11866" y="6078"/>
                  </a:cubicBezTo>
                  <a:cubicBezTo>
                    <a:pt x="11039" y="6078"/>
                    <a:pt x="10222" y="5733"/>
                    <a:pt x="9643" y="5069"/>
                  </a:cubicBezTo>
                  <a:lnTo>
                    <a:pt x="9553" y="4958"/>
                  </a:lnTo>
                  <a:lnTo>
                    <a:pt x="9509" y="5103"/>
                  </a:lnTo>
                  <a:cubicBezTo>
                    <a:pt x="8984" y="6565"/>
                    <a:pt x="7640" y="7370"/>
                    <a:pt x="6276" y="7370"/>
                  </a:cubicBezTo>
                  <a:cubicBezTo>
                    <a:pt x="5349" y="7370"/>
                    <a:pt x="4412" y="6998"/>
                    <a:pt x="3717" y="6208"/>
                  </a:cubicBezTo>
                  <a:lnTo>
                    <a:pt x="3661" y="6152"/>
                  </a:lnTo>
                  <a:lnTo>
                    <a:pt x="3594" y="6208"/>
                  </a:lnTo>
                  <a:cubicBezTo>
                    <a:pt x="3207" y="6511"/>
                    <a:pt x="2762" y="6650"/>
                    <a:pt x="2324" y="6650"/>
                  </a:cubicBezTo>
                  <a:cubicBezTo>
                    <a:pt x="1361" y="6650"/>
                    <a:pt x="438" y="5976"/>
                    <a:pt x="269" y="4902"/>
                  </a:cubicBezTo>
                  <a:cubicBezTo>
                    <a:pt x="63" y="3591"/>
                    <a:pt x="1099" y="2500"/>
                    <a:pt x="2315" y="2500"/>
                  </a:cubicBezTo>
                  <a:cubicBezTo>
                    <a:pt x="2547" y="2500"/>
                    <a:pt x="2787" y="2540"/>
                    <a:pt x="3025" y="2626"/>
                  </a:cubicBezTo>
                  <a:lnTo>
                    <a:pt x="3103" y="2659"/>
                  </a:lnTo>
                  <a:lnTo>
                    <a:pt x="3126" y="2581"/>
                  </a:lnTo>
                  <a:cubicBezTo>
                    <a:pt x="3711" y="1224"/>
                    <a:pt x="4993" y="506"/>
                    <a:pt x="6287" y="506"/>
                  </a:cubicBezTo>
                  <a:cubicBezTo>
                    <a:pt x="7312" y="506"/>
                    <a:pt x="8344" y="958"/>
                    <a:pt x="9040" y="1900"/>
                  </a:cubicBezTo>
                  <a:lnTo>
                    <a:pt x="9118" y="2023"/>
                  </a:lnTo>
                  <a:lnTo>
                    <a:pt x="9185" y="1889"/>
                  </a:lnTo>
                  <a:cubicBezTo>
                    <a:pt x="9706" y="735"/>
                    <a:pt x="10785" y="161"/>
                    <a:pt x="11865" y="161"/>
                  </a:cubicBezTo>
                  <a:close/>
                  <a:moveTo>
                    <a:pt x="11865" y="0"/>
                  </a:moveTo>
                  <a:cubicBezTo>
                    <a:pt x="10764" y="0"/>
                    <a:pt x="9664" y="569"/>
                    <a:pt x="9085" y="1710"/>
                  </a:cubicBezTo>
                  <a:cubicBezTo>
                    <a:pt x="8354" y="789"/>
                    <a:pt x="7312" y="349"/>
                    <a:pt x="6278" y="349"/>
                  </a:cubicBezTo>
                  <a:cubicBezTo>
                    <a:pt x="4945" y="349"/>
                    <a:pt x="3625" y="1082"/>
                    <a:pt x="3003" y="2458"/>
                  </a:cubicBezTo>
                  <a:cubicBezTo>
                    <a:pt x="2780" y="2380"/>
                    <a:pt x="2545" y="2335"/>
                    <a:pt x="2300" y="2335"/>
                  </a:cubicBezTo>
                  <a:cubicBezTo>
                    <a:pt x="2279" y="2335"/>
                    <a:pt x="2259" y="2335"/>
                    <a:pt x="2239" y="2335"/>
                  </a:cubicBezTo>
                  <a:cubicBezTo>
                    <a:pt x="1006" y="2335"/>
                    <a:pt x="1" y="3338"/>
                    <a:pt x="1" y="4578"/>
                  </a:cubicBezTo>
                  <a:cubicBezTo>
                    <a:pt x="1" y="5826"/>
                    <a:pt x="1016" y="6822"/>
                    <a:pt x="2258" y="6822"/>
                  </a:cubicBezTo>
                  <a:cubicBezTo>
                    <a:pt x="2272" y="6822"/>
                    <a:pt x="2286" y="6822"/>
                    <a:pt x="2300" y="6822"/>
                  </a:cubicBezTo>
                  <a:cubicBezTo>
                    <a:pt x="2780" y="6822"/>
                    <a:pt x="3248" y="6665"/>
                    <a:pt x="3628" y="6375"/>
                  </a:cubicBezTo>
                  <a:cubicBezTo>
                    <a:pt x="4308" y="7123"/>
                    <a:pt x="5279" y="7547"/>
                    <a:pt x="6284" y="7547"/>
                  </a:cubicBezTo>
                  <a:cubicBezTo>
                    <a:pt x="7746" y="7536"/>
                    <a:pt x="9051" y="6643"/>
                    <a:pt x="9609" y="5293"/>
                  </a:cubicBezTo>
                  <a:cubicBezTo>
                    <a:pt x="10215" y="5931"/>
                    <a:pt x="11034" y="6262"/>
                    <a:pt x="11862" y="6262"/>
                  </a:cubicBezTo>
                  <a:cubicBezTo>
                    <a:pt x="12452" y="6262"/>
                    <a:pt x="13046" y="6094"/>
                    <a:pt x="13571" y="5750"/>
                  </a:cubicBezTo>
                  <a:cubicBezTo>
                    <a:pt x="13800" y="6308"/>
                    <a:pt x="14310" y="6587"/>
                    <a:pt x="14821" y="6587"/>
                  </a:cubicBezTo>
                  <a:cubicBezTo>
                    <a:pt x="15331" y="6587"/>
                    <a:pt x="15842" y="6308"/>
                    <a:pt x="16071" y="5750"/>
                  </a:cubicBezTo>
                  <a:cubicBezTo>
                    <a:pt x="16338" y="5833"/>
                    <a:pt x="16612" y="5874"/>
                    <a:pt x="16884" y="5874"/>
                  </a:cubicBezTo>
                  <a:cubicBezTo>
                    <a:pt x="17385" y="5874"/>
                    <a:pt x="17880" y="5735"/>
                    <a:pt x="18314" y="5460"/>
                  </a:cubicBezTo>
                  <a:cubicBezTo>
                    <a:pt x="18706" y="6354"/>
                    <a:pt x="19550" y="6820"/>
                    <a:pt x="20398" y="6820"/>
                  </a:cubicBezTo>
                  <a:cubicBezTo>
                    <a:pt x="21116" y="6820"/>
                    <a:pt x="21836" y="6486"/>
                    <a:pt x="22286" y="5795"/>
                  </a:cubicBezTo>
                  <a:cubicBezTo>
                    <a:pt x="23280" y="4277"/>
                    <a:pt x="22197" y="2280"/>
                    <a:pt x="20389" y="2280"/>
                  </a:cubicBezTo>
                  <a:cubicBezTo>
                    <a:pt x="20066" y="2280"/>
                    <a:pt x="19753" y="2347"/>
                    <a:pt x="19463" y="2492"/>
                  </a:cubicBezTo>
                  <a:cubicBezTo>
                    <a:pt x="19111" y="1217"/>
                    <a:pt x="17994" y="520"/>
                    <a:pt x="16868" y="520"/>
                  </a:cubicBezTo>
                  <a:cubicBezTo>
                    <a:pt x="16032" y="520"/>
                    <a:pt x="15191" y="904"/>
                    <a:pt x="14653" y="1722"/>
                  </a:cubicBezTo>
                  <a:cubicBezTo>
                    <a:pt x="14077" y="575"/>
                    <a:pt x="12971" y="0"/>
                    <a:pt x="1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6067653" y="3800921"/>
              <a:ext cx="915530" cy="748061"/>
            </a:xfrm>
            <a:custGeom>
              <a:rect b="b" l="l" r="r" t="t"/>
              <a:pathLst>
                <a:path extrusionOk="0" h="14553" w="17811">
                  <a:moveTo>
                    <a:pt x="0" y="0"/>
                  </a:moveTo>
                  <a:lnTo>
                    <a:pt x="0" y="14552"/>
                  </a:lnTo>
                  <a:lnTo>
                    <a:pt x="17811" y="14552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705126" y="3800921"/>
              <a:ext cx="362593" cy="748061"/>
            </a:xfrm>
            <a:custGeom>
              <a:rect b="b" l="l" r="r" t="t"/>
              <a:pathLst>
                <a:path extrusionOk="0" h="14553" w="7054">
                  <a:moveTo>
                    <a:pt x="0" y="0"/>
                  </a:moveTo>
                  <a:lnTo>
                    <a:pt x="0" y="14552"/>
                  </a:lnTo>
                  <a:lnTo>
                    <a:pt x="7053" y="14552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63592" y="3948596"/>
              <a:ext cx="8687" cy="581465"/>
            </a:xfrm>
            <a:custGeom>
              <a:rect b="b" l="l" r="r" t="t"/>
              <a:pathLst>
                <a:path extrusionOk="0" h="11312" w="169">
                  <a:moveTo>
                    <a:pt x="85" y="1"/>
                  </a:moveTo>
                  <a:cubicBezTo>
                    <a:pt x="43" y="1"/>
                    <a:pt x="1" y="29"/>
                    <a:pt x="1" y="85"/>
                  </a:cubicBezTo>
                  <a:lnTo>
                    <a:pt x="1" y="11233"/>
                  </a:lnTo>
                  <a:cubicBezTo>
                    <a:pt x="1" y="11278"/>
                    <a:pt x="34" y="11311"/>
                    <a:pt x="90" y="11311"/>
                  </a:cubicBezTo>
                  <a:cubicBezTo>
                    <a:pt x="135" y="11311"/>
                    <a:pt x="168" y="11278"/>
                    <a:pt x="168" y="11233"/>
                  </a:cubicBezTo>
                  <a:lnTo>
                    <a:pt x="168" y="85"/>
                  </a:lnTo>
                  <a:cubicBezTo>
                    <a:pt x="168" y="29"/>
                    <a:pt x="126" y="1"/>
                    <a:pt x="85" y="1"/>
                  </a:cubicBezTo>
                  <a:close/>
                </a:path>
              </a:pathLst>
            </a:custGeom>
            <a:solidFill>
              <a:srgbClr val="689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705126" y="3800921"/>
              <a:ext cx="362593" cy="418776"/>
            </a:xfrm>
            <a:custGeom>
              <a:rect b="b" l="l" r="r" t="t"/>
              <a:pathLst>
                <a:path extrusionOk="0" h="8147" w="7054">
                  <a:moveTo>
                    <a:pt x="0" y="0"/>
                  </a:moveTo>
                  <a:lnTo>
                    <a:pt x="0" y="8147"/>
                  </a:lnTo>
                  <a:lnTo>
                    <a:pt x="7053" y="1920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6067653" y="3800921"/>
              <a:ext cx="1178248" cy="235783"/>
            </a:xfrm>
            <a:custGeom>
              <a:rect b="b" l="l" r="r" t="t"/>
              <a:pathLst>
                <a:path extrusionOk="0" h="4587" w="22922">
                  <a:moveTo>
                    <a:pt x="0" y="0"/>
                  </a:moveTo>
                  <a:lnTo>
                    <a:pt x="5111" y="4587"/>
                  </a:lnTo>
                  <a:lnTo>
                    <a:pt x="22922" y="4587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6095717" y="3825696"/>
              <a:ext cx="871992" cy="215633"/>
            </a:xfrm>
            <a:custGeom>
              <a:rect b="b" l="l" r="r" t="t"/>
              <a:pathLst>
                <a:path extrusionOk="0" h="4195" w="16964">
                  <a:moveTo>
                    <a:pt x="96" y="0"/>
                  </a:moveTo>
                  <a:cubicBezTo>
                    <a:pt x="72" y="0"/>
                    <a:pt x="47" y="12"/>
                    <a:pt x="34" y="32"/>
                  </a:cubicBezTo>
                  <a:cubicBezTo>
                    <a:pt x="1" y="65"/>
                    <a:pt x="1" y="110"/>
                    <a:pt x="34" y="143"/>
                  </a:cubicBezTo>
                  <a:lnTo>
                    <a:pt x="4509" y="4172"/>
                  </a:lnTo>
                  <a:lnTo>
                    <a:pt x="4532" y="4194"/>
                  </a:lnTo>
                  <a:lnTo>
                    <a:pt x="16874" y="4194"/>
                  </a:lnTo>
                  <a:cubicBezTo>
                    <a:pt x="16919" y="4194"/>
                    <a:pt x="16963" y="4161"/>
                    <a:pt x="16963" y="4105"/>
                  </a:cubicBezTo>
                  <a:cubicBezTo>
                    <a:pt x="16963" y="4060"/>
                    <a:pt x="16930" y="4027"/>
                    <a:pt x="16885" y="4027"/>
                  </a:cubicBezTo>
                  <a:lnTo>
                    <a:pt x="4610" y="4027"/>
                  </a:lnTo>
                  <a:lnTo>
                    <a:pt x="146" y="21"/>
                  </a:lnTo>
                  <a:cubicBezTo>
                    <a:pt x="132" y="7"/>
                    <a:pt x="114" y="0"/>
                    <a:pt x="96" y="0"/>
                  </a:cubicBezTo>
                  <a:close/>
                </a:path>
              </a:pathLst>
            </a:custGeom>
            <a:solidFill>
              <a:srgbClr val="689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5438974" y="3800921"/>
              <a:ext cx="628755" cy="235783"/>
            </a:xfrm>
            <a:custGeom>
              <a:rect b="b" l="l" r="r" t="t"/>
              <a:pathLst>
                <a:path extrusionOk="0" h="4587" w="12232">
                  <a:moveTo>
                    <a:pt x="5111" y="0"/>
                  </a:moveTo>
                  <a:lnTo>
                    <a:pt x="0" y="4587"/>
                  </a:lnTo>
                  <a:lnTo>
                    <a:pt x="7120" y="4587"/>
                  </a:lnTo>
                  <a:lnTo>
                    <a:pt x="1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857472" y="1523706"/>
              <a:ext cx="49963" cy="86973"/>
            </a:xfrm>
            <a:custGeom>
              <a:rect b="b" l="l" r="r" t="t"/>
              <a:pathLst>
                <a:path extrusionOk="0" h="1692" w="972">
                  <a:moveTo>
                    <a:pt x="224" y="0"/>
                  </a:moveTo>
                  <a:cubicBezTo>
                    <a:pt x="79" y="491"/>
                    <a:pt x="1" y="993"/>
                    <a:pt x="12" y="1496"/>
                  </a:cubicBezTo>
                  <a:cubicBezTo>
                    <a:pt x="12" y="1602"/>
                    <a:pt x="104" y="1692"/>
                    <a:pt x="216" y="1692"/>
                  </a:cubicBezTo>
                  <a:cubicBezTo>
                    <a:pt x="233" y="1692"/>
                    <a:pt x="251" y="1690"/>
                    <a:pt x="268" y="1685"/>
                  </a:cubicBezTo>
                  <a:cubicBezTo>
                    <a:pt x="503" y="1618"/>
                    <a:pt x="737" y="1529"/>
                    <a:pt x="972" y="1418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850224" y="1984310"/>
              <a:ext cx="774224" cy="1149000"/>
            </a:xfrm>
            <a:custGeom>
              <a:rect b="b" l="l" r="r" t="t"/>
              <a:pathLst>
                <a:path extrusionOk="0" h="22353" w="15062">
                  <a:moveTo>
                    <a:pt x="9873" y="0"/>
                  </a:moveTo>
                  <a:cubicBezTo>
                    <a:pt x="9694" y="458"/>
                    <a:pt x="9493" y="982"/>
                    <a:pt x="9292" y="1552"/>
                  </a:cubicBezTo>
                  <a:cubicBezTo>
                    <a:pt x="7875" y="5457"/>
                    <a:pt x="5933" y="11662"/>
                    <a:pt x="5576" y="13157"/>
                  </a:cubicBezTo>
                  <a:cubicBezTo>
                    <a:pt x="5163" y="14876"/>
                    <a:pt x="4326" y="15456"/>
                    <a:pt x="2731" y="16327"/>
                  </a:cubicBezTo>
                  <a:cubicBezTo>
                    <a:pt x="1615" y="16940"/>
                    <a:pt x="845" y="18101"/>
                    <a:pt x="175" y="19016"/>
                  </a:cubicBezTo>
                  <a:cubicBezTo>
                    <a:pt x="1" y="19282"/>
                    <a:pt x="211" y="19601"/>
                    <a:pt x="483" y="19601"/>
                  </a:cubicBezTo>
                  <a:cubicBezTo>
                    <a:pt x="542" y="19601"/>
                    <a:pt x="604" y="19586"/>
                    <a:pt x="666" y="19552"/>
                  </a:cubicBezTo>
                  <a:cubicBezTo>
                    <a:pt x="1816" y="18916"/>
                    <a:pt x="2072" y="17978"/>
                    <a:pt x="2708" y="17521"/>
                  </a:cubicBezTo>
                  <a:lnTo>
                    <a:pt x="2708" y="17521"/>
                  </a:lnTo>
                  <a:cubicBezTo>
                    <a:pt x="2664" y="18023"/>
                    <a:pt x="2619" y="18559"/>
                    <a:pt x="2362" y="19061"/>
                  </a:cubicBezTo>
                  <a:cubicBezTo>
                    <a:pt x="1894" y="19965"/>
                    <a:pt x="1246" y="20846"/>
                    <a:pt x="1046" y="21605"/>
                  </a:cubicBezTo>
                  <a:cubicBezTo>
                    <a:pt x="947" y="22000"/>
                    <a:pt x="1260" y="22352"/>
                    <a:pt x="1631" y="22352"/>
                  </a:cubicBezTo>
                  <a:cubicBezTo>
                    <a:pt x="1720" y="22352"/>
                    <a:pt x="1813" y="22331"/>
                    <a:pt x="1905" y="22286"/>
                  </a:cubicBezTo>
                  <a:cubicBezTo>
                    <a:pt x="6570" y="19920"/>
                    <a:pt x="5308" y="17007"/>
                    <a:pt x="7775" y="13079"/>
                  </a:cubicBezTo>
                  <a:cubicBezTo>
                    <a:pt x="10196" y="9252"/>
                    <a:pt x="14247" y="1552"/>
                    <a:pt x="14961" y="201"/>
                  </a:cubicBezTo>
                  <a:cubicBezTo>
                    <a:pt x="15028" y="67"/>
                    <a:pt x="15062" y="0"/>
                    <a:pt x="15062" y="0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7011776" y="2960876"/>
              <a:ext cx="78389" cy="121927"/>
            </a:xfrm>
            <a:custGeom>
              <a:rect b="b" l="l" r="r" t="t"/>
              <a:pathLst>
                <a:path extrusionOk="0" h="2372" w="1525">
                  <a:moveTo>
                    <a:pt x="1405" y="0"/>
                  </a:moveTo>
                  <a:cubicBezTo>
                    <a:pt x="1375" y="0"/>
                    <a:pt x="1348" y="15"/>
                    <a:pt x="1340" y="51"/>
                  </a:cubicBezTo>
                  <a:cubicBezTo>
                    <a:pt x="1027" y="843"/>
                    <a:pt x="34" y="2215"/>
                    <a:pt x="23" y="2238"/>
                  </a:cubicBezTo>
                  <a:cubicBezTo>
                    <a:pt x="1" y="2271"/>
                    <a:pt x="1" y="2327"/>
                    <a:pt x="45" y="2349"/>
                  </a:cubicBezTo>
                  <a:cubicBezTo>
                    <a:pt x="56" y="2361"/>
                    <a:pt x="79" y="2361"/>
                    <a:pt x="90" y="2372"/>
                  </a:cubicBezTo>
                  <a:cubicBezTo>
                    <a:pt x="112" y="2372"/>
                    <a:pt x="146" y="2361"/>
                    <a:pt x="157" y="2338"/>
                  </a:cubicBezTo>
                  <a:cubicBezTo>
                    <a:pt x="201" y="2271"/>
                    <a:pt x="1183" y="921"/>
                    <a:pt x="1496" y="106"/>
                  </a:cubicBezTo>
                  <a:cubicBezTo>
                    <a:pt x="1525" y="49"/>
                    <a:pt x="1461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6956726" y="2966530"/>
              <a:ext cx="96431" cy="143824"/>
            </a:xfrm>
            <a:custGeom>
              <a:rect b="b" l="l" r="r" t="t"/>
              <a:pathLst>
                <a:path extrusionOk="0" h="2798" w="1876">
                  <a:moveTo>
                    <a:pt x="1779" y="0"/>
                  </a:moveTo>
                  <a:cubicBezTo>
                    <a:pt x="1745" y="0"/>
                    <a:pt x="1714" y="28"/>
                    <a:pt x="1696" y="63"/>
                  </a:cubicBezTo>
                  <a:cubicBezTo>
                    <a:pt x="1440" y="822"/>
                    <a:pt x="45" y="2641"/>
                    <a:pt x="23" y="2663"/>
                  </a:cubicBezTo>
                  <a:cubicBezTo>
                    <a:pt x="0" y="2697"/>
                    <a:pt x="0" y="2753"/>
                    <a:pt x="45" y="2775"/>
                  </a:cubicBezTo>
                  <a:cubicBezTo>
                    <a:pt x="56" y="2786"/>
                    <a:pt x="78" y="2797"/>
                    <a:pt x="90" y="2797"/>
                  </a:cubicBezTo>
                  <a:cubicBezTo>
                    <a:pt x="123" y="2797"/>
                    <a:pt x="145" y="2786"/>
                    <a:pt x="156" y="2764"/>
                  </a:cubicBezTo>
                  <a:cubicBezTo>
                    <a:pt x="223" y="2686"/>
                    <a:pt x="1585" y="900"/>
                    <a:pt x="1853" y="108"/>
                  </a:cubicBezTo>
                  <a:cubicBezTo>
                    <a:pt x="1875" y="63"/>
                    <a:pt x="1853" y="19"/>
                    <a:pt x="1808" y="7"/>
                  </a:cubicBezTo>
                  <a:cubicBezTo>
                    <a:pt x="1798" y="3"/>
                    <a:pt x="1788" y="0"/>
                    <a:pt x="1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6915400" y="2966427"/>
              <a:ext cx="100440" cy="148502"/>
            </a:xfrm>
            <a:custGeom>
              <a:rect b="b" l="l" r="r" t="t"/>
              <a:pathLst>
                <a:path extrusionOk="0" h="2889" w="1954">
                  <a:moveTo>
                    <a:pt x="1849" y="1"/>
                  </a:moveTo>
                  <a:cubicBezTo>
                    <a:pt x="1815" y="1"/>
                    <a:pt x="1783" y="21"/>
                    <a:pt x="1775" y="54"/>
                  </a:cubicBezTo>
                  <a:cubicBezTo>
                    <a:pt x="1496" y="858"/>
                    <a:pt x="369" y="2398"/>
                    <a:pt x="34" y="2755"/>
                  </a:cubicBezTo>
                  <a:cubicBezTo>
                    <a:pt x="1" y="2788"/>
                    <a:pt x="1" y="2833"/>
                    <a:pt x="34" y="2866"/>
                  </a:cubicBezTo>
                  <a:cubicBezTo>
                    <a:pt x="57" y="2889"/>
                    <a:pt x="68" y="2889"/>
                    <a:pt x="90" y="2889"/>
                  </a:cubicBezTo>
                  <a:cubicBezTo>
                    <a:pt x="124" y="2889"/>
                    <a:pt x="146" y="2877"/>
                    <a:pt x="157" y="2866"/>
                  </a:cubicBezTo>
                  <a:cubicBezTo>
                    <a:pt x="469" y="2520"/>
                    <a:pt x="1630" y="969"/>
                    <a:pt x="1931" y="110"/>
                  </a:cubicBezTo>
                  <a:cubicBezTo>
                    <a:pt x="1954" y="76"/>
                    <a:pt x="1931" y="21"/>
                    <a:pt x="1887" y="9"/>
                  </a:cubicBezTo>
                  <a:cubicBezTo>
                    <a:pt x="1875" y="4"/>
                    <a:pt x="1862" y="1"/>
                    <a:pt x="1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7503935" y="2109934"/>
              <a:ext cx="388397" cy="220311"/>
            </a:xfrm>
            <a:custGeom>
              <a:rect b="b" l="l" r="r" t="t"/>
              <a:pathLst>
                <a:path extrusionOk="0" h="4286" w="7556">
                  <a:moveTo>
                    <a:pt x="6540" y="0"/>
                  </a:moveTo>
                  <a:lnTo>
                    <a:pt x="0" y="3426"/>
                  </a:lnTo>
                  <a:cubicBezTo>
                    <a:pt x="815" y="3984"/>
                    <a:pt x="1340" y="4286"/>
                    <a:pt x="1340" y="4286"/>
                  </a:cubicBezTo>
                  <a:lnTo>
                    <a:pt x="7555" y="1094"/>
                  </a:lnTo>
                  <a:cubicBezTo>
                    <a:pt x="7176" y="759"/>
                    <a:pt x="6841" y="402"/>
                    <a:pt x="6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7129740" y="1903919"/>
              <a:ext cx="132721" cy="169937"/>
            </a:xfrm>
            <a:custGeom>
              <a:rect b="b" l="l" r="r" t="t"/>
              <a:pathLst>
                <a:path extrusionOk="0" h="3306" w="2582">
                  <a:moveTo>
                    <a:pt x="127" y="0"/>
                  </a:moveTo>
                  <a:cubicBezTo>
                    <a:pt x="69" y="0"/>
                    <a:pt x="1" y="68"/>
                    <a:pt x="49" y="125"/>
                  </a:cubicBezTo>
                  <a:cubicBezTo>
                    <a:pt x="752" y="1230"/>
                    <a:pt x="1544" y="2290"/>
                    <a:pt x="2415" y="3272"/>
                  </a:cubicBezTo>
                  <a:cubicBezTo>
                    <a:pt x="2425" y="3293"/>
                    <a:pt x="2445" y="3304"/>
                    <a:pt x="2475" y="3305"/>
                  </a:cubicBezTo>
                  <a:lnTo>
                    <a:pt x="2475" y="3305"/>
                  </a:lnTo>
                  <a:cubicBezTo>
                    <a:pt x="2540" y="3301"/>
                    <a:pt x="2581" y="3215"/>
                    <a:pt x="2538" y="3171"/>
                  </a:cubicBezTo>
                  <a:cubicBezTo>
                    <a:pt x="1667" y="2178"/>
                    <a:pt x="886" y="1140"/>
                    <a:pt x="183" y="36"/>
                  </a:cubicBezTo>
                  <a:cubicBezTo>
                    <a:pt x="171" y="11"/>
                    <a:pt x="149" y="0"/>
                    <a:pt x="127" y="0"/>
                  </a:cubicBezTo>
                  <a:close/>
                  <a:moveTo>
                    <a:pt x="2475" y="3305"/>
                  </a:moveTo>
                  <a:cubicBezTo>
                    <a:pt x="2474" y="3305"/>
                    <a:pt x="2472" y="3305"/>
                    <a:pt x="2471" y="3305"/>
                  </a:cubicBezTo>
                  <a:lnTo>
                    <a:pt x="2482" y="3305"/>
                  </a:lnTo>
                  <a:cubicBezTo>
                    <a:pt x="2480" y="3305"/>
                    <a:pt x="2477" y="3305"/>
                    <a:pt x="2475" y="3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7358215" y="1742366"/>
              <a:ext cx="90725" cy="232236"/>
            </a:xfrm>
            <a:custGeom>
              <a:rect b="b" l="l" r="r" t="t"/>
              <a:pathLst>
                <a:path extrusionOk="0" h="4518" w="1765">
                  <a:moveTo>
                    <a:pt x="1662" y="0"/>
                  </a:moveTo>
                  <a:cubicBezTo>
                    <a:pt x="1631" y="0"/>
                    <a:pt x="1605" y="21"/>
                    <a:pt x="1597" y="54"/>
                  </a:cubicBezTo>
                  <a:lnTo>
                    <a:pt x="12" y="4406"/>
                  </a:lnTo>
                  <a:cubicBezTo>
                    <a:pt x="1" y="4451"/>
                    <a:pt x="23" y="4495"/>
                    <a:pt x="68" y="4518"/>
                  </a:cubicBezTo>
                  <a:lnTo>
                    <a:pt x="90" y="4518"/>
                  </a:lnTo>
                  <a:cubicBezTo>
                    <a:pt x="124" y="4518"/>
                    <a:pt x="157" y="4495"/>
                    <a:pt x="168" y="4462"/>
                  </a:cubicBezTo>
                  <a:lnTo>
                    <a:pt x="1753" y="110"/>
                  </a:lnTo>
                  <a:cubicBezTo>
                    <a:pt x="1764" y="65"/>
                    <a:pt x="1742" y="20"/>
                    <a:pt x="1697" y="9"/>
                  </a:cubicBezTo>
                  <a:cubicBezTo>
                    <a:pt x="1685" y="3"/>
                    <a:pt x="1673" y="0"/>
                    <a:pt x="1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853462" y="1519851"/>
              <a:ext cx="59113" cy="95095"/>
            </a:xfrm>
            <a:custGeom>
              <a:rect b="b" l="l" r="r" t="t"/>
              <a:pathLst>
                <a:path extrusionOk="0" h="1850" w="1150">
                  <a:moveTo>
                    <a:pt x="304" y="0"/>
                  </a:moveTo>
                  <a:cubicBezTo>
                    <a:pt x="275" y="0"/>
                    <a:pt x="247" y="16"/>
                    <a:pt x="235" y="53"/>
                  </a:cubicBezTo>
                  <a:cubicBezTo>
                    <a:pt x="79" y="544"/>
                    <a:pt x="1" y="1057"/>
                    <a:pt x="12" y="1571"/>
                  </a:cubicBezTo>
                  <a:cubicBezTo>
                    <a:pt x="12" y="1727"/>
                    <a:pt x="134" y="1850"/>
                    <a:pt x="291" y="1850"/>
                  </a:cubicBezTo>
                  <a:lnTo>
                    <a:pt x="369" y="1850"/>
                  </a:lnTo>
                  <a:cubicBezTo>
                    <a:pt x="625" y="1772"/>
                    <a:pt x="860" y="1682"/>
                    <a:pt x="1094" y="1571"/>
                  </a:cubicBezTo>
                  <a:cubicBezTo>
                    <a:pt x="1139" y="1548"/>
                    <a:pt x="1150" y="1493"/>
                    <a:pt x="1128" y="1459"/>
                  </a:cubicBezTo>
                  <a:cubicBezTo>
                    <a:pt x="1119" y="1425"/>
                    <a:pt x="1085" y="1410"/>
                    <a:pt x="1049" y="1410"/>
                  </a:cubicBezTo>
                  <a:cubicBezTo>
                    <a:pt x="1038" y="1410"/>
                    <a:pt x="1027" y="1412"/>
                    <a:pt x="1016" y="1414"/>
                  </a:cubicBezTo>
                  <a:cubicBezTo>
                    <a:pt x="793" y="1526"/>
                    <a:pt x="558" y="1615"/>
                    <a:pt x="324" y="1682"/>
                  </a:cubicBezTo>
                  <a:cubicBezTo>
                    <a:pt x="315" y="1685"/>
                    <a:pt x="305" y="1687"/>
                    <a:pt x="295" y="1687"/>
                  </a:cubicBezTo>
                  <a:cubicBezTo>
                    <a:pt x="268" y="1687"/>
                    <a:pt x="240" y="1676"/>
                    <a:pt x="224" y="1660"/>
                  </a:cubicBezTo>
                  <a:cubicBezTo>
                    <a:pt x="190" y="1638"/>
                    <a:pt x="179" y="1604"/>
                    <a:pt x="179" y="1571"/>
                  </a:cubicBezTo>
                  <a:cubicBezTo>
                    <a:pt x="168" y="1080"/>
                    <a:pt x="246" y="589"/>
                    <a:pt x="391" y="109"/>
                  </a:cubicBezTo>
                  <a:cubicBezTo>
                    <a:pt x="405" y="46"/>
                    <a:pt x="353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7863583" y="2334196"/>
              <a:ext cx="158937" cy="98127"/>
            </a:xfrm>
            <a:custGeom>
              <a:rect b="b" l="l" r="r" t="t"/>
              <a:pathLst>
                <a:path extrusionOk="0" h="1909" w="3092">
                  <a:moveTo>
                    <a:pt x="99" y="0"/>
                  </a:moveTo>
                  <a:cubicBezTo>
                    <a:pt x="72" y="0"/>
                    <a:pt x="48" y="12"/>
                    <a:pt x="34" y="34"/>
                  </a:cubicBezTo>
                  <a:cubicBezTo>
                    <a:pt x="0" y="79"/>
                    <a:pt x="12" y="123"/>
                    <a:pt x="56" y="157"/>
                  </a:cubicBezTo>
                  <a:lnTo>
                    <a:pt x="2947" y="1898"/>
                  </a:lnTo>
                  <a:cubicBezTo>
                    <a:pt x="2958" y="1898"/>
                    <a:pt x="2980" y="1909"/>
                    <a:pt x="2991" y="1909"/>
                  </a:cubicBezTo>
                  <a:cubicBezTo>
                    <a:pt x="3025" y="1909"/>
                    <a:pt x="3047" y="1898"/>
                    <a:pt x="3069" y="1864"/>
                  </a:cubicBezTo>
                  <a:cubicBezTo>
                    <a:pt x="3092" y="1831"/>
                    <a:pt x="3080" y="1775"/>
                    <a:pt x="3036" y="1753"/>
                  </a:cubicBezTo>
                  <a:lnTo>
                    <a:pt x="145" y="12"/>
                  </a:lnTo>
                  <a:cubicBezTo>
                    <a:pt x="130" y="4"/>
                    <a:pt x="114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7507379" y="2554860"/>
              <a:ext cx="217587" cy="673527"/>
            </a:xfrm>
            <a:custGeom>
              <a:rect b="b" l="l" r="r" t="t"/>
              <a:pathLst>
                <a:path extrusionOk="0" h="13103" w="4233">
                  <a:moveTo>
                    <a:pt x="4137" y="1"/>
                  </a:moveTo>
                  <a:cubicBezTo>
                    <a:pt x="4108" y="1"/>
                    <a:pt x="4079" y="15"/>
                    <a:pt x="4062" y="49"/>
                  </a:cubicBezTo>
                  <a:lnTo>
                    <a:pt x="23" y="12994"/>
                  </a:lnTo>
                  <a:cubicBezTo>
                    <a:pt x="0" y="13038"/>
                    <a:pt x="34" y="13083"/>
                    <a:pt x="78" y="13094"/>
                  </a:cubicBezTo>
                  <a:cubicBezTo>
                    <a:pt x="78" y="13100"/>
                    <a:pt x="81" y="13102"/>
                    <a:pt x="85" y="13102"/>
                  </a:cubicBezTo>
                  <a:cubicBezTo>
                    <a:pt x="90" y="13102"/>
                    <a:pt x="95" y="13100"/>
                    <a:pt x="101" y="13094"/>
                  </a:cubicBezTo>
                  <a:cubicBezTo>
                    <a:pt x="134" y="13094"/>
                    <a:pt x="168" y="13083"/>
                    <a:pt x="179" y="13049"/>
                  </a:cubicBezTo>
                  <a:lnTo>
                    <a:pt x="4219" y="104"/>
                  </a:lnTo>
                  <a:cubicBezTo>
                    <a:pt x="4233" y="42"/>
                    <a:pt x="4185" y="1"/>
                    <a:pt x="4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7763507" y="2164162"/>
              <a:ext cx="41019" cy="62814"/>
            </a:xfrm>
            <a:custGeom>
              <a:rect b="b" l="l" r="r" t="t"/>
              <a:pathLst>
                <a:path extrusionOk="0" h="1222" w="798">
                  <a:moveTo>
                    <a:pt x="100" y="1"/>
                  </a:moveTo>
                  <a:cubicBezTo>
                    <a:pt x="48" y="1"/>
                    <a:pt x="1" y="53"/>
                    <a:pt x="17" y="117"/>
                  </a:cubicBezTo>
                  <a:lnTo>
                    <a:pt x="631" y="1177"/>
                  </a:lnTo>
                  <a:cubicBezTo>
                    <a:pt x="653" y="1199"/>
                    <a:pt x="675" y="1222"/>
                    <a:pt x="709" y="1222"/>
                  </a:cubicBezTo>
                  <a:cubicBezTo>
                    <a:pt x="720" y="1211"/>
                    <a:pt x="731" y="1211"/>
                    <a:pt x="742" y="1211"/>
                  </a:cubicBezTo>
                  <a:cubicBezTo>
                    <a:pt x="787" y="1177"/>
                    <a:pt x="798" y="1133"/>
                    <a:pt x="776" y="1088"/>
                  </a:cubicBezTo>
                  <a:lnTo>
                    <a:pt x="162" y="28"/>
                  </a:lnTo>
                  <a:cubicBezTo>
                    <a:pt x="143" y="9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7613469" y="2242137"/>
              <a:ext cx="41379" cy="63431"/>
            </a:xfrm>
            <a:custGeom>
              <a:rect b="b" l="l" r="r" t="t"/>
              <a:pathLst>
                <a:path extrusionOk="0" h="1234" w="805">
                  <a:moveTo>
                    <a:pt x="97" y="1"/>
                  </a:moveTo>
                  <a:cubicBezTo>
                    <a:pt x="83" y="1"/>
                    <a:pt x="68" y="6"/>
                    <a:pt x="57" y="17"/>
                  </a:cubicBezTo>
                  <a:cubicBezTo>
                    <a:pt x="12" y="40"/>
                    <a:pt x="1" y="84"/>
                    <a:pt x="23" y="129"/>
                  </a:cubicBezTo>
                  <a:lnTo>
                    <a:pt x="637" y="1189"/>
                  </a:lnTo>
                  <a:cubicBezTo>
                    <a:pt x="659" y="1211"/>
                    <a:pt x="682" y="1234"/>
                    <a:pt x="715" y="1234"/>
                  </a:cubicBezTo>
                  <a:cubicBezTo>
                    <a:pt x="726" y="1234"/>
                    <a:pt x="737" y="1222"/>
                    <a:pt x="760" y="1222"/>
                  </a:cubicBezTo>
                  <a:cubicBezTo>
                    <a:pt x="793" y="1200"/>
                    <a:pt x="804" y="1144"/>
                    <a:pt x="782" y="1111"/>
                  </a:cubicBezTo>
                  <a:lnTo>
                    <a:pt x="168" y="40"/>
                  </a:lnTo>
                  <a:cubicBezTo>
                    <a:pt x="154" y="18"/>
                    <a:pt x="125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8051144" y="3766328"/>
              <a:ext cx="410192" cy="134469"/>
            </a:xfrm>
            <a:custGeom>
              <a:rect b="b" l="l" r="r" t="t"/>
              <a:pathLst>
                <a:path extrusionOk="0" h="2616" w="7980">
                  <a:moveTo>
                    <a:pt x="104" y="1"/>
                  </a:moveTo>
                  <a:cubicBezTo>
                    <a:pt x="71" y="1"/>
                    <a:pt x="32" y="21"/>
                    <a:pt x="23" y="48"/>
                  </a:cubicBezTo>
                  <a:cubicBezTo>
                    <a:pt x="1" y="93"/>
                    <a:pt x="12" y="138"/>
                    <a:pt x="56" y="160"/>
                  </a:cubicBezTo>
                  <a:cubicBezTo>
                    <a:pt x="3694" y="1823"/>
                    <a:pt x="7835" y="2604"/>
                    <a:pt x="7879" y="2615"/>
                  </a:cubicBezTo>
                  <a:lnTo>
                    <a:pt x="7890" y="2615"/>
                  </a:lnTo>
                  <a:cubicBezTo>
                    <a:pt x="7935" y="2615"/>
                    <a:pt x="7968" y="2582"/>
                    <a:pt x="7980" y="2537"/>
                  </a:cubicBezTo>
                  <a:cubicBezTo>
                    <a:pt x="7980" y="2492"/>
                    <a:pt x="7957" y="2459"/>
                    <a:pt x="7913" y="2448"/>
                  </a:cubicBezTo>
                  <a:cubicBezTo>
                    <a:pt x="7868" y="2437"/>
                    <a:pt x="3739" y="1667"/>
                    <a:pt x="123" y="4"/>
                  </a:cubicBezTo>
                  <a:cubicBezTo>
                    <a:pt x="117" y="2"/>
                    <a:pt x="111" y="1"/>
                    <a:pt x="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7471244" y="3816187"/>
              <a:ext cx="141151" cy="281326"/>
            </a:xfrm>
            <a:custGeom>
              <a:rect b="b" l="l" r="r" t="t"/>
              <a:pathLst>
                <a:path extrusionOk="0" h="5473" w="2746">
                  <a:moveTo>
                    <a:pt x="94" y="1"/>
                  </a:moveTo>
                  <a:cubicBezTo>
                    <a:pt x="84" y="1"/>
                    <a:pt x="75" y="2"/>
                    <a:pt x="67" y="5"/>
                  </a:cubicBezTo>
                  <a:cubicBezTo>
                    <a:pt x="23" y="27"/>
                    <a:pt x="0" y="83"/>
                    <a:pt x="23" y="116"/>
                  </a:cubicBezTo>
                  <a:lnTo>
                    <a:pt x="2578" y="5417"/>
                  </a:lnTo>
                  <a:cubicBezTo>
                    <a:pt x="2589" y="5450"/>
                    <a:pt x="2623" y="5473"/>
                    <a:pt x="2645" y="5473"/>
                  </a:cubicBezTo>
                  <a:cubicBezTo>
                    <a:pt x="2667" y="5473"/>
                    <a:pt x="2679" y="5462"/>
                    <a:pt x="2690" y="5462"/>
                  </a:cubicBezTo>
                  <a:cubicBezTo>
                    <a:pt x="2723" y="5439"/>
                    <a:pt x="2746" y="5395"/>
                    <a:pt x="2723" y="5350"/>
                  </a:cubicBezTo>
                  <a:lnTo>
                    <a:pt x="168" y="49"/>
                  </a:lnTo>
                  <a:cubicBezTo>
                    <a:pt x="159" y="15"/>
                    <a:pt x="125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7678285" y="4184680"/>
              <a:ext cx="183044" cy="8636"/>
            </a:xfrm>
            <a:custGeom>
              <a:rect b="b" l="l" r="r" t="t"/>
              <a:pathLst>
                <a:path extrusionOk="0" h="168" w="3561">
                  <a:moveTo>
                    <a:pt x="112" y="0"/>
                  </a:moveTo>
                  <a:cubicBezTo>
                    <a:pt x="1" y="0"/>
                    <a:pt x="1" y="167"/>
                    <a:pt x="112" y="167"/>
                  </a:cubicBezTo>
                  <a:lnTo>
                    <a:pt x="3460" y="167"/>
                  </a:lnTo>
                  <a:cubicBezTo>
                    <a:pt x="3561" y="167"/>
                    <a:pt x="3561" y="0"/>
                    <a:pt x="3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921722" y="2732399"/>
              <a:ext cx="290321" cy="403767"/>
            </a:xfrm>
            <a:custGeom>
              <a:rect b="b" l="l" r="r" t="t"/>
              <a:pathLst>
                <a:path extrusionOk="0" h="7855" w="5648">
                  <a:moveTo>
                    <a:pt x="5564" y="0"/>
                  </a:moveTo>
                  <a:cubicBezTo>
                    <a:pt x="5529" y="0"/>
                    <a:pt x="5496" y="19"/>
                    <a:pt x="5480" y="43"/>
                  </a:cubicBezTo>
                  <a:cubicBezTo>
                    <a:pt x="5179" y="612"/>
                    <a:pt x="4966" y="1360"/>
                    <a:pt x="4754" y="2074"/>
                  </a:cubicBezTo>
                  <a:cubicBezTo>
                    <a:pt x="4632" y="2565"/>
                    <a:pt x="4475" y="3045"/>
                    <a:pt x="4275" y="3514"/>
                  </a:cubicBezTo>
                  <a:lnTo>
                    <a:pt x="4196" y="3703"/>
                  </a:lnTo>
                  <a:cubicBezTo>
                    <a:pt x="3784" y="4629"/>
                    <a:pt x="3159" y="6024"/>
                    <a:pt x="1864" y="6817"/>
                  </a:cubicBezTo>
                  <a:lnTo>
                    <a:pt x="1741" y="6906"/>
                  </a:lnTo>
                  <a:cubicBezTo>
                    <a:pt x="1139" y="7352"/>
                    <a:pt x="771" y="7631"/>
                    <a:pt x="79" y="7687"/>
                  </a:cubicBezTo>
                  <a:cubicBezTo>
                    <a:pt x="34" y="7698"/>
                    <a:pt x="1" y="7732"/>
                    <a:pt x="12" y="7776"/>
                  </a:cubicBezTo>
                  <a:cubicBezTo>
                    <a:pt x="12" y="7821"/>
                    <a:pt x="45" y="7855"/>
                    <a:pt x="90" y="7855"/>
                  </a:cubicBezTo>
                  <a:lnTo>
                    <a:pt x="101" y="7855"/>
                  </a:lnTo>
                  <a:cubicBezTo>
                    <a:pt x="837" y="7799"/>
                    <a:pt x="1239" y="7486"/>
                    <a:pt x="1842" y="7029"/>
                  </a:cubicBezTo>
                  <a:lnTo>
                    <a:pt x="1953" y="6951"/>
                  </a:lnTo>
                  <a:cubicBezTo>
                    <a:pt x="3281" y="6136"/>
                    <a:pt x="3929" y="4719"/>
                    <a:pt x="4353" y="3770"/>
                  </a:cubicBezTo>
                  <a:lnTo>
                    <a:pt x="4431" y="3592"/>
                  </a:lnTo>
                  <a:cubicBezTo>
                    <a:pt x="4632" y="3112"/>
                    <a:pt x="4788" y="2621"/>
                    <a:pt x="4922" y="2119"/>
                  </a:cubicBezTo>
                  <a:cubicBezTo>
                    <a:pt x="5123" y="1404"/>
                    <a:pt x="5324" y="679"/>
                    <a:pt x="5625" y="121"/>
                  </a:cubicBezTo>
                  <a:cubicBezTo>
                    <a:pt x="5647" y="88"/>
                    <a:pt x="5636" y="32"/>
                    <a:pt x="5603" y="9"/>
                  </a:cubicBezTo>
                  <a:cubicBezTo>
                    <a:pt x="5590" y="3"/>
                    <a:pt x="5577" y="0"/>
                    <a:pt x="5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872378" y="2894466"/>
              <a:ext cx="107328" cy="101160"/>
            </a:xfrm>
            <a:custGeom>
              <a:rect b="b" l="l" r="r" t="t"/>
              <a:pathLst>
                <a:path extrusionOk="0" h="1968" w="2088">
                  <a:moveTo>
                    <a:pt x="1964" y="1"/>
                  </a:moveTo>
                  <a:cubicBezTo>
                    <a:pt x="1941" y="1"/>
                    <a:pt x="1918" y="11"/>
                    <a:pt x="1898" y="37"/>
                  </a:cubicBezTo>
                  <a:cubicBezTo>
                    <a:pt x="1786" y="171"/>
                    <a:pt x="1675" y="305"/>
                    <a:pt x="1574" y="450"/>
                  </a:cubicBezTo>
                  <a:cubicBezTo>
                    <a:pt x="1206" y="930"/>
                    <a:pt x="659" y="1655"/>
                    <a:pt x="79" y="1811"/>
                  </a:cubicBezTo>
                  <a:cubicBezTo>
                    <a:pt x="34" y="1822"/>
                    <a:pt x="1" y="1867"/>
                    <a:pt x="12" y="1912"/>
                  </a:cubicBezTo>
                  <a:cubicBezTo>
                    <a:pt x="23" y="1945"/>
                    <a:pt x="57" y="1967"/>
                    <a:pt x="90" y="1967"/>
                  </a:cubicBezTo>
                  <a:lnTo>
                    <a:pt x="112" y="1967"/>
                  </a:lnTo>
                  <a:cubicBezTo>
                    <a:pt x="760" y="1800"/>
                    <a:pt x="1306" y="1075"/>
                    <a:pt x="1708" y="550"/>
                  </a:cubicBezTo>
                  <a:cubicBezTo>
                    <a:pt x="1809" y="405"/>
                    <a:pt x="1909" y="271"/>
                    <a:pt x="2021" y="148"/>
                  </a:cubicBezTo>
                  <a:cubicBezTo>
                    <a:pt x="2087" y="90"/>
                    <a:pt x="2030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3"/>
          <p:cNvGrpSpPr/>
          <p:nvPr/>
        </p:nvGrpSpPr>
        <p:grpSpPr>
          <a:xfrm flipH="1" rot="395862">
            <a:off x="3123427" y="3940883"/>
            <a:ext cx="1136426" cy="297582"/>
            <a:chOff x="2300425" y="4885000"/>
            <a:chExt cx="1136400" cy="297575"/>
          </a:xfrm>
        </p:grpSpPr>
        <p:sp>
          <p:nvSpPr>
            <p:cNvPr id="316" name="Google Shape;316;p33"/>
            <p:cNvSpPr/>
            <p:nvPr/>
          </p:nvSpPr>
          <p:spPr>
            <a:xfrm>
              <a:off x="2300425" y="4937025"/>
              <a:ext cx="1093825" cy="245550"/>
            </a:xfrm>
            <a:custGeom>
              <a:rect b="b" l="l" r="r" t="t"/>
              <a:pathLst>
                <a:path extrusionOk="0" h="9822" w="43753">
                  <a:moveTo>
                    <a:pt x="43696" y="0"/>
                  </a:moveTo>
                  <a:cubicBezTo>
                    <a:pt x="43599" y="0"/>
                    <a:pt x="43258" y="149"/>
                    <a:pt x="42875" y="410"/>
                  </a:cubicBezTo>
                  <a:cubicBezTo>
                    <a:pt x="42673" y="545"/>
                    <a:pt x="42487" y="831"/>
                    <a:pt x="42200" y="1034"/>
                  </a:cubicBezTo>
                  <a:cubicBezTo>
                    <a:pt x="41998" y="1185"/>
                    <a:pt x="41745" y="1320"/>
                    <a:pt x="41492" y="1523"/>
                  </a:cubicBezTo>
                  <a:cubicBezTo>
                    <a:pt x="41256" y="1675"/>
                    <a:pt x="40969" y="1759"/>
                    <a:pt x="40716" y="1928"/>
                  </a:cubicBezTo>
                  <a:cubicBezTo>
                    <a:pt x="40480" y="2079"/>
                    <a:pt x="40244" y="2248"/>
                    <a:pt x="39991" y="2434"/>
                  </a:cubicBezTo>
                  <a:cubicBezTo>
                    <a:pt x="39755" y="2585"/>
                    <a:pt x="39552" y="2822"/>
                    <a:pt x="39299" y="2973"/>
                  </a:cubicBezTo>
                  <a:cubicBezTo>
                    <a:pt x="39046" y="3125"/>
                    <a:pt x="38827" y="3311"/>
                    <a:pt x="38557" y="3479"/>
                  </a:cubicBezTo>
                  <a:cubicBezTo>
                    <a:pt x="38321" y="3614"/>
                    <a:pt x="38068" y="3783"/>
                    <a:pt x="37815" y="3935"/>
                  </a:cubicBezTo>
                  <a:cubicBezTo>
                    <a:pt x="37562" y="4087"/>
                    <a:pt x="37275" y="4120"/>
                    <a:pt x="37006" y="4255"/>
                  </a:cubicBezTo>
                  <a:cubicBezTo>
                    <a:pt x="36753" y="4390"/>
                    <a:pt x="36516" y="4576"/>
                    <a:pt x="36247" y="4711"/>
                  </a:cubicBezTo>
                  <a:cubicBezTo>
                    <a:pt x="35994" y="4846"/>
                    <a:pt x="35774" y="5048"/>
                    <a:pt x="35504" y="5183"/>
                  </a:cubicBezTo>
                  <a:cubicBezTo>
                    <a:pt x="35251" y="5335"/>
                    <a:pt x="34948" y="5335"/>
                    <a:pt x="34678" y="5470"/>
                  </a:cubicBezTo>
                  <a:cubicBezTo>
                    <a:pt x="34408" y="5588"/>
                    <a:pt x="34172" y="5773"/>
                    <a:pt x="33902" y="5891"/>
                  </a:cubicBezTo>
                  <a:cubicBezTo>
                    <a:pt x="33632" y="6009"/>
                    <a:pt x="33362" y="6111"/>
                    <a:pt x="33092" y="6212"/>
                  </a:cubicBezTo>
                  <a:cubicBezTo>
                    <a:pt x="32823" y="6313"/>
                    <a:pt x="32519" y="6364"/>
                    <a:pt x="32249" y="6465"/>
                  </a:cubicBezTo>
                  <a:cubicBezTo>
                    <a:pt x="31979" y="6566"/>
                    <a:pt x="31743" y="6768"/>
                    <a:pt x="31473" y="6870"/>
                  </a:cubicBezTo>
                  <a:cubicBezTo>
                    <a:pt x="31187" y="6971"/>
                    <a:pt x="30900" y="7021"/>
                    <a:pt x="30630" y="7106"/>
                  </a:cubicBezTo>
                  <a:cubicBezTo>
                    <a:pt x="30343" y="7190"/>
                    <a:pt x="30057" y="7224"/>
                    <a:pt x="29787" y="7308"/>
                  </a:cubicBezTo>
                  <a:cubicBezTo>
                    <a:pt x="29635" y="7359"/>
                    <a:pt x="29500" y="7392"/>
                    <a:pt x="29365" y="7426"/>
                  </a:cubicBezTo>
                  <a:cubicBezTo>
                    <a:pt x="29213" y="7443"/>
                    <a:pt x="29078" y="7477"/>
                    <a:pt x="28926" y="7510"/>
                  </a:cubicBezTo>
                  <a:cubicBezTo>
                    <a:pt x="28657" y="7578"/>
                    <a:pt x="28370" y="7662"/>
                    <a:pt x="28083" y="7730"/>
                  </a:cubicBezTo>
                  <a:cubicBezTo>
                    <a:pt x="27813" y="7780"/>
                    <a:pt x="27527" y="7814"/>
                    <a:pt x="27223" y="7848"/>
                  </a:cubicBezTo>
                  <a:cubicBezTo>
                    <a:pt x="26953" y="7898"/>
                    <a:pt x="26666" y="7932"/>
                    <a:pt x="26380" y="7983"/>
                  </a:cubicBezTo>
                  <a:cubicBezTo>
                    <a:pt x="26093" y="8033"/>
                    <a:pt x="25806" y="8151"/>
                    <a:pt x="25519" y="8185"/>
                  </a:cubicBezTo>
                  <a:cubicBezTo>
                    <a:pt x="25233" y="8219"/>
                    <a:pt x="24946" y="8219"/>
                    <a:pt x="24659" y="8236"/>
                  </a:cubicBezTo>
                  <a:cubicBezTo>
                    <a:pt x="24373" y="8269"/>
                    <a:pt x="24086" y="8337"/>
                    <a:pt x="23782" y="8371"/>
                  </a:cubicBezTo>
                  <a:cubicBezTo>
                    <a:pt x="23536" y="8371"/>
                    <a:pt x="23291" y="8333"/>
                    <a:pt x="23045" y="8333"/>
                  </a:cubicBezTo>
                  <a:cubicBezTo>
                    <a:pt x="23004" y="8333"/>
                    <a:pt x="22963" y="8334"/>
                    <a:pt x="22922" y="8337"/>
                  </a:cubicBezTo>
                  <a:cubicBezTo>
                    <a:pt x="22618" y="8337"/>
                    <a:pt x="22332" y="8421"/>
                    <a:pt x="22045" y="8438"/>
                  </a:cubicBezTo>
                  <a:cubicBezTo>
                    <a:pt x="21758" y="8421"/>
                    <a:pt x="21455" y="8388"/>
                    <a:pt x="21168" y="8371"/>
                  </a:cubicBezTo>
                  <a:lnTo>
                    <a:pt x="20308" y="8371"/>
                  </a:lnTo>
                  <a:cubicBezTo>
                    <a:pt x="20004" y="8337"/>
                    <a:pt x="19717" y="8236"/>
                    <a:pt x="19431" y="8219"/>
                  </a:cubicBezTo>
                  <a:cubicBezTo>
                    <a:pt x="19287" y="8202"/>
                    <a:pt x="19144" y="8202"/>
                    <a:pt x="19001" y="8202"/>
                  </a:cubicBezTo>
                  <a:cubicBezTo>
                    <a:pt x="18857" y="8202"/>
                    <a:pt x="18714" y="8202"/>
                    <a:pt x="18570" y="8185"/>
                  </a:cubicBezTo>
                  <a:cubicBezTo>
                    <a:pt x="18284" y="8151"/>
                    <a:pt x="17980" y="8151"/>
                    <a:pt x="17693" y="8101"/>
                  </a:cubicBezTo>
                  <a:cubicBezTo>
                    <a:pt x="17407" y="8067"/>
                    <a:pt x="17137" y="7915"/>
                    <a:pt x="16850" y="7865"/>
                  </a:cubicBezTo>
                  <a:cubicBezTo>
                    <a:pt x="16563" y="7814"/>
                    <a:pt x="16277" y="7780"/>
                    <a:pt x="15990" y="7730"/>
                  </a:cubicBezTo>
                  <a:cubicBezTo>
                    <a:pt x="15703" y="7679"/>
                    <a:pt x="15400" y="7696"/>
                    <a:pt x="15130" y="7629"/>
                  </a:cubicBezTo>
                  <a:cubicBezTo>
                    <a:pt x="14843" y="7561"/>
                    <a:pt x="14573" y="7409"/>
                    <a:pt x="14286" y="7359"/>
                  </a:cubicBezTo>
                  <a:cubicBezTo>
                    <a:pt x="14151" y="7308"/>
                    <a:pt x="14000" y="7308"/>
                    <a:pt x="13848" y="7308"/>
                  </a:cubicBezTo>
                  <a:cubicBezTo>
                    <a:pt x="13696" y="7291"/>
                    <a:pt x="13561" y="7274"/>
                    <a:pt x="13409" y="7241"/>
                  </a:cubicBezTo>
                  <a:cubicBezTo>
                    <a:pt x="13139" y="7156"/>
                    <a:pt x="12870" y="7021"/>
                    <a:pt x="12583" y="6937"/>
                  </a:cubicBezTo>
                  <a:cubicBezTo>
                    <a:pt x="12296" y="6870"/>
                    <a:pt x="12043" y="6718"/>
                    <a:pt x="11773" y="6633"/>
                  </a:cubicBezTo>
                  <a:cubicBezTo>
                    <a:pt x="11486" y="6549"/>
                    <a:pt x="11217" y="6448"/>
                    <a:pt x="10930" y="6364"/>
                  </a:cubicBezTo>
                  <a:cubicBezTo>
                    <a:pt x="10660" y="6262"/>
                    <a:pt x="10356" y="6245"/>
                    <a:pt x="10087" y="6144"/>
                  </a:cubicBezTo>
                  <a:cubicBezTo>
                    <a:pt x="9817" y="6043"/>
                    <a:pt x="9547" y="5891"/>
                    <a:pt x="9294" y="5773"/>
                  </a:cubicBezTo>
                  <a:cubicBezTo>
                    <a:pt x="9007" y="5655"/>
                    <a:pt x="8737" y="5588"/>
                    <a:pt x="8467" y="5486"/>
                  </a:cubicBezTo>
                  <a:cubicBezTo>
                    <a:pt x="8181" y="5368"/>
                    <a:pt x="7961" y="5166"/>
                    <a:pt x="7692" y="5048"/>
                  </a:cubicBezTo>
                  <a:cubicBezTo>
                    <a:pt x="7422" y="4913"/>
                    <a:pt x="7118" y="4896"/>
                    <a:pt x="6865" y="4761"/>
                  </a:cubicBezTo>
                  <a:cubicBezTo>
                    <a:pt x="6595" y="4626"/>
                    <a:pt x="6359" y="4407"/>
                    <a:pt x="6106" y="4289"/>
                  </a:cubicBezTo>
                  <a:cubicBezTo>
                    <a:pt x="5836" y="4154"/>
                    <a:pt x="5549" y="4087"/>
                    <a:pt x="5296" y="3952"/>
                  </a:cubicBezTo>
                  <a:cubicBezTo>
                    <a:pt x="5027" y="3817"/>
                    <a:pt x="4757" y="3715"/>
                    <a:pt x="4504" y="3564"/>
                  </a:cubicBezTo>
                  <a:cubicBezTo>
                    <a:pt x="4234" y="3429"/>
                    <a:pt x="4015" y="3193"/>
                    <a:pt x="3779" y="3058"/>
                  </a:cubicBezTo>
                  <a:cubicBezTo>
                    <a:pt x="3509" y="2889"/>
                    <a:pt x="3239" y="2805"/>
                    <a:pt x="3003" y="2653"/>
                  </a:cubicBezTo>
                  <a:cubicBezTo>
                    <a:pt x="2733" y="2501"/>
                    <a:pt x="2497" y="2282"/>
                    <a:pt x="2277" y="2130"/>
                  </a:cubicBezTo>
                  <a:cubicBezTo>
                    <a:pt x="2008" y="1961"/>
                    <a:pt x="1755" y="1810"/>
                    <a:pt x="1518" y="1675"/>
                  </a:cubicBezTo>
                  <a:cubicBezTo>
                    <a:pt x="1232" y="1506"/>
                    <a:pt x="945" y="1455"/>
                    <a:pt x="743" y="1337"/>
                  </a:cubicBezTo>
                  <a:cubicBezTo>
                    <a:pt x="356" y="1100"/>
                    <a:pt x="140" y="940"/>
                    <a:pt x="71" y="940"/>
                  </a:cubicBezTo>
                  <a:cubicBezTo>
                    <a:pt x="62" y="940"/>
                    <a:pt x="55" y="943"/>
                    <a:pt x="51" y="949"/>
                  </a:cubicBezTo>
                  <a:cubicBezTo>
                    <a:pt x="0" y="1000"/>
                    <a:pt x="169" y="1202"/>
                    <a:pt x="540" y="1573"/>
                  </a:cubicBezTo>
                  <a:cubicBezTo>
                    <a:pt x="709" y="1742"/>
                    <a:pt x="945" y="1928"/>
                    <a:pt x="1198" y="2147"/>
                  </a:cubicBezTo>
                  <a:cubicBezTo>
                    <a:pt x="1400" y="2332"/>
                    <a:pt x="1636" y="2518"/>
                    <a:pt x="1889" y="2720"/>
                  </a:cubicBezTo>
                  <a:cubicBezTo>
                    <a:pt x="2092" y="2906"/>
                    <a:pt x="2294" y="3125"/>
                    <a:pt x="2547" y="3328"/>
                  </a:cubicBezTo>
                  <a:cubicBezTo>
                    <a:pt x="2767" y="3496"/>
                    <a:pt x="3053" y="3614"/>
                    <a:pt x="3306" y="3800"/>
                  </a:cubicBezTo>
                  <a:cubicBezTo>
                    <a:pt x="3542" y="3968"/>
                    <a:pt x="3846" y="4053"/>
                    <a:pt x="4116" y="4221"/>
                  </a:cubicBezTo>
                  <a:cubicBezTo>
                    <a:pt x="4352" y="4390"/>
                    <a:pt x="4537" y="4643"/>
                    <a:pt x="4807" y="4795"/>
                  </a:cubicBezTo>
                  <a:cubicBezTo>
                    <a:pt x="5060" y="4947"/>
                    <a:pt x="5347" y="5065"/>
                    <a:pt x="5617" y="5217"/>
                  </a:cubicBezTo>
                  <a:cubicBezTo>
                    <a:pt x="5870" y="5352"/>
                    <a:pt x="6140" y="5503"/>
                    <a:pt x="6410" y="5638"/>
                  </a:cubicBezTo>
                  <a:cubicBezTo>
                    <a:pt x="6663" y="5790"/>
                    <a:pt x="6949" y="5874"/>
                    <a:pt x="7236" y="6009"/>
                  </a:cubicBezTo>
                  <a:cubicBezTo>
                    <a:pt x="7489" y="6144"/>
                    <a:pt x="7742" y="6330"/>
                    <a:pt x="8012" y="6448"/>
                  </a:cubicBezTo>
                  <a:cubicBezTo>
                    <a:pt x="8282" y="6583"/>
                    <a:pt x="8518" y="6768"/>
                    <a:pt x="8805" y="6903"/>
                  </a:cubicBezTo>
                  <a:cubicBezTo>
                    <a:pt x="9075" y="7038"/>
                    <a:pt x="9378" y="7072"/>
                    <a:pt x="9665" y="7190"/>
                  </a:cubicBezTo>
                  <a:cubicBezTo>
                    <a:pt x="9952" y="7308"/>
                    <a:pt x="10222" y="7409"/>
                    <a:pt x="10508" y="7527"/>
                  </a:cubicBezTo>
                  <a:cubicBezTo>
                    <a:pt x="10795" y="7629"/>
                    <a:pt x="11048" y="7780"/>
                    <a:pt x="11335" y="7898"/>
                  </a:cubicBezTo>
                  <a:cubicBezTo>
                    <a:pt x="11621" y="7983"/>
                    <a:pt x="11925" y="8050"/>
                    <a:pt x="12212" y="8135"/>
                  </a:cubicBezTo>
                  <a:cubicBezTo>
                    <a:pt x="12498" y="8219"/>
                    <a:pt x="12802" y="8286"/>
                    <a:pt x="13089" y="8371"/>
                  </a:cubicBezTo>
                  <a:cubicBezTo>
                    <a:pt x="13241" y="8421"/>
                    <a:pt x="13376" y="8472"/>
                    <a:pt x="13527" y="8506"/>
                  </a:cubicBezTo>
                  <a:cubicBezTo>
                    <a:pt x="13662" y="8556"/>
                    <a:pt x="13814" y="8590"/>
                    <a:pt x="13966" y="8624"/>
                  </a:cubicBezTo>
                  <a:cubicBezTo>
                    <a:pt x="14253" y="8708"/>
                    <a:pt x="14506" y="8893"/>
                    <a:pt x="14809" y="8961"/>
                  </a:cubicBezTo>
                  <a:cubicBezTo>
                    <a:pt x="15096" y="9045"/>
                    <a:pt x="15400" y="9130"/>
                    <a:pt x="15686" y="9180"/>
                  </a:cubicBezTo>
                  <a:cubicBezTo>
                    <a:pt x="15990" y="9248"/>
                    <a:pt x="16293" y="9298"/>
                    <a:pt x="16580" y="9366"/>
                  </a:cubicBezTo>
                  <a:cubicBezTo>
                    <a:pt x="16884" y="9416"/>
                    <a:pt x="17187" y="9450"/>
                    <a:pt x="17491" y="9501"/>
                  </a:cubicBezTo>
                  <a:cubicBezTo>
                    <a:pt x="17643" y="9526"/>
                    <a:pt x="17795" y="9526"/>
                    <a:pt x="17946" y="9526"/>
                  </a:cubicBezTo>
                  <a:cubicBezTo>
                    <a:pt x="18098" y="9526"/>
                    <a:pt x="18250" y="9526"/>
                    <a:pt x="18402" y="9551"/>
                  </a:cubicBezTo>
                  <a:cubicBezTo>
                    <a:pt x="18705" y="9585"/>
                    <a:pt x="19009" y="9585"/>
                    <a:pt x="19313" y="9602"/>
                  </a:cubicBezTo>
                  <a:cubicBezTo>
                    <a:pt x="19616" y="9636"/>
                    <a:pt x="19920" y="9703"/>
                    <a:pt x="20223" y="9737"/>
                  </a:cubicBezTo>
                  <a:cubicBezTo>
                    <a:pt x="20527" y="9737"/>
                    <a:pt x="20831" y="9804"/>
                    <a:pt x="21134" y="9821"/>
                  </a:cubicBezTo>
                  <a:cubicBezTo>
                    <a:pt x="21438" y="9821"/>
                    <a:pt x="21741" y="9804"/>
                    <a:pt x="22045" y="9804"/>
                  </a:cubicBezTo>
                  <a:cubicBezTo>
                    <a:pt x="22247" y="9804"/>
                    <a:pt x="22450" y="9812"/>
                    <a:pt x="22652" y="9812"/>
                  </a:cubicBezTo>
                  <a:cubicBezTo>
                    <a:pt x="22753" y="9812"/>
                    <a:pt x="22855" y="9810"/>
                    <a:pt x="22956" y="9804"/>
                  </a:cubicBezTo>
                  <a:cubicBezTo>
                    <a:pt x="23276" y="9787"/>
                    <a:pt x="23563" y="9703"/>
                    <a:pt x="23867" y="9686"/>
                  </a:cubicBezTo>
                  <a:cubicBezTo>
                    <a:pt x="23935" y="9682"/>
                    <a:pt x="24005" y="9681"/>
                    <a:pt x="24075" y="9681"/>
                  </a:cubicBezTo>
                  <a:cubicBezTo>
                    <a:pt x="24200" y="9681"/>
                    <a:pt x="24327" y="9685"/>
                    <a:pt x="24453" y="9685"/>
                  </a:cubicBezTo>
                  <a:cubicBezTo>
                    <a:pt x="24568" y="9685"/>
                    <a:pt x="24682" y="9682"/>
                    <a:pt x="24794" y="9669"/>
                  </a:cubicBezTo>
                  <a:cubicBezTo>
                    <a:pt x="25098" y="9636"/>
                    <a:pt x="25384" y="9568"/>
                    <a:pt x="25688" y="9534"/>
                  </a:cubicBezTo>
                  <a:cubicBezTo>
                    <a:pt x="25992" y="9501"/>
                    <a:pt x="26295" y="9416"/>
                    <a:pt x="26582" y="9366"/>
                  </a:cubicBezTo>
                  <a:cubicBezTo>
                    <a:pt x="26886" y="9315"/>
                    <a:pt x="27206" y="9332"/>
                    <a:pt x="27493" y="9281"/>
                  </a:cubicBezTo>
                  <a:cubicBezTo>
                    <a:pt x="27796" y="9231"/>
                    <a:pt x="28083" y="9079"/>
                    <a:pt x="28370" y="9012"/>
                  </a:cubicBezTo>
                  <a:cubicBezTo>
                    <a:pt x="28673" y="8944"/>
                    <a:pt x="28977" y="8910"/>
                    <a:pt x="29264" y="8843"/>
                  </a:cubicBezTo>
                  <a:cubicBezTo>
                    <a:pt x="29416" y="8792"/>
                    <a:pt x="29567" y="8775"/>
                    <a:pt x="29719" y="8742"/>
                  </a:cubicBezTo>
                  <a:cubicBezTo>
                    <a:pt x="29871" y="8708"/>
                    <a:pt x="30006" y="8674"/>
                    <a:pt x="30158" y="8624"/>
                  </a:cubicBezTo>
                  <a:cubicBezTo>
                    <a:pt x="30444" y="8522"/>
                    <a:pt x="30714" y="8371"/>
                    <a:pt x="31001" y="8286"/>
                  </a:cubicBezTo>
                  <a:cubicBezTo>
                    <a:pt x="31288" y="8185"/>
                    <a:pt x="31608" y="8151"/>
                    <a:pt x="31878" y="8050"/>
                  </a:cubicBezTo>
                  <a:cubicBezTo>
                    <a:pt x="32165" y="7932"/>
                    <a:pt x="32468" y="7882"/>
                    <a:pt x="32755" y="7763"/>
                  </a:cubicBezTo>
                  <a:cubicBezTo>
                    <a:pt x="33042" y="7645"/>
                    <a:pt x="33278" y="7426"/>
                    <a:pt x="33548" y="7325"/>
                  </a:cubicBezTo>
                  <a:cubicBezTo>
                    <a:pt x="33835" y="7207"/>
                    <a:pt x="34138" y="7139"/>
                    <a:pt x="34408" y="7021"/>
                  </a:cubicBezTo>
                  <a:cubicBezTo>
                    <a:pt x="34695" y="6886"/>
                    <a:pt x="34931" y="6701"/>
                    <a:pt x="35201" y="6566"/>
                  </a:cubicBezTo>
                  <a:cubicBezTo>
                    <a:pt x="35471" y="6431"/>
                    <a:pt x="35724" y="6262"/>
                    <a:pt x="35977" y="6111"/>
                  </a:cubicBezTo>
                  <a:cubicBezTo>
                    <a:pt x="36247" y="5959"/>
                    <a:pt x="36567" y="5891"/>
                    <a:pt x="36820" y="5739"/>
                  </a:cubicBezTo>
                  <a:cubicBezTo>
                    <a:pt x="37090" y="5588"/>
                    <a:pt x="37343" y="5436"/>
                    <a:pt x="37596" y="5267"/>
                  </a:cubicBezTo>
                  <a:cubicBezTo>
                    <a:pt x="37866" y="5132"/>
                    <a:pt x="38119" y="4964"/>
                    <a:pt x="38355" y="4795"/>
                  </a:cubicBezTo>
                  <a:cubicBezTo>
                    <a:pt x="38608" y="4609"/>
                    <a:pt x="38793" y="4356"/>
                    <a:pt x="39030" y="4188"/>
                  </a:cubicBezTo>
                  <a:cubicBezTo>
                    <a:pt x="39283" y="4002"/>
                    <a:pt x="39569" y="3884"/>
                    <a:pt x="39805" y="3715"/>
                  </a:cubicBezTo>
                  <a:cubicBezTo>
                    <a:pt x="40058" y="3530"/>
                    <a:pt x="40278" y="3328"/>
                    <a:pt x="40497" y="3142"/>
                  </a:cubicBezTo>
                  <a:cubicBezTo>
                    <a:pt x="40750" y="2956"/>
                    <a:pt x="40952" y="2737"/>
                    <a:pt x="41172" y="2569"/>
                  </a:cubicBezTo>
                  <a:cubicBezTo>
                    <a:pt x="41425" y="2366"/>
                    <a:pt x="41694" y="2214"/>
                    <a:pt x="41914" y="2029"/>
                  </a:cubicBezTo>
                  <a:cubicBezTo>
                    <a:pt x="42150" y="1810"/>
                    <a:pt x="42352" y="1590"/>
                    <a:pt x="42555" y="1405"/>
                  </a:cubicBezTo>
                  <a:cubicBezTo>
                    <a:pt x="42791" y="1152"/>
                    <a:pt x="42976" y="932"/>
                    <a:pt x="43145" y="747"/>
                  </a:cubicBezTo>
                  <a:cubicBezTo>
                    <a:pt x="43499" y="376"/>
                    <a:pt x="43752" y="55"/>
                    <a:pt x="43718" y="5"/>
                  </a:cubicBezTo>
                  <a:cubicBezTo>
                    <a:pt x="43714" y="2"/>
                    <a:pt x="43706" y="0"/>
                    <a:pt x="4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256750" y="4885000"/>
              <a:ext cx="180075" cy="152925"/>
            </a:xfrm>
            <a:custGeom>
              <a:rect b="b" l="l" r="r" t="t"/>
              <a:pathLst>
                <a:path extrusionOk="0" h="6117" w="7203">
                  <a:moveTo>
                    <a:pt x="5678" y="1764"/>
                  </a:moveTo>
                  <a:cubicBezTo>
                    <a:pt x="5672" y="1771"/>
                    <a:pt x="5668" y="1777"/>
                    <a:pt x="5668" y="1782"/>
                  </a:cubicBezTo>
                  <a:cubicBezTo>
                    <a:pt x="5668" y="1782"/>
                    <a:pt x="5672" y="1774"/>
                    <a:pt x="5678" y="1764"/>
                  </a:cubicBezTo>
                  <a:close/>
                  <a:moveTo>
                    <a:pt x="7154" y="0"/>
                  </a:moveTo>
                  <a:cubicBezTo>
                    <a:pt x="7145" y="0"/>
                    <a:pt x="7134" y="4"/>
                    <a:pt x="7118" y="11"/>
                  </a:cubicBezTo>
                  <a:cubicBezTo>
                    <a:pt x="6967" y="45"/>
                    <a:pt x="6798" y="112"/>
                    <a:pt x="6663" y="146"/>
                  </a:cubicBezTo>
                  <a:cubicBezTo>
                    <a:pt x="6632" y="150"/>
                    <a:pt x="6604" y="151"/>
                    <a:pt x="6576" y="151"/>
                  </a:cubicBezTo>
                  <a:cubicBezTo>
                    <a:pt x="6526" y="151"/>
                    <a:pt x="6479" y="147"/>
                    <a:pt x="6431" y="147"/>
                  </a:cubicBezTo>
                  <a:cubicBezTo>
                    <a:pt x="6387" y="147"/>
                    <a:pt x="6342" y="151"/>
                    <a:pt x="6292" y="163"/>
                  </a:cubicBezTo>
                  <a:cubicBezTo>
                    <a:pt x="6140" y="197"/>
                    <a:pt x="5988" y="298"/>
                    <a:pt x="5853" y="332"/>
                  </a:cubicBezTo>
                  <a:cubicBezTo>
                    <a:pt x="5718" y="365"/>
                    <a:pt x="5583" y="349"/>
                    <a:pt x="5465" y="382"/>
                  </a:cubicBezTo>
                  <a:cubicBezTo>
                    <a:pt x="5398" y="382"/>
                    <a:pt x="5314" y="416"/>
                    <a:pt x="5280" y="433"/>
                  </a:cubicBezTo>
                  <a:cubicBezTo>
                    <a:pt x="5246" y="433"/>
                    <a:pt x="5212" y="450"/>
                    <a:pt x="5179" y="450"/>
                  </a:cubicBezTo>
                  <a:cubicBezTo>
                    <a:pt x="5169" y="452"/>
                    <a:pt x="5159" y="453"/>
                    <a:pt x="5148" y="453"/>
                  </a:cubicBezTo>
                  <a:cubicBezTo>
                    <a:pt x="5083" y="453"/>
                    <a:pt x="5000" y="416"/>
                    <a:pt x="4943" y="416"/>
                  </a:cubicBezTo>
                  <a:cubicBezTo>
                    <a:pt x="4875" y="433"/>
                    <a:pt x="4808" y="517"/>
                    <a:pt x="4740" y="534"/>
                  </a:cubicBezTo>
                  <a:cubicBezTo>
                    <a:pt x="4673" y="551"/>
                    <a:pt x="4605" y="602"/>
                    <a:pt x="4538" y="618"/>
                  </a:cubicBezTo>
                  <a:cubicBezTo>
                    <a:pt x="4531" y="620"/>
                    <a:pt x="4525" y="620"/>
                    <a:pt x="4518" y="620"/>
                  </a:cubicBezTo>
                  <a:cubicBezTo>
                    <a:pt x="4447" y="620"/>
                    <a:pt x="4377" y="549"/>
                    <a:pt x="4318" y="549"/>
                  </a:cubicBezTo>
                  <a:cubicBezTo>
                    <a:pt x="4312" y="549"/>
                    <a:pt x="4307" y="550"/>
                    <a:pt x="4302" y="551"/>
                  </a:cubicBezTo>
                  <a:cubicBezTo>
                    <a:pt x="4217" y="585"/>
                    <a:pt x="4150" y="618"/>
                    <a:pt x="4082" y="635"/>
                  </a:cubicBezTo>
                  <a:cubicBezTo>
                    <a:pt x="4015" y="652"/>
                    <a:pt x="3947" y="737"/>
                    <a:pt x="3880" y="753"/>
                  </a:cubicBezTo>
                  <a:cubicBezTo>
                    <a:pt x="3870" y="756"/>
                    <a:pt x="3859" y="757"/>
                    <a:pt x="3848" y="757"/>
                  </a:cubicBezTo>
                  <a:cubicBezTo>
                    <a:pt x="3806" y="757"/>
                    <a:pt x="3760" y="741"/>
                    <a:pt x="3716" y="741"/>
                  </a:cubicBezTo>
                  <a:cubicBezTo>
                    <a:pt x="3697" y="741"/>
                    <a:pt x="3678" y="745"/>
                    <a:pt x="3661" y="753"/>
                  </a:cubicBezTo>
                  <a:cubicBezTo>
                    <a:pt x="3576" y="770"/>
                    <a:pt x="3543" y="888"/>
                    <a:pt x="3458" y="905"/>
                  </a:cubicBezTo>
                  <a:cubicBezTo>
                    <a:pt x="3425" y="914"/>
                    <a:pt x="3387" y="914"/>
                    <a:pt x="3349" y="914"/>
                  </a:cubicBezTo>
                  <a:cubicBezTo>
                    <a:pt x="3311" y="914"/>
                    <a:pt x="3273" y="914"/>
                    <a:pt x="3239" y="922"/>
                  </a:cubicBezTo>
                  <a:cubicBezTo>
                    <a:pt x="3225" y="926"/>
                    <a:pt x="3210" y="927"/>
                    <a:pt x="3194" y="927"/>
                  </a:cubicBezTo>
                  <a:cubicBezTo>
                    <a:pt x="3152" y="927"/>
                    <a:pt x="3107" y="917"/>
                    <a:pt x="3064" y="917"/>
                  </a:cubicBezTo>
                  <a:cubicBezTo>
                    <a:pt x="3049" y="917"/>
                    <a:pt x="3034" y="918"/>
                    <a:pt x="3020" y="922"/>
                  </a:cubicBezTo>
                  <a:cubicBezTo>
                    <a:pt x="2935" y="956"/>
                    <a:pt x="2868" y="989"/>
                    <a:pt x="2800" y="1006"/>
                  </a:cubicBezTo>
                  <a:cubicBezTo>
                    <a:pt x="2733" y="1023"/>
                    <a:pt x="2682" y="1124"/>
                    <a:pt x="2615" y="1158"/>
                  </a:cubicBezTo>
                  <a:cubicBezTo>
                    <a:pt x="2600" y="1162"/>
                    <a:pt x="2584" y="1163"/>
                    <a:pt x="2567" y="1163"/>
                  </a:cubicBezTo>
                  <a:cubicBezTo>
                    <a:pt x="2537" y="1163"/>
                    <a:pt x="2506" y="1159"/>
                    <a:pt x="2476" y="1159"/>
                  </a:cubicBezTo>
                  <a:cubicBezTo>
                    <a:pt x="2448" y="1159"/>
                    <a:pt x="2421" y="1163"/>
                    <a:pt x="2396" y="1175"/>
                  </a:cubicBezTo>
                  <a:cubicBezTo>
                    <a:pt x="2311" y="1192"/>
                    <a:pt x="2261" y="1259"/>
                    <a:pt x="2193" y="1276"/>
                  </a:cubicBezTo>
                  <a:cubicBezTo>
                    <a:pt x="2176" y="1283"/>
                    <a:pt x="2159" y="1286"/>
                    <a:pt x="2141" y="1286"/>
                  </a:cubicBezTo>
                  <a:cubicBezTo>
                    <a:pt x="2085" y="1286"/>
                    <a:pt x="2029" y="1257"/>
                    <a:pt x="1981" y="1257"/>
                  </a:cubicBezTo>
                  <a:cubicBezTo>
                    <a:pt x="1973" y="1257"/>
                    <a:pt x="1965" y="1257"/>
                    <a:pt x="1957" y="1259"/>
                  </a:cubicBezTo>
                  <a:cubicBezTo>
                    <a:pt x="1890" y="1293"/>
                    <a:pt x="1839" y="1394"/>
                    <a:pt x="1772" y="1428"/>
                  </a:cubicBezTo>
                  <a:cubicBezTo>
                    <a:pt x="1762" y="1430"/>
                    <a:pt x="1752" y="1431"/>
                    <a:pt x="1743" y="1431"/>
                  </a:cubicBezTo>
                  <a:cubicBezTo>
                    <a:pt x="1685" y="1431"/>
                    <a:pt x="1629" y="1402"/>
                    <a:pt x="1579" y="1402"/>
                  </a:cubicBezTo>
                  <a:cubicBezTo>
                    <a:pt x="1564" y="1402"/>
                    <a:pt x="1549" y="1404"/>
                    <a:pt x="1536" y="1411"/>
                  </a:cubicBezTo>
                  <a:cubicBezTo>
                    <a:pt x="1468" y="1445"/>
                    <a:pt x="1417" y="1529"/>
                    <a:pt x="1350" y="1563"/>
                  </a:cubicBezTo>
                  <a:cubicBezTo>
                    <a:pt x="1266" y="1597"/>
                    <a:pt x="1215" y="1647"/>
                    <a:pt x="1148" y="1681"/>
                  </a:cubicBezTo>
                  <a:cubicBezTo>
                    <a:pt x="1130" y="1688"/>
                    <a:pt x="1113" y="1691"/>
                    <a:pt x="1096" y="1691"/>
                  </a:cubicBezTo>
                  <a:cubicBezTo>
                    <a:pt x="1039" y="1691"/>
                    <a:pt x="984" y="1661"/>
                    <a:pt x="935" y="1661"/>
                  </a:cubicBezTo>
                  <a:cubicBezTo>
                    <a:pt x="927" y="1661"/>
                    <a:pt x="919" y="1662"/>
                    <a:pt x="911" y="1664"/>
                  </a:cubicBezTo>
                  <a:cubicBezTo>
                    <a:pt x="827" y="1698"/>
                    <a:pt x="777" y="1782"/>
                    <a:pt x="726" y="1816"/>
                  </a:cubicBezTo>
                  <a:cubicBezTo>
                    <a:pt x="684" y="1833"/>
                    <a:pt x="642" y="1833"/>
                    <a:pt x="602" y="1833"/>
                  </a:cubicBezTo>
                  <a:cubicBezTo>
                    <a:pt x="561" y="1833"/>
                    <a:pt x="524" y="1833"/>
                    <a:pt x="490" y="1850"/>
                  </a:cubicBezTo>
                  <a:cubicBezTo>
                    <a:pt x="422" y="1900"/>
                    <a:pt x="355" y="1934"/>
                    <a:pt x="287" y="1985"/>
                  </a:cubicBezTo>
                  <a:cubicBezTo>
                    <a:pt x="203" y="2035"/>
                    <a:pt x="203" y="2204"/>
                    <a:pt x="152" y="2254"/>
                  </a:cubicBezTo>
                  <a:cubicBezTo>
                    <a:pt x="102" y="2305"/>
                    <a:pt x="51" y="2339"/>
                    <a:pt x="34" y="2373"/>
                  </a:cubicBezTo>
                  <a:cubicBezTo>
                    <a:pt x="1" y="2423"/>
                    <a:pt x="1" y="2474"/>
                    <a:pt x="34" y="2474"/>
                  </a:cubicBezTo>
                  <a:cubicBezTo>
                    <a:pt x="68" y="2474"/>
                    <a:pt x="102" y="2491"/>
                    <a:pt x="119" y="2507"/>
                  </a:cubicBezTo>
                  <a:cubicBezTo>
                    <a:pt x="152" y="2524"/>
                    <a:pt x="186" y="2524"/>
                    <a:pt x="254" y="2524"/>
                  </a:cubicBezTo>
                  <a:cubicBezTo>
                    <a:pt x="276" y="2530"/>
                    <a:pt x="299" y="2532"/>
                    <a:pt x="322" y="2532"/>
                  </a:cubicBezTo>
                  <a:cubicBezTo>
                    <a:pt x="368" y="2532"/>
                    <a:pt x="417" y="2524"/>
                    <a:pt x="473" y="2524"/>
                  </a:cubicBezTo>
                  <a:cubicBezTo>
                    <a:pt x="518" y="2524"/>
                    <a:pt x="563" y="2532"/>
                    <a:pt x="613" y="2532"/>
                  </a:cubicBezTo>
                  <a:cubicBezTo>
                    <a:pt x="638" y="2532"/>
                    <a:pt x="664" y="2530"/>
                    <a:pt x="692" y="2524"/>
                  </a:cubicBezTo>
                  <a:cubicBezTo>
                    <a:pt x="760" y="2524"/>
                    <a:pt x="861" y="2592"/>
                    <a:pt x="928" y="2592"/>
                  </a:cubicBezTo>
                  <a:cubicBezTo>
                    <a:pt x="996" y="2592"/>
                    <a:pt x="1063" y="2541"/>
                    <a:pt x="1131" y="2524"/>
                  </a:cubicBezTo>
                  <a:cubicBezTo>
                    <a:pt x="1215" y="2524"/>
                    <a:pt x="1266" y="2423"/>
                    <a:pt x="1333" y="2423"/>
                  </a:cubicBezTo>
                  <a:cubicBezTo>
                    <a:pt x="1338" y="2422"/>
                    <a:pt x="1342" y="2422"/>
                    <a:pt x="1347" y="2422"/>
                  </a:cubicBezTo>
                  <a:cubicBezTo>
                    <a:pt x="1409" y="2422"/>
                    <a:pt x="1494" y="2509"/>
                    <a:pt x="1569" y="2509"/>
                  </a:cubicBezTo>
                  <a:cubicBezTo>
                    <a:pt x="1575" y="2509"/>
                    <a:pt x="1580" y="2509"/>
                    <a:pt x="1586" y="2507"/>
                  </a:cubicBezTo>
                  <a:cubicBezTo>
                    <a:pt x="1654" y="2507"/>
                    <a:pt x="1704" y="2440"/>
                    <a:pt x="1788" y="2423"/>
                  </a:cubicBezTo>
                  <a:cubicBezTo>
                    <a:pt x="1856" y="2423"/>
                    <a:pt x="1923" y="2406"/>
                    <a:pt x="2008" y="2389"/>
                  </a:cubicBezTo>
                  <a:cubicBezTo>
                    <a:pt x="2075" y="2389"/>
                    <a:pt x="2126" y="2322"/>
                    <a:pt x="2210" y="2305"/>
                  </a:cubicBezTo>
                  <a:cubicBezTo>
                    <a:pt x="2264" y="2305"/>
                    <a:pt x="2329" y="2327"/>
                    <a:pt x="2387" y="2327"/>
                  </a:cubicBezTo>
                  <a:cubicBezTo>
                    <a:pt x="2402" y="2327"/>
                    <a:pt x="2416" y="2325"/>
                    <a:pt x="2429" y="2322"/>
                  </a:cubicBezTo>
                  <a:cubicBezTo>
                    <a:pt x="2439" y="2320"/>
                    <a:pt x="2448" y="2319"/>
                    <a:pt x="2458" y="2319"/>
                  </a:cubicBezTo>
                  <a:cubicBezTo>
                    <a:pt x="2523" y="2319"/>
                    <a:pt x="2587" y="2358"/>
                    <a:pt x="2642" y="2358"/>
                  </a:cubicBezTo>
                  <a:cubicBezTo>
                    <a:pt x="2650" y="2358"/>
                    <a:pt x="2658" y="2358"/>
                    <a:pt x="2666" y="2356"/>
                  </a:cubicBezTo>
                  <a:cubicBezTo>
                    <a:pt x="2733" y="2356"/>
                    <a:pt x="2800" y="2271"/>
                    <a:pt x="2868" y="2254"/>
                  </a:cubicBezTo>
                  <a:cubicBezTo>
                    <a:pt x="2935" y="2238"/>
                    <a:pt x="3003" y="2221"/>
                    <a:pt x="3087" y="2204"/>
                  </a:cubicBezTo>
                  <a:cubicBezTo>
                    <a:pt x="3097" y="2201"/>
                    <a:pt x="3107" y="2200"/>
                    <a:pt x="3117" y="2200"/>
                  </a:cubicBezTo>
                  <a:cubicBezTo>
                    <a:pt x="3178" y="2200"/>
                    <a:pt x="3249" y="2238"/>
                    <a:pt x="3306" y="2238"/>
                  </a:cubicBezTo>
                  <a:cubicBezTo>
                    <a:pt x="3391" y="2221"/>
                    <a:pt x="3441" y="2136"/>
                    <a:pt x="3509" y="2136"/>
                  </a:cubicBezTo>
                  <a:cubicBezTo>
                    <a:pt x="3593" y="2120"/>
                    <a:pt x="3661" y="2086"/>
                    <a:pt x="3728" y="2069"/>
                  </a:cubicBezTo>
                  <a:cubicBezTo>
                    <a:pt x="3796" y="2052"/>
                    <a:pt x="3863" y="2052"/>
                    <a:pt x="3947" y="2035"/>
                  </a:cubicBezTo>
                  <a:cubicBezTo>
                    <a:pt x="3953" y="2034"/>
                    <a:pt x="3958" y="2033"/>
                    <a:pt x="3964" y="2033"/>
                  </a:cubicBezTo>
                  <a:cubicBezTo>
                    <a:pt x="4025" y="2033"/>
                    <a:pt x="4106" y="2105"/>
                    <a:pt x="4167" y="2105"/>
                  </a:cubicBezTo>
                  <a:cubicBezTo>
                    <a:pt x="4173" y="2105"/>
                    <a:pt x="4178" y="2104"/>
                    <a:pt x="4184" y="2103"/>
                  </a:cubicBezTo>
                  <a:cubicBezTo>
                    <a:pt x="4217" y="2094"/>
                    <a:pt x="4255" y="2094"/>
                    <a:pt x="4293" y="2094"/>
                  </a:cubicBezTo>
                  <a:cubicBezTo>
                    <a:pt x="4331" y="2094"/>
                    <a:pt x="4369" y="2094"/>
                    <a:pt x="4403" y="2086"/>
                  </a:cubicBezTo>
                  <a:cubicBezTo>
                    <a:pt x="4470" y="2069"/>
                    <a:pt x="4538" y="2052"/>
                    <a:pt x="4622" y="2035"/>
                  </a:cubicBezTo>
                  <a:cubicBezTo>
                    <a:pt x="4690" y="2018"/>
                    <a:pt x="4757" y="2001"/>
                    <a:pt x="4841" y="1985"/>
                  </a:cubicBezTo>
                  <a:cubicBezTo>
                    <a:pt x="4909" y="1985"/>
                    <a:pt x="4959" y="1883"/>
                    <a:pt x="5027" y="1867"/>
                  </a:cubicBezTo>
                  <a:cubicBezTo>
                    <a:pt x="5111" y="1850"/>
                    <a:pt x="5162" y="1816"/>
                    <a:pt x="5246" y="1799"/>
                  </a:cubicBezTo>
                  <a:cubicBezTo>
                    <a:pt x="5280" y="1791"/>
                    <a:pt x="5318" y="1791"/>
                    <a:pt x="5356" y="1791"/>
                  </a:cubicBezTo>
                  <a:cubicBezTo>
                    <a:pt x="5394" y="1791"/>
                    <a:pt x="5432" y="1791"/>
                    <a:pt x="5465" y="1782"/>
                  </a:cubicBezTo>
                  <a:cubicBezTo>
                    <a:pt x="5499" y="1782"/>
                    <a:pt x="5533" y="1782"/>
                    <a:pt x="5583" y="1799"/>
                  </a:cubicBezTo>
                  <a:cubicBezTo>
                    <a:pt x="5617" y="1799"/>
                    <a:pt x="5600" y="1816"/>
                    <a:pt x="5617" y="1816"/>
                  </a:cubicBezTo>
                  <a:cubicBezTo>
                    <a:pt x="5634" y="1816"/>
                    <a:pt x="5634" y="1782"/>
                    <a:pt x="5634" y="1765"/>
                  </a:cubicBezTo>
                  <a:cubicBezTo>
                    <a:pt x="5651" y="1765"/>
                    <a:pt x="5634" y="1799"/>
                    <a:pt x="5634" y="1799"/>
                  </a:cubicBezTo>
                  <a:cubicBezTo>
                    <a:pt x="5634" y="1799"/>
                    <a:pt x="5685" y="1715"/>
                    <a:pt x="5702" y="1715"/>
                  </a:cubicBezTo>
                  <a:cubicBezTo>
                    <a:pt x="5703" y="1713"/>
                    <a:pt x="5704" y="1713"/>
                    <a:pt x="5705" y="1713"/>
                  </a:cubicBezTo>
                  <a:lnTo>
                    <a:pt x="5705" y="1713"/>
                  </a:lnTo>
                  <a:cubicBezTo>
                    <a:pt x="5708" y="1713"/>
                    <a:pt x="5690" y="1743"/>
                    <a:pt x="5678" y="1764"/>
                  </a:cubicBezTo>
                  <a:lnTo>
                    <a:pt x="5678" y="1764"/>
                  </a:lnTo>
                  <a:cubicBezTo>
                    <a:pt x="5693" y="1748"/>
                    <a:pt x="5718" y="1732"/>
                    <a:pt x="5718" y="1732"/>
                  </a:cubicBezTo>
                  <a:cubicBezTo>
                    <a:pt x="5718" y="1740"/>
                    <a:pt x="5723" y="1740"/>
                    <a:pt x="5727" y="1740"/>
                  </a:cubicBezTo>
                  <a:cubicBezTo>
                    <a:pt x="5731" y="1740"/>
                    <a:pt x="5735" y="1740"/>
                    <a:pt x="5735" y="1748"/>
                  </a:cubicBezTo>
                  <a:cubicBezTo>
                    <a:pt x="5752" y="1765"/>
                    <a:pt x="5685" y="1799"/>
                    <a:pt x="5685" y="1799"/>
                  </a:cubicBezTo>
                  <a:cubicBezTo>
                    <a:pt x="5685" y="1799"/>
                    <a:pt x="5722" y="1792"/>
                    <a:pt x="5747" y="1792"/>
                  </a:cubicBezTo>
                  <a:cubicBezTo>
                    <a:pt x="5760" y="1792"/>
                    <a:pt x="5769" y="1793"/>
                    <a:pt x="5769" y="1799"/>
                  </a:cubicBezTo>
                  <a:cubicBezTo>
                    <a:pt x="5769" y="1816"/>
                    <a:pt x="5752" y="1816"/>
                    <a:pt x="5752" y="1816"/>
                  </a:cubicBezTo>
                  <a:cubicBezTo>
                    <a:pt x="5735" y="1816"/>
                    <a:pt x="5718" y="1883"/>
                    <a:pt x="5718" y="1917"/>
                  </a:cubicBezTo>
                  <a:cubicBezTo>
                    <a:pt x="5718" y="1985"/>
                    <a:pt x="5685" y="2069"/>
                    <a:pt x="5685" y="2136"/>
                  </a:cubicBezTo>
                  <a:cubicBezTo>
                    <a:pt x="5685" y="2204"/>
                    <a:pt x="5752" y="2288"/>
                    <a:pt x="5752" y="2356"/>
                  </a:cubicBezTo>
                  <a:cubicBezTo>
                    <a:pt x="5752" y="2423"/>
                    <a:pt x="5702" y="2507"/>
                    <a:pt x="5702" y="2575"/>
                  </a:cubicBezTo>
                  <a:cubicBezTo>
                    <a:pt x="5702" y="2642"/>
                    <a:pt x="5651" y="2727"/>
                    <a:pt x="5651" y="2794"/>
                  </a:cubicBezTo>
                  <a:cubicBezTo>
                    <a:pt x="5651" y="2862"/>
                    <a:pt x="5752" y="2946"/>
                    <a:pt x="5752" y="3013"/>
                  </a:cubicBezTo>
                  <a:cubicBezTo>
                    <a:pt x="5769" y="3098"/>
                    <a:pt x="5668" y="3165"/>
                    <a:pt x="5668" y="3233"/>
                  </a:cubicBezTo>
                  <a:cubicBezTo>
                    <a:pt x="5668" y="3317"/>
                    <a:pt x="5735" y="3385"/>
                    <a:pt x="5735" y="3452"/>
                  </a:cubicBezTo>
                  <a:cubicBezTo>
                    <a:pt x="5735" y="3536"/>
                    <a:pt x="5786" y="3604"/>
                    <a:pt x="5786" y="3688"/>
                  </a:cubicBezTo>
                  <a:cubicBezTo>
                    <a:pt x="5803" y="3756"/>
                    <a:pt x="5685" y="3823"/>
                    <a:pt x="5685" y="3891"/>
                  </a:cubicBezTo>
                  <a:cubicBezTo>
                    <a:pt x="5702" y="3975"/>
                    <a:pt x="5702" y="4042"/>
                    <a:pt x="5718" y="4127"/>
                  </a:cubicBezTo>
                  <a:cubicBezTo>
                    <a:pt x="5718" y="4194"/>
                    <a:pt x="5702" y="4262"/>
                    <a:pt x="5718" y="4346"/>
                  </a:cubicBezTo>
                  <a:cubicBezTo>
                    <a:pt x="5718" y="4413"/>
                    <a:pt x="5836" y="4498"/>
                    <a:pt x="5853" y="4565"/>
                  </a:cubicBezTo>
                  <a:cubicBezTo>
                    <a:pt x="5853" y="4633"/>
                    <a:pt x="5803" y="4717"/>
                    <a:pt x="5820" y="4784"/>
                  </a:cubicBezTo>
                  <a:cubicBezTo>
                    <a:pt x="5820" y="4852"/>
                    <a:pt x="5836" y="4936"/>
                    <a:pt x="5836" y="5004"/>
                  </a:cubicBezTo>
                  <a:cubicBezTo>
                    <a:pt x="5853" y="5088"/>
                    <a:pt x="5887" y="5156"/>
                    <a:pt x="5887" y="5223"/>
                  </a:cubicBezTo>
                  <a:cubicBezTo>
                    <a:pt x="5904" y="5307"/>
                    <a:pt x="5853" y="5375"/>
                    <a:pt x="5870" y="5442"/>
                  </a:cubicBezTo>
                  <a:cubicBezTo>
                    <a:pt x="5887" y="5527"/>
                    <a:pt x="5904" y="5594"/>
                    <a:pt x="5921" y="5662"/>
                  </a:cubicBezTo>
                  <a:cubicBezTo>
                    <a:pt x="5938" y="5763"/>
                    <a:pt x="6005" y="5830"/>
                    <a:pt x="6022" y="5881"/>
                  </a:cubicBezTo>
                  <a:cubicBezTo>
                    <a:pt x="6073" y="6016"/>
                    <a:pt x="6157" y="6117"/>
                    <a:pt x="6208" y="6117"/>
                  </a:cubicBezTo>
                  <a:cubicBezTo>
                    <a:pt x="6275" y="6117"/>
                    <a:pt x="6393" y="6033"/>
                    <a:pt x="6461" y="5915"/>
                  </a:cubicBezTo>
                  <a:cubicBezTo>
                    <a:pt x="6494" y="5847"/>
                    <a:pt x="6410" y="5763"/>
                    <a:pt x="6444" y="5678"/>
                  </a:cubicBezTo>
                  <a:cubicBezTo>
                    <a:pt x="6461" y="5628"/>
                    <a:pt x="6511" y="5543"/>
                    <a:pt x="6545" y="5476"/>
                  </a:cubicBezTo>
                  <a:cubicBezTo>
                    <a:pt x="6562" y="5409"/>
                    <a:pt x="6663" y="5341"/>
                    <a:pt x="6680" y="5257"/>
                  </a:cubicBezTo>
                  <a:cubicBezTo>
                    <a:pt x="6697" y="5189"/>
                    <a:pt x="6714" y="5122"/>
                    <a:pt x="6730" y="5037"/>
                  </a:cubicBezTo>
                  <a:cubicBezTo>
                    <a:pt x="6747" y="4970"/>
                    <a:pt x="6697" y="4903"/>
                    <a:pt x="6697" y="4818"/>
                  </a:cubicBezTo>
                  <a:cubicBezTo>
                    <a:pt x="6714" y="4751"/>
                    <a:pt x="6680" y="4683"/>
                    <a:pt x="6697" y="4599"/>
                  </a:cubicBezTo>
                  <a:cubicBezTo>
                    <a:pt x="6714" y="4531"/>
                    <a:pt x="6714" y="4464"/>
                    <a:pt x="6730" y="4380"/>
                  </a:cubicBezTo>
                  <a:cubicBezTo>
                    <a:pt x="6747" y="4312"/>
                    <a:pt x="6882" y="4245"/>
                    <a:pt x="6882" y="4177"/>
                  </a:cubicBezTo>
                  <a:cubicBezTo>
                    <a:pt x="6899" y="4093"/>
                    <a:pt x="6865" y="4025"/>
                    <a:pt x="6865" y="3941"/>
                  </a:cubicBezTo>
                  <a:cubicBezTo>
                    <a:pt x="6882" y="3874"/>
                    <a:pt x="6815" y="3806"/>
                    <a:pt x="6832" y="3722"/>
                  </a:cubicBezTo>
                  <a:cubicBezTo>
                    <a:pt x="6832" y="3654"/>
                    <a:pt x="6950" y="3587"/>
                    <a:pt x="6950" y="3519"/>
                  </a:cubicBezTo>
                  <a:cubicBezTo>
                    <a:pt x="6967" y="3435"/>
                    <a:pt x="6899" y="3368"/>
                    <a:pt x="6916" y="3283"/>
                  </a:cubicBezTo>
                  <a:cubicBezTo>
                    <a:pt x="6916" y="3216"/>
                    <a:pt x="6950" y="3148"/>
                    <a:pt x="6967" y="3064"/>
                  </a:cubicBezTo>
                  <a:cubicBezTo>
                    <a:pt x="6967" y="2997"/>
                    <a:pt x="7034" y="2929"/>
                    <a:pt x="7034" y="2862"/>
                  </a:cubicBezTo>
                  <a:cubicBezTo>
                    <a:pt x="7051" y="2777"/>
                    <a:pt x="6950" y="2693"/>
                    <a:pt x="6950" y="2626"/>
                  </a:cubicBezTo>
                  <a:cubicBezTo>
                    <a:pt x="6950" y="2558"/>
                    <a:pt x="6983" y="2491"/>
                    <a:pt x="6983" y="2406"/>
                  </a:cubicBezTo>
                  <a:cubicBezTo>
                    <a:pt x="7000" y="2339"/>
                    <a:pt x="7051" y="2271"/>
                    <a:pt x="7051" y="2187"/>
                  </a:cubicBezTo>
                  <a:cubicBezTo>
                    <a:pt x="7068" y="2120"/>
                    <a:pt x="7085" y="2052"/>
                    <a:pt x="7101" y="1968"/>
                  </a:cubicBezTo>
                  <a:cubicBezTo>
                    <a:pt x="7101" y="1951"/>
                    <a:pt x="7101" y="1934"/>
                    <a:pt x="7101" y="1917"/>
                  </a:cubicBezTo>
                  <a:lnTo>
                    <a:pt x="7085" y="1850"/>
                  </a:lnTo>
                  <a:cubicBezTo>
                    <a:pt x="7085" y="1765"/>
                    <a:pt x="7085" y="1698"/>
                    <a:pt x="7085" y="1630"/>
                  </a:cubicBezTo>
                  <a:cubicBezTo>
                    <a:pt x="7101" y="1495"/>
                    <a:pt x="7169" y="1344"/>
                    <a:pt x="7169" y="1192"/>
                  </a:cubicBezTo>
                  <a:cubicBezTo>
                    <a:pt x="7186" y="1040"/>
                    <a:pt x="7186" y="905"/>
                    <a:pt x="7186" y="753"/>
                  </a:cubicBezTo>
                  <a:cubicBezTo>
                    <a:pt x="7203" y="602"/>
                    <a:pt x="7135" y="517"/>
                    <a:pt x="7135" y="382"/>
                  </a:cubicBezTo>
                  <a:cubicBezTo>
                    <a:pt x="7135" y="315"/>
                    <a:pt x="7152" y="231"/>
                    <a:pt x="7152" y="163"/>
                  </a:cubicBezTo>
                  <a:cubicBezTo>
                    <a:pt x="7152" y="106"/>
                    <a:pt x="7201" y="0"/>
                    <a:pt x="7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33"/>
          <p:cNvSpPr/>
          <p:nvPr/>
        </p:nvSpPr>
        <p:spPr>
          <a:xfrm>
            <a:off x="-103575" y="-400900"/>
            <a:ext cx="5296225" cy="1722150"/>
          </a:xfrm>
          <a:custGeom>
            <a:rect b="b" l="l" r="r" t="t"/>
            <a:pathLst>
              <a:path extrusionOk="0" fill="none" h="68886" w="211849">
                <a:moveTo>
                  <a:pt x="211849" y="1"/>
                </a:moveTo>
                <a:cubicBezTo>
                  <a:pt x="206085" y="1246"/>
                  <a:pt x="201530" y="5587"/>
                  <a:pt x="197723" y="10106"/>
                </a:cubicBezTo>
                <a:cubicBezTo>
                  <a:pt x="191746" y="17222"/>
                  <a:pt x="186871" y="25192"/>
                  <a:pt x="181107" y="32521"/>
                </a:cubicBezTo>
                <a:cubicBezTo>
                  <a:pt x="152607" y="68885"/>
                  <a:pt x="101370" y="45473"/>
                  <a:pt x="94752" y="42306"/>
                </a:cubicBezTo>
                <a:cubicBezTo>
                  <a:pt x="79808" y="35083"/>
                  <a:pt x="63476" y="30280"/>
                  <a:pt x="46896" y="30031"/>
                </a:cubicBezTo>
                <a:cubicBezTo>
                  <a:pt x="30280" y="29782"/>
                  <a:pt x="13379" y="34229"/>
                  <a:pt x="0" y="44085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1720925" y="-57850"/>
            <a:ext cx="2320775" cy="386075"/>
          </a:xfrm>
          <a:custGeom>
            <a:rect b="b" l="l" r="r" t="t"/>
            <a:pathLst>
              <a:path extrusionOk="0" fill="none" h="15443" w="92831">
                <a:moveTo>
                  <a:pt x="92831" y="0"/>
                </a:moveTo>
                <a:cubicBezTo>
                  <a:pt x="90589" y="6511"/>
                  <a:pt x="84540" y="11208"/>
                  <a:pt x="77993" y="13307"/>
                </a:cubicBezTo>
                <a:cubicBezTo>
                  <a:pt x="71446" y="15442"/>
                  <a:pt x="64401" y="15335"/>
                  <a:pt x="57534" y="14695"/>
                </a:cubicBezTo>
                <a:cubicBezTo>
                  <a:pt x="37894" y="12916"/>
                  <a:pt x="18858" y="7081"/>
                  <a:pt x="0" y="128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 rot="4188002">
            <a:off x="6909117" y="-605490"/>
            <a:ext cx="3554575" cy="2131315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 rot="2311006">
            <a:off x="-667776" y="3480013"/>
            <a:ext cx="2637225" cy="1695875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 rot="2246570">
            <a:off x="8438035" y="4605298"/>
            <a:ext cx="1166233" cy="1121756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 rot="6654636">
            <a:off x="3849327" y="4028308"/>
            <a:ext cx="1275794" cy="1929542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 rot="4188002">
            <a:off x="6530617" y="-11390"/>
            <a:ext cx="3554575" cy="2131315"/>
          </a:xfrm>
          <a:custGeom>
            <a:rect b="b" l="l" r="r" t="t"/>
            <a:pathLst>
              <a:path extrusionOk="0" fill="none" h="85252" w="142182">
                <a:moveTo>
                  <a:pt x="142182" y="18609"/>
                </a:moveTo>
                <a:cubicBezTo>
                  <a:pt x="137450" y="8611"/>
                  <a:pt x="127060" y="1530"/>
                  <a:pt x="116065" y="747"/>
                </a:cubicBezTo>
                <a:cubicBezTo>
                  <a:pt x="105035" y="0"/>
                  <a:pt x="93756" y="5586"/>
                  <a:pt x="87707" y="14837"/>
                </a:cubicBezTo>
                <a:cubicBezTo>
                  <a:pt x="82975" y="22060"/>
                  <a:pt x="81410" y="30884"/>
                  <a:pt x="77780" y="38748"/>
                </a:cubicBezTo>
                <a:cubicBezTo>
                  <a:pt x="76642" y="41274"/>
                  <a:pt x="75219" y="43729"/>
                  <a:pt x="73226" y="45650"/>
                </a:cubicBezTo>
                <a:cubicBezTo>
                  <a:pt x="69739" y="49066"/>
                  <a:pt x="64793" y="50596"/>
                  <a:pt x="59954" y="51023"/>
                </a:cubicBezTo>
                <a:cubicBezTo>
                  <a:pt x="55115" y="51486"/>
                  <a:pt x="50205" y="51023"/>
                  <a:pt x="45331" y="51023"/>
                </a:cubicBezTo>
                <a:cubicBezTo>
                  <a:pt x="34941" y="51094"/>
                  <a:pt x="24373" y="53620"/>
                  <a:pt x="15799" y="59527"/>
                </a:cubicBezTo>
                <a:cubicBezTo>
                  <a:pt x="7188" y="65398"/>
                  <a:pt x="855" y="74862"/>
                  <a:pt x="1" y="85252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43"/>
          <p:cNvGrpSpPr/>
          <p:nvPr/>
        </p:nvGrpSpPr>
        <p:grpSpPr>
          <a:xfrm>
            <a:off x="7647320" y="3837394"/>
            <a:ext cx="929918" cy="816066"/>
            <a:chOff x="6439895" y="2605644"/>
            <a:chExt cx="929918" cy="816066"/>
          </a:xfrm>
        </p:grpSpPr>
        <p:sp>
          <p:nvSpPr>
            <p:cNvPr id="576" name="Google Shape;576;p43"/>
            <p:cNvSpPr/>
            <p:nvPr/>
          </p:nvSpPr>
          <p:spPr>
            <a:xfrm>
              <a:off x="6439895" y="2607238"/>
              <a:ext cx="890343" cy="811131"/>
            </a:xfrm>
            <a:custGeom>
              <a:rect b="b" l="l" r="r" t="t"/>
              <a:pathLst>
                <a:path extrusionOk="0" h="15780" w="17321">
                  <a:moveTo>
                    <a:pt x="8660" y="1"/>
                  </a:moveTo>
                  <a:cubicBezTo>
                    <a:pt x="6640" y="1"/>
                    <a:pt x="4621" y="771"/>
                    <a:pt x="3081" y="2311"/>
                  </a:cubicBezTo>
                  <a:cubicBezTo>
                    <a:pt x="1" y="5391"/>
                    <a:pt x="1" y="10390"/>
                    <a:pt x="3081" y="13470"/>
                  </a:cubicBezTo>
                  <a:cubicBezTo>
                    <a:pt x="4621" y="15010"/>
                    <a:pt x="6640" y="15780"/>
                    <a:pt x="8660" y="15780"/>
                  </a:cubicBezTo>
                  <a:cubicBezTo>
                    <a:pt x="10680" y="15780"/>
                    <a:pt x="12700" y="15010"/>
                    <a:pt x="14240" y="13470"/>
                  </a:cubicBezTo>
                  <a:cubicBezTo>
                    <a:pt x="17320" y="10390"/>
                    <a:pt x="17320" y="5391"/>
                    <a:pt x="14240" y="2311"/>
                  </a:cubicBezTo>
                  <a:cubicBezTo>
                    <a:pt x="12700" y="771"/>
                    <a:pt x="10680" y="1"/>
                    <a:pt x="8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6480038" y="2605644"/>
              <a:ext cx="859912" cy="816066"/>
            </a:xfrm>
            <a:custGeom>
              <a:rect b="b" l="l" r="r" t="t"/>
              <a:pathLst>
                <a:path extrusionOk="0" h="15876" w="16729">
                  <a:moveTo>
                    <a:pt x="8770" y="1"/>
                  </a:moveTo>
                  <a:cubicBezTo>
                    <a:pt x="7361" y="1"/>
                    <a:pt x="5942" y="375"/>
                    <a:pt x="4665" y="1147"/>
                  </a:cubicBezTo>
                  <a:cubicBezTo>
                    <a:pt x="1384" y="3134"/>
                    <a:pt x="1" y="7174"/>
                    <a:pt x="1362" y="10756"/>
                  </a:cubicBezTo>
                  <a:cubicBezTo>
                    <a:pt x="2550" y="13880"/>
                    <a:pt x="5537" y="15875"/>
                    <a:pt x="8783" y="15875"/>
                  </a:cubicBezTo>
                  <a:cubicBezTo>
                    <a:pt x="9259" y="15875"/>
                    <a:pt x="9741" y="15832"/>
                    <a:pt x="10223" y="15744"/>
                  </a:cubicBezTo>
                  <a:cubicBezTo>
                    <a:pt x="13995" y="15041"/>
                    <a:pt x="16729" y="11749"/>
                    <a:pt x="16718" y="7921"/>
                  </a:cubicBezTo>
                  <a:cubicBezTo>
                    <a:pt x="16718" y="5991"/>
                    <a:pt x="16003" y="4116"/>
                    <a:pt x="14720" y="2676"/>
                  </a:cubicBezTo>
                  <a:cubicBezTo>
                    <a:pt x="13165" y="924"/>
                    <a:pt x="10982" y="1"/>
                    <a:pt x="8770" y="1"/>
                  </a:cubicBezTo>
                  <a:close/>
                </a:path>
              </a:pathLst>
            </a:custGeom>
            <a:solidFill>
              <a:srgbClr val="FFE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6565517" y="2664601"/>
              <a:ext cx="804295" cy="697018"/>
            </a:xfrm>
            <a:custGeom>
              <a:rect b="b" l="l" r="r" t="t"/>
              <a:pathLst>
                <a:path extrusionOk="0" h="13560" w="15647">
                  <a:moveTo>
                    <a:pt x="7234" y="0"/>
                  </a:moveTo>
                  <a:cubicBezTo>
                    <a:pt x="7211" y="0"/>
                    <a:pt x="7188" y="0"/>
                    <a:pt x="7165" y="0"/>
                  </a:cubicBezTo>
                  <a:cubicBezTo>
                    <a:pt x="3449" y="45"/>
                    <a:pt x="480" y="3069"/>
                    <a:pt x="480" y="6774"/>
                  </a:cubicBezTo>
                  <a:cubicBezTo>
                    <a:pt x="480" y="10479"/>
                    <a:pt x="3449" y="13503"/>
                    <a:pt x="7165" y="13559"/>
                  </a:cubicBezTo>
                  <a:lnTo>
                    <a:pt x="7165" y="13548"/>
                  </a:lnTo>
                  <a:cubicBezTo>
                    <a:pt x="12387" y="13548"/>
                    <a:pt x="15646" y="7890"/>
                    <a:pt x="13024" y="3371"/>
                  </a:cubicBezTo>
                  <a:cubicBezTo>
                    <a:pt x="13009" y="3341"/>
                    <a:pt x="12979" y="3326"/>
                    <a:pt x="12951" y="3326"/>
                  </a:cubicBezTo>
                  <a:cubicBezTo>
                    <a:pt x="12937" y="3326"/>
                    <a:pt x="12923" y="3330"/>
                    <a:pt x="12912" y="3337"/>
                  </a:cubicBezTo>
                  <a:cubicBezTo>
                    <a:pt x="12867" y="3359"/>
                    <a:pt x="12856" y="3415"/>
                    <a:pt x="12879" y="3460"/>
                  </a:cubicBezTo>
                  <a:cubicBezTo>
                    <a:pt x="14385" y="6049"/>
                    <a:pt x="13961" y="9319"/>
                    <a:pt x="11841" y="11439"/>
                  </a:cubicBezTo>
                  <a:cubicBezTo>
                    <a:pt x="10570" y="12717"/>
                    <a:pt x="8877" y="13383"/>
                    <a:pt x="7163" y="13383"/>
                  </a:cubicBezTo>
                  <a:cubicBezTo>
                    <a:pt x="6034" y="13383"/>
                    <a:pt x="4895" y="13093"/>
                    <a:pt x="3862" y="12499"/>
                  </a:cubicBezTo>
                  <a:cubicBezTo>
                    <a:pt x="1273" y="11015"/>
                    <a:pt x="0" y="7957"/>
                    <a:pt x="770" y="5067"/>
                  </a:cubicBezTo>
                  <a:cubicBezTo>
                    <a:pt x="1540" y="2177"/>
                    <a:pt x="4163" y="168"/>
                    <a:pt x="7165" y="168"/>
                  </a:cubicBezTo>
                  <a:cubicBezTo>
                    <a:pt x="7189" y="168"/>
                    <a:pt x="7212" y="167"/>
                    <a:pt x="7236" y="167"/>
                  </a:cubicBezTo>
                  <a:cubicBezTo>
                    <a:pt x="8205" y="167"/>
                    <a:pt x="9162" y="391"/>
                    <a:pt x="10044" y="826"/>
                  </a:cubicBezTo>
                  <a:cubicBezTo>
                    <a:pt x="10057" y="832"/>
                    <a:pt x="10070" y="835"/>
                    <a:pt x="10081" y="835"/>
                  </a:cubicBezTo>
                  <a:cubicBezTo>
                    <a:pt x="10159" y="835"/>
                    <a:pt x="10198" y="719"/>
                    <a:pt x="10111" y="670"/>
                  </a:cubicBezTo>
                  <a:cubicBezTo>
                    <a:pt x="9217" y="234"/>
                    <a:pt x="8227" y="0"/>
                    <a:pt x="7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6727274" y="2725408"/>
              <a:ext cx="402739" cy="581105"/>
            </a:xfrm>
            <a:custGeom>
              <a:rect b="b" l="l" r="r" t="t"/>
              <a:pathLst>
                <a:path extrusionOk="0" h="11305" w="7835">
                  <a:moveTo>
                    <a:pt x="3929" y="179"/>
                  </a:moveTo>
                  <a:lnTo>
                    <a:pt x="5257" y="324"/>
                  </a:lnTo>
                  <a:lnTo>
                    <a:pt x="4944" y="2132"/>
                  </a:lnTo>
                  <a:lnTo>
                    <a:pt x="5033" y="2154"/>
                  </a:lnTo>
                  <a:cubicBezTo>
                    <a:pt x="5837" y="2310"/>
                    <a:pt x="7667" y="2857"/>
                    <a:pt x="7544" y="4531"/>
                  </a:cubicBezTo>
                  <a:lnTo>
                    <a:pt x="5234" y="4263"/>
                  </a:lnTo>
                  <a:cubicBezTo>
                    <a:pt x="5234" y="3761"/>
                    <a:pt x="4754" y="3516"/>
                    <a:pt x="4286" y="3471"/>
                  </a:cubicBezTo>
                  <a:cubicBezTo>
                    <a:pt x="4181" y="3453"/>
                    <a:pt x="4073" y="3444"/>
                    <a:pt x="3964" y="3444"/>
                  </a:cubicBezTo>
                  <a:cubicBezTo>
                    <a:pt x="3875" y="3444"/>
                    <a:pt x="3785" y="3450"/>
                    <a:pt x="3694" y="3460"/>
                  </a:cubicBezTo>
                  <a:cubicBezTo>
                    <a:pt x="3304" y="3516"/>
                    <a:pt x="3203" y="3716"/>
                    <a:pt x="3181" y="3884"/>
                  </a:cubicBezTo>
                  <a:cubicBezTo>
                    <a:pt x="3136" y="4330"/>
                    <a:pt x="3784" y="4498"/>
                    <a:pt x="4609" y="4721"/>
                  </a:cubicBezTo>
                  <a:cubicBezTo>
                    <a:pt x="5937" y="5067"/>
                    <a:pt x="7600" y="5502"/>
                    <a:pt x="7410" y="7232"/>
                  </a:cubicBezTo>
                  <a:cubicBezTo>
                    <a:pt x="7250" y="8618"/>
                    <a:pt x="6266" y="9301"/>
                    <a:pt x="4476" y="9301"/>
                  </a:cubicBezTo>
                  <a:cubicBezTo>
                    <a:pt x="4392" y="9301"/>
                    <a:pt x="4306" y="9299"/>
                    <a:pt x="4219" y="9296"/>
                  </a:cubicBezTo>
                  <a:lnTo>
                    <a:pt x="4129" y="9296"/>
                  </a:lnTo>
                  <a:lnTo>
                    <a:pt x="4040" y="11126"/>
                  </a:lnTo>
                  <a:lnTo>
                    <a:pt x="2701" y="10970"/>
                  </a:lnTo>
                  <a:lnTo>
                    <a:pt x="3002" y="9151"/>
                  </a:lnTo>
                  <a:lnTo>
                    <a:pt x="2935" y="9140"/>
                  </a:lnTo>
                  <a:cubicBezTo>
                    <a:pt x="1183" y="8749"/>
                    <a:pt x="212" y="7790"/>
                    <a:pt x="302" y="6551"/>
                  </a:cubicBezTo>
                  <a:lnTo>
                    <a:pt x="302" y="6551"/>
                  </a:lnTo>
                  <a:lnTo>
                    <a:pt x="2601" y="6808"/>
                  </a:lnTo>
                  <a:cubicBezTo>
                    <a:pt x="2567" y="7455"/>
                    <a:pt x="3192" y="7756"/>
                    <a:pt x="3750" y="7812"/>
                  </a:cubicBezTo>
                  <a:cubicBezTo>
                    <a:pt x="3845" y="7823"/>
                    <a:pt x="4004" y="7842"/>
                    <a:pt x="4177" y="7842"/>
                  </a:cubicBezTo>
                  <a:cubicBezTo>
                    <a:pt x="4535" y="7842"/>
                    <a:pt x="4955" y="7760"/>
                    <a:pt x="5000" y="7354"/>
                  </a:cubicBezTo>
                  <a:cubicBezTo>
                    <a:pt x="5056" y="6875"/>
                    <a:pt x="4386" y="6685"/>
                    <a:pt x="3538" y="6451"/>
                  </a:cubicBezTo>
                  <a:cubicBezTo>
                    <a:pt x="2232" y="6082"/>
                    <a:pt x="603" y="5614"/>
                    <a:pt x="782" y="3973"/>
                  </a:cubicBezTo>
                  <a:cubicBezTo>
                    <a:pt x="932" y="2686"/>
                    <a:pt x="1845" y="2017"/>
                    <a:pt x="3532" y="2017"/>
                  </a:cubicBezTo>
                  <a:cubicBezTo>
                    <a:pt x="3600" y="2017"/>
                    <a:pt x="3669" y="2018"/>
                    <a:pt x="3739" y="2020"/>
                  </a:cubicBezTo>
                  <a:lnTo>
                    <a:pt x="3817" y="2020"/>
                  </a:lnTo>
                  <a:lnTo>
                    <a:pt x="3929" y="179"/>
                  </a:lnTo>
                  <a:close/>
                  <a:moveTo>
                    <a:pt x="3772" y="0"/>
                  </a:moveTo>
                  <a:lnTo>
                    <a:pt x="3661" y="1864"/>
                  </a:lnTo>
                  <a:lnTo>
                    <a:pt x="3560" y="1864"/>
                  </a:lnTo>
                  <a:cubicBezTo>
                    <a:pt x="1797" y="1864"/>
                    <a:pt x="770" y="2589"/>
                    <a:pt x="614" y="3962"/>
                  </a:cubicBezTo>
                  <a:cubicBezTo>
                    <a:pt x="413" y="5747"/>
                    <a:pt x="2199" y="6250"/>
                    <a:pt x="3493" y="6618"/>
                  </a:cubicBezTo>
                  <a:cubicBezTo>
                    <a:pt x="4230" y="6830"/>
                    <a:pt x="4877" y="7009"/>
                    <a:pt x="4832" y="7343"/>
                  </a:cubicBezTo>
                  <a:cubicBezTo>
                    <a:pt x="4806" y="7570"/>
                    <a:pt x="4589" y="7681"/>
                    <a:pt x="4164" y="7681"/>
                  </a:cubicBezTo>
                  <a:cubicBezTo>
                    <a:pt x="4046" y="7681"/>
                    <a:pt x="3912" y="7673"/>
                    <a:pt x="3761" y="7656"/>
                  </a:cubicBezTo>
                  <a:cubicBezTo>
                    <a:pt x="3583" y="7645"/>
                    <a:pt x="2701" y="7511"/>
                    <a:pt x="2768" y="6808"/>
                  </a:cubicBezTo>
                  <a:lnTo>
                    <a:pt x="2790" y="6674"/>
                  </a:lnTo>
                  <a:lnTo>
                    <a:pt x="157" y="6361"/>
                  </a:lnTo>
                  <a:lnTo>
                    <a:pt x="146" y="6451"/>
                  </a:lnTo>
                  <a:cubicBezTo>
                    <a:pt x="0" y="7801"/>
                    <a:pt x="994" y="8861"/>
                    <a:pt x="2824" y="9285"/>
                  </a:cubicBezTo>
                  <a:lnTo>
                    <a:pt x="2522" y="11115"/>
                  </a:lnTo>
                  <a:lnTo>
                    <a:pt x="4196" y="11305"/>
                  </a:lnTo>
                  <a:lnTo>
                    <a:pt x="4286" y="9475"/>
                  </a:lnTo>
                  <a:cubicBezTo>
                    <a:pt x="4352" y="9477"/>
                    <a:pt x="4418" y="9478"/>
                    <a:pt x="4482" y="9478"/>
                  </a:cubicBezTo>
                  <a:cubicBezTo>
                    <a:pt x="6326" y="9478"/>
                    <a:pt x="7405" y="8710"/>
                    <a:pt x="7567" y="7254"/>
                  </a:cubicBezTo>
                  <a:cubicBezTo>
                    <a:pt x="7779" y="5390"/>
                    <a:pt x="5960" y="4922"/>
                    <a:pt x="4643" y="4576"/>
                  </a:cubicBezTo>
                  <a:cubicBezTo>
                    <a:pt x="3929" y="4386"/>
                    <a:pt x="3304" y="4230"/>
                    <a:pt x="3337" y="3917"/>
                  </a:cubicBezTo>
                  <a:cubicBezTo>
                    <a:pt x="3348" y="3862"/>
                    <a:pt x="3371" y="3694"/>
                    <a:pt x="3717" y="3638"/>
                  </a:cubicBezTo>
                  <a:cubicBezTo>
                    <a:pt x="3785" y="3630"/>
                    <a:pt x="3853" y="3626"/>
                    <a:pt x="3922" y="3626"/>
                  </a:cubicBezTo>
                  <a:cubicBezTo>
                    <a:pt x="4033" y="3626"/>
                    <a:pt x="4146" y="3636"/>
                    <a:pt x="4263" y="3650"/>
                  </a:cubicBezTo>
                  <a:cubicBezTo>
                    <a:pt x="4464" y="3672"/>
                    <a:pt x="5100" y="3783"/>
                    <a:pt x="5056" y="4341"/>
                  </a:cubicBezTo>
                  <a:lnTo>
                    <a:pt x="5056" y="4431"/>
                  </a:lnTo>
                  <a:lnTo>
                    <a:pt x="7678" y="4721"/>
                  </a:lnTo>
                  <a:lnTo>
                    <a:pt x="7689" y="4643"/>
                  </a:lnTo>
                  <a:cubicBezTo>
                    <a:pt x="7834" y="3337"/>
                    <a:pt x="6908" y="2377"/>
                    <a:pt x="5134" y="2009"/>
                  </a:cubicBezTo>
                  <a:lnTo>
                    <a:pt x="5446" y="19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43"/>
          <p:cNvSpPr txBox="1"/>
          <p:nvPr/>
        </p:nvSpPr>
        <p:spPr>
          <a:xfrm>
            <a:off x="1045975" y="856275"/>
            <a:ext cx="73293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Bitcoin wallet has a unique key pair: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Key: Secret code for accessing and spending bitcoin.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Key: Shareable address for receiving bitcoin.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sending bitcoin: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Specify recipient's public key (Bitcoin address).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 transaction with your private key.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transaction to Bitcoin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Miners verify transaction: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recipient's public key to validate signature.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owner of private key could authorize transaction.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key encryption: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 details visible to all but encrypted.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Recipient's private key required to access funds.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3"/>
          <p:cNvSpPr txBox="1"/>
          <p:nvPr>
            <p:ph type="title"/>
          </p:nvPr>
        </p:nvSpPr>
        <p:spPr>
          <a:xfrm>
            <a:off x="384750" y="627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44"/>
          <p:cNvGrpSpPr/>
          <p:nvPr/>
        </p:nvGrpSpPr>
        <p:grpSpPr>
          <a:xfrm>
            <a:off x="7962734" y="3948217"/>
            <a:ext cx="997265" cy="947907"/>
            <a:chOff x="4415709" y="2062067"/>
            <a:chExt cx="997265" cy="947907"/>
          </a:xfrm>
        </p:grpSpPr>
        <p:sp>
          <p:nvSpPr>
            <p:cNvPr id="587" name="Google Shape;587;p44"/>
            <p:cNvSpPr/>
            <p:nvPr/>
          </p:nvSpPr>
          <p:spPr>
            <a:xfrm>
              <a:off x="4577745" y="2647551"/>
              <a:ext cx="176372" cy="43546"/>
            </a:xfrm>
            <a:custGeom>
              <a:rect b="b" l="l" r="r" t="t"/>
              <a:pathLst>
                <a:path extrusionOk="0" h="1333" w="5399">
                  <a:moveTo>
                    <a:pt x="5399" y="86"/>
                  </a:moveTo>
                  <a:lnTo>
                    <a:pt x="5398" y="90"/>
                  </a:lnTo>
                  <a:lnTo>
                    <a:pt x="5398" y="90"/>
                  </a:lnTo>
                  <a:cubicBezTo>
                    <a:pt x="5399" y="89"/>
                    <a:pt x="5399" y="87"/>
                    <a:pt x="5399" y="86"/>
                  </a:cubicBezTo>
                  <a:close/>
                  <a:moveTo>
                    <a:pt x="12" y="0"/>
                  </a:moveTo>
                  <a:lnTo>
                    <a:pt x="0" y="719"/>
                  </a:lnTo>
                  <a:cubicBezTo>
                    <a:pt x="0" y="744"/>
                    <a:pt x="12" y="768"/>
                    <a:pt x="25" y="780"/>
                  </a:cubicBezTo>
                  <a:cubicBezTo>
                    <a:pt x="25" y="805"/>
                    <a:pt x="37" y="817"/>
                    <a:pt x="61" y="841"/>
                  </a:cubicBezTo>
                  <a:cubicBezTo>
                    <a:pt x="73" y="853"/>
                    <a:pt x="98" y="878"/>
                    <a:pt x="110" y="890"/>
                  </a:cubicBezTo>
                  <a:lnTo>
                    <a:pt x="134" y="902"/>
                  </a:lnTo>
                  <a:lnTo>
                    <a:pt x="159" y="914"/>
                  </a:lnTo>
                  <a:cubicBezTo>
                    <a:pt x="171" y="927"/>
                    <a:pt x="183" y="939"/>
                    <a:pt x="195" y="939"/>
                  </a:cubicBezTo>
                  <a:lnTo>
                    <a:pt x="220" y="951"/>
                  </a:lnTo>
                  <a:cubicBezTo>
                    <a:pt x="256" y="975"/>
                    <a:pt x="280" y="988"/>
                    <a:pt x="317" y="1000"/>
                  </a:cubicBezTo>
                  <a:lnTo>
                    <a:pt x="341" y="1000"/>
                  </a:lnTo>
                  <a:lnTo>
                    <a:pt x="439" y="1048"/>
                  </a:lnTo>
                  <a:lnTo>
                    <a:pt x="488" y="1061"/>
                  </a:lnTo>
                  <a:lnTo>
                    <a:pt x="585" y="1085"/>
                  </a:lnTo>
                  <a:lnTo>
                    <a:pt x="634" y="1097"/>
                  </a:lnTo>
                  <a:lnTo>
                    <a:pt x="756" y="1134"/>
                  </a:lnTo>
                  <a:lnTo>
                    <a:pt x="792" y="1146"/>
                  </a:lnTo>
                  <a:cubicBezTo>
                    <a:pt x="853" y="1158"/>
                    <a:pt x="902" y="1170"/>
                    <a:pt x="963" y="1183"/>
                  </a:cubicBezTo>
                  <a:lnTo>
                    <a:pt x="1012" y="1195"/>
                  </a:lnTo>
                  <a:lnTo>
                    <a:pt x="1158" y="1219"/>
                  </a:lnTo>
                  <a:lnTo>
                    <a:pt x="1219" y="1231"/>
                  </a:lnTo>
                  <a:lnTo>
                    <a:pt x="1365" y="1243"/>
                  </a:lnTo>
                  <a:lnTo>
                    <a:pt x="1426" y="1256"/>
                  </a:lnTo>
                  <a:lnTo>
                    <a:pt x="1609" y="1280"/>
                  </a:lnTo>
                  <a:lnTo>
                    <a:pt x="1645" y="1280"/>
                  </a:lnTo>
                  <a:cubicBezTo>
                    <a:pt x="1718" y="1292"/>
                    <a:pt x="1791" y="1292"/>
                    <a:pt x="1865" y="1304"/>
                  </a:cubicBezTo>
                  <a:lnTo>
                    <a:pt x="1938" y="1304"/>
                  </a:lnTo>
                  <a:lnTo>
                    <a:pt x="2108" y="1317"/>
                  </a:lnTo>
                  <a:lnTo>
                    <a:pt x="2181" y="1317"/>
                  </a:lnTo>
                  <a:lnTo>
                    <a:pt x="2352" y="1329"/>
                  </a:lnTo>
                  <a:lnTo>
                    <a:pt x="2681" y="1329"/>
                  </a:lnTo>
                  <a:cubicBezTo>
                    <a:pt x="2785" y="1331"/>
                    <a:pt x="2887" y="1333"/>
                    <a:pt x="2988" y="1333"/>
                  </a:cubicBezTo>
                  <a:cubicBezTo>
                    <a:pt x="4332" y="1333"/>
                    <a:pt x="5386" y="1111"/>
                    <a:pt x="5386" y="805"/>
                  </a:cubicBezTo>
                  <a:lnTo>
                    <a:pt x="5398" y="90"/>
                  </a:lnTo>
                  <a:lnTo>
                    <a:pt x="5398" y="90"/>
                  </a:lnTo>
                  <a:cubicBezTo>
                    <a:pt x="5388" y="389"/>
                    <a:pt x="4289" y="612"/>
                    <a:pt x="2907" y="612"/>
                  </a:cubicBezTo>
                  <a:cubicBezTo>
                    <a:pt x="2837" y="612"/>
                    <a:pt x="2765" y="611"/>
                    <a:pt x="2693" y="610"/>
                  </a:cubicBezTo>
                  <a:lnTo>
                    <a:pt x="2450" y="598"/>
                  </a:lnTo>
                  <a:lnTo>
                    <a:pt x="2376" y="598"/>
                  </a:lnTo>
                  <a:lnTo>
                    <a:pt x="2206" y="585"/>
                  </a:lnTo>
                  <a:lnTo>
                    <a:pt x="2121" y="585"/>
                  </a:lnTo>
                  <a:lnTo>
                    <a:pt x="1950" y="573"/>
                  </a:lnTo>
                  <a:lnTo>
                    <a:pt x="1877" y="573"/>
                  </a:lnTo>
                  <a:cubicBezTo>
                    <a:pt x="1804" y="573"/>
                    <a:pt x="1731" y="561"/>
                    <a:pt x="1657" y="561"/>
                  </a:cubicBezTo>
                  <a:lnTo>
                    <a:pt x="1621" y="561"/>
                  </a:lnTo>
                  <a:lnTo>
                    <a:pt x="1438" y="537"/>
                  </a:lnTo>
                  <a:lnTo>
                    <a:pt x="1377" y="524"/>
                  </a:lnTo>
                  <a:lnTo>
                    <a:pt x="1231" y="500"/>
                  </a:lnTo>
                  <a:lnTo>
                    <a:pt x="1170" y="488"/>
                  </a:lnTo>
                  <a:lnTo>
                    <a:pt x="1012" y="464"/>
                  </a:lnTo>
                  <a:lnTo>
                    <a:pt x="975" y="451"/>
                  </a:lnTo>
                  <a:lnTo>
                    <a:pt x="804" y="415"/>
                  </a:lnTo>
                  <a:lnTo>
                    <a:pt x="768" y="403"/>
                  </a:lnTo>
                  <a:lnTo>
                    <a:pt x="646" y="378"/>
                  </a:lnTo>
                  <a:lnTo>
                    <a:pt x="597" y="366"/>
                  </a:lnTo>
                  <a:lnTo>
                    <a:pt x="500" y="329"/>
                  </a:lnTo>
                  <a:lnTo>
                    <a:pt x="451" y="317"/>
                  </a:lnTo>
                  <a:lnTo>
                    <a:pt x="354" y="281"/>
                  </a:lnTo>
                  <a:lnTo>
                    <a:pt x="329" y="281"/>
                  </a:lnTo>
                  <a:cubicBezTo>
                    <a:pt x="293" y="269"/>
                    <a:pt x="256" y="244"/>
                    <a:pt x="232" y="232"/>
                  </a:cubicBezTo>
                  <a:lnTo>
                    <a:pt x="207" y="220"/>
                  </a:lnTo>
                  <a:cubicBezTo>
                    <a:pt x="183" y="208"/>
                    <a:pt x="159" y="195"/>
                    <a:pt x="146" y="183"/>
                  </a:cubicBezTo>
                  <a:lnTo>
                    <a:pt x="122" y="171"/>
                  </a:lnTo>
                  <a:cubicBezTo>
                    <a:pt x="98" y="147"/>
                    <a:pt x="85" y="135"/>
                    <a:pt x="61" y="110"/>
                  </a:cubicBezTo>
                  <a:cubicBezTo>
                    <a:pt x="49" y="98"/>
                    <a:pt x="37" y="74"/>
                    <a:pt x="25" y="61"/>
                  </a:cubicBezTo>
                  <a:cubicBezTo>
                    <a:pt x="25" y="37"/>
                    <a:pt x="12" y="25"/>
                    <a:pt x="12" y="0"/>
                  </a:cubicBezTo>
                  <a:close/>
                </a:path>
              </a:pathLst>
            </a:custGeom>
            <a:solidFill>
              <a:srgbClr val="F5B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4578529" y="2630694"/>
              <a:ext cx="175980" cy="37600"/>
            </a:xfrm>
            <a:custGeom>
              <a:rect b="b" l="l" r="r" t="t"/>
              <a:pathLst>
                <a:path extrusionOk="0" h="1151" w="5387">
                  <a:moveTo>
                    <a:pt x="2399" y="1"/>
                  </a:moveTo>
                  <a:cubicBezTo>
                    <a:pt x="1055" y="1"/>
                    <a:pt x="1" y="223"/>
                    <a:pt x="1" y="529"/>
                  </a:cubicBezTo>
                  <a:cubicBezTo>
                    <a:pt x="1" y="541"/>
                    <a:pt x="1" y="553"/>
                    <a:pt x="1" y="565"/>
                  </a:cubicBezTo>
                  <a:cubicBezTo>
                    <a:pt x="13" y="577"/>
                    <a:pt x="25" y="590"/>
                    <a:pt x="37" y="602"/>
                  </a:cubicBezTo>
                  <a:lnTo>
                    <a:pt x="49" y="626"/>
                  </a:lnTo>
                  <a:lnTo>
                    <a:pt x="86" y="663"/>
                  </a:lnTo>
                  <a:lnTo>
                    <a:pt x="110" y="675"/>
                  </a:lnTo>
                  <a:cubicBezTo>
                    <a:pt x="122" y="687"/>
                    <a:pt x="135" y="699"/>
                    <a:pt x="159" y="711"/>
                  </a:cubicBezTo>
                  <a:lnTo>
                    <a:pt x="183" y="736"/>
                  </a:lnTo>
                  <a:lnTo>
                    <a:pt x="256" y="772"/>
                  </a:lnTo>
                  <a:lnTo>
                    <a:pt x="281" y="785"/>
                  </a:lnTo>
                  <a:lnTo>
                    <a:pt x="366" y="821"/>
                  </a:lnTo>
                  <a:lnTo>
                    <a:pt x="403" y="833"/>
                  </a:lnTo>
                  <a:lnTo>
                    <a:pt x="500" y="870"/>
                  </a:lnTo>
                  <a:lnTo>
                    <a:pt x="549" y="882"/>
                  </a:lnTo>
                  <a:lnTo>
                    <a:pt x="659" y="919"/>
                  </a:lnTo>
                  <a:lnTo>
                    <a:pt x="707" y="931"/>
                  </a:lnTo>
                  <a:cubicBezTo>
                    <a:pt x="744" y="943"/>
                    <a:pt x="793" y="943"/>
                    <a:pt x="829" y="955"/>
                  </a:cubicBezTo>
                  <a:lnTo>
                    <a:pt x="890" y="967"/>
                  </a:lnTo>
                  <a:lnTo>
                    <a:pt x="1024" y="992"/>
                  </a:lnTo>
                  <a:lnTo>
                    <a:pt x="1073" y="1004"/>
                  </a:lnTo>
                  <a:lnTo>
                    <a:pt x="1219" y="1028"/>
                  </a:lnTo>
                  <a:lnTo>
                    <a:pt x="1292" y="1040"/>
                  </a:lnTo>
                  <a:lnTo>
                    <a:pt x="1438" y="1065"/>
                  </a:lnTo>
                  <a:lnTo>
                    <a:pt x="1499" y="1077"/>
                  </a:lnTo>
                  <a:lnTo>
                    <a:pt x="1670" y="1089"/>
                  </a:lnTo>
                  <a:lnTo>
                    <a:pt x="1731" y="1089"/>
                  </a:lnTo>
                  <a:lnTo>
                    <a:pt x="1914" y="1114"/>
                  </a:lnTo>
                  <a:lnTo>
                    <a:pt x="1962" y="1114"/>
                  </a:lnTo>
                  <a:lnTo>
                    <a:pt x="2170" y="1126"/>
                  </a:lnTo>
                  <a:lnTo>
                    <a:pt x="2182" y="1126"/>
                  </a:lnTo>
                  <a:cubicBezTo>
                    <a:pt x="2352" y="1138"/>
                    <a:pt x="2523" y="1150"/>
                    <a:pt x="2694" y="1150"/>
                  </a:cubicBezTo>
                  <a:lnTo>
                    <a:pt x="3474" y="1150"/>
                  </a:lnTo>
                  <a:lnTo>
                    <a:pt x="3632" y="1138"/>
                  </a:lnTo>
                  <a:lnTo>
                    <a:pt x="3717" y="1138"/>
                  </a:lnTo>
                  <a:lnTo>
                    <a:pt x="3863" y="1126"/>
                  </a:lnTo>
                  <a:lnTo>
                    <a:pt x="3949" y="1126"/>
                  </a:lnTo>
                  <a:lnTo>
                    <a:pt x="4083" y="1114"/>
                  </a:lnTo>
                  <a:lnTo>
                    <a:pt x="4168" y="1101"/>
                  </a:lnTo>
                  <a:lnTo>
                    <a:pt x="4290" y="1089"/>
                  </a:lnTo>
                  <a:lnTo>
                    <a:pt x="4375" y="1077"/>
                  </a:lnTo>
                  <a:lnTo>
                    <a:pt x="4485" y="1053"/>
                  </a:lnTo>
                  <a:lnTo>
                    <a:pt x="4558" y="1040"/>
                  </a:lnTo>
                  <a:lnTo>
                    <a:pt x="4668" y="1016"/>
                  </a:lnTo>
                  <a:lnTo>
                    <a:pt x="4741" y="1004"/>
                  </a:lnTo>
                  <a:lnTo>
                    <a:pt x="4838" y="980"/>
                  </a:lnTo>
                  <a:lnTo>
                    <a:pt x="4887" y="967"/>
                  </a:lnTo>
                  <a:lnTo>
                    <a:pt x="4972" y="943"/>
                  </a:lnTo>
                  <a:lnTo>
                    <a:pt x="5033" y="919"/>
                  </a:lnTo>
                  <a:lnTo>
                    <a:pt x="5106" y="894"/>
                  </a:lnTo>
                  <a:lnTo>
                    <a:pt x="5143" y="882"/>
                  </a:lnTo>
                  <a:lnTo>
                    <a:pt x="5204" y="845"/>
                  </a:lnTo>
                  <a:lnTo>
                    <a:pt x="5240" y="833"/>
                  </a:lnTo>
                  <a:cubicBezTo>
                    <a:pt x="5265" y="821"/>
                    <a:pt x="5277" y="809"/>
                    <a:pt x="5289" y="797"/>
                  </a:cubicBezTo>
                  <a:cubicBezTo>
                    <a:pt x="5301" y="785"/>
                    <a:pt x="5314" y="785"/>
                    <a:pt x="5314" y="772"/>
                  </a:cubicBezTo>
                  <a:cubicBezTo>
                    <a:pt x="5326" y="760"/>
                    <a:pt x="5338" y="760"/>
                    <a:pt x="5350" y="748"/>
                  </a:cubicBezTo>
                  <a:lnTo>
                    <a:pt x="5362" y="724"/>
                  </a:lnTo>
                  <a:cubicBezTo>
                    <a:pt x="5375" y="711"/>
                    <a:pt x="5375" y="699"/>
                    <a:pt x="5387" y="687"/>
                  </a:cubicBezTo>
                  <a:lnTo>
                    <a:pt x="5387" y="675"/>
                  </a:lnTo>
                  <a:cubicBezTo>
                    <a:pt x="5387" y="663"/>
                    <a:pt x="5387" y="651"/>
                    <a:pt x="5387" y="638"/>
                  </a:cubicBezTo>
                  <a:cubicBezTo>
                    <a:pt x="5387" y="529"/>
                    <a:pt x="5228" y="419"/>
                    <a:pt x="4960" y="321"/>
                  </a:cubicBezTo>
                  <a:cubicBezTo>
                    <a:pt x="4485" y="151"/>
                    <a:pt x="3656" y="17"/>
                    <a:pt x="2706" y="5"/>
                  </a:cubicBezTo>
                  <a:cubicBezTo>
                    <a:pt x="2602" y="2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4580521" y="2620077"/>
              <a:ext cx="176797" cy="44297"/>
            </a:xfrm>
            <a:custGeom>
              <a:rect b="b" l="l" r="r" t="t"/>
              <a:pathLst>
                <a:path extrusionOk="0" h="1356" w="5412">
                  <a:moveTo>
                    <a:pt x="25" y="1"/>
                  </a:moveTo>
                  <a:lnTo>
                    <a:pt x="13" y="720"/>
                  </a:lnTo>
                  <a:cubicBezTo>
                    <a:pt x="0" y="756"/>
                    <a:pt x="13" y="793"/>
                    <a:pt x="25" y="817"/>
                  </a:cubicBezTo>
                  <a:cubicBezTo>
                    <a:pt x="37" y="841"/>
                    <a:pt x="49" y="854"/>
                    <a:pt x="61" y="878"/>
                  </a:cubicBezTo>
                  <a:cubicBezTo>
                    <a:pt x="86" y="890"/>
                    <a:pt x="98" y="902"/>
                    <a:pt x="122" y="927"/>
                  </a:cubicBezTo>
                  <a:lnTo>
                    <a:pt x="135" y="939"/>
                  </a:lnTo>
                  <a:lnTo>
                    <a:pt x="159" y="951"/>
                  </a:lnTo>
                  <a:lnTo>
                    <a:pt x="195" y="976"/>
                  </a:lnTo>
                  <a:lnTo>
                    <a:pt x="220" y="988"/>
                  </a:lnTo>
                  <a:cubicBezTo>
                    <a:pt x="256" y="1012"/>
                    <a:pt x="293" y="1024"/>
                    <a:pt x="329" y="1036"/>
                  </a:cubicBezTo>
                  <a:lnTo>
                    <a:pt x="342" y="1036"/>
                  </a:lnTo>
                  <a:cubicBezTo>
                    <a:pt x="378" y="1049"/>
                    <a:pt x="415" y="1061"/>
                    <a:pt x="451" y="1073"/>
                  </a:cubicBezTo>
                  <a:lnTo>
                    <a:pt x="488" y="1097"/>
                  </a:lnTo>
                  <a:lnTo>
                    <a:pt x="585" y="1122"/>
                  </a:lnTo>
                  <a:lnTo>
                    <a:pt x="634" y="1134"/>
                  </a:lnTo>
                  <a:lnTo>
                    <a:pt x="756" y="1170"/>
                  </a:lnTo>
                  <a:lnTo>
                    <a:pt x="793" y="1183"/>
                  </a:lnTo>
                  <a:lnTo>
                    <a:pt x="975" y="1219"/>
                  </a:lnTo>
                  <a:lnTo>
                    <a:pt x="1012" y="1219"/>
                  </a:lnTo>
                  <a:lnTo>
                    <a:pt x="1158" y="1244"/>
                  </a:lnTo>
                  <a:lnTo>
                    <a:pt x="1231" y="1256"/>
                  </a:lnTo>
                  <a:lnTo>
                    <a:pt x="1365" y="1280"/>
                  </a:lnTo>
                  <a:lnTo>
                    <a:pt x="1438" y="1280"/>
                  </a:lnTo>
                  <a:lnTo>
                    <a:pt x="1609" y="1305"/>
                  </a:lnTo>
                  <a:lnTo>
                    <a:pt x="1646" y="1305"/>
                  </a:lnTo>
                  <a:lnTo>
                    <a:pt x="1877" y="1329"/>
                  </a:lnTo>
                  <a:lnTo>
                    <a:pt x="1938" y="1329"/>
                  </a:lnTo>
                  <a:lnTo>
                    <a:pt x="2109" y="1341"/>
                  </a:lnTo>
                  <a:lnTo>
                    <a:pt x="2194" y="1341"/>
                  </a:lnTo>
                  <a:lnTo>
                    <a:pt x="2365" y="1353"/>
                  </a:lnTo>
                  <a:lnTo>
                    <a:pt x="2694" y="1353"/>
                  </a:lnTo>
                  <a:cubicBezTo>
                    <a:pt x="2765" y="1354"/>
                    <a:pt x="2836" y="1355"/>
                    <a:pt x="2906" y="1355"/>
                  </a:cubicBezTo>
                  <a:cubicBezTo>
                    <a:pt x="4283" y="1355"/>
                    <a:pt x="5387" y="1131"/>
                    <a:pt x="5387" y="829"/>
                  </a:cubicBezTo>
                  <a:lnTo>
                    <a:pt x="5411" y="110"/>
                  </a:lnTo>
                  <a:lnTo>
                    <a:pt x="5411" y="110"/>
                  </a:lnTo>
                  <a:cubicBezTo>
                    <a:pt x="5399" y="412"/>
                    <a:pt x="4306" y="636"/>
                    <a:pt x="2920" y="636"/>
                  </a:cubicBezTo>
                  <a:cubicBezTo>
                    <a:pt x="2849" y="636"/>
                    <a:pt x="2778" y="635"/>
                    <a:pt x="2706" y="634"/>
                  </a:cubicBezTo>
                  <a:lnTo>
                    <a:pt x="2377" y="634"/>
                  </a:lnTo>
                  <a:lnTo>
                    <a:pt x="2206" y="586"/>
                  </a:lnTo>
                  <a:lnTo>
                    <a:pt x="2121" y="586"/>
                  </a:lnTo>
                  <a:lnTo>
                    <a:pt x="1950" y="573"/>
                  </a:lnTo>
                  <a:lnTo>
                    <a:pt x="1889" y="573"/>
                  </a:lnTo>
                  <a:lnTo>
                    <a:pt x="1658" y="549"/>
                  </a:lnTo>
                  <a:lnTo>
                    <a:pt x="1621" y="549"/>
                  </a:lnTo>
                  <a:lnTo>
                    <a:pt x="1451" y="525"/>
                  </a:lnTo>
                  <a:lnTo>
                    <a:pt x="1377" y="512"/>
                  </a:lnTo>
                  <a:lnTo>
                    <a:pt x="1243" y="488"/>
                  </a:lnTo>
                  <a:lnTo>
                    <a:pt x="1170" y="488"/>
                  </a:lnTo>
                  <a:lnTo>
                    <a:pt x="1024" y="452"/>
                  </a:lnTo>
                  <a:lnTo>
                    <a:pt x="988" y="452"/>
                  </a:lnTo>
                  <a:lnTo>
                    <a:pt x="805" y="415"/>
                  </a:lnTo>
                  <a:lnTo>
                    <a:pt x="768" y="403"/>
                  </a:lnTo>
                  <a:lnTo>
                    <a:pt x="646" y="378"/>
                  </a:lnTo>
                  <a:lnTo>
                    <a:pt x="598" y="366"/>
                  </a:lnTo>
                  <a:lnTo>
                    <a:pt x="500" y="330"/>
                  </a:lnTo>
                  <a:lnTo>
                    <a:pt x="464" y="317"/>
                  </a:lnTo>
                  <a:cubicBezTo>
                    <a:pt x="427" y="305"/>
                    <a:pt x="390" y="293"/>
                    <a:pt x="354" y="281"/>
                  </a:cubicBezTo>
                  <a:lnTo>
                    <a:pt x="342" y="281"/>
                  </a:lnTo>
                  <a:cubicBezTo>
                    <a:pt x="305" y="257"/>
                    <a:pt x="269" y="244"/>
                    <a:pt x="232" y="232"/>
                  </a:cubicBezTo>
                  <a:lnTo>
                    <a:pt x="208" y="220"/>
                  </a:lnTo>
                  <a:lnTo>
                    <a:pt x="147" y="171"/>
                  </a:lnTo>
                  <a:lnTo>
                    <a:pt x="135" y="159"/>
                  </a:lnTo>
                  <a:cubicBezTo>
                    <a:pt x="110" y="147"/>
                    <a:pt x="98" y="135"/>
                    <a:pt x="74" y="110"/>
                  </a:cubicBezTo>
                  <a:cubicBezTo>
                    <a:pt x="61" y="98"/>
                    <a:pt x="49" y="74"/>
                    <a:pt x="37" y="62"/>
                  </a:cubicBezTo>
                  <a:cubicBezTo>
                    <a:pt x="25" y="37"/>
                    <a:pt x="25" y="13"/>
                    <a:pt x="25" y="1"/>
                  </a:cubicBezTo>
                  <a:close/>
                </a:path>
              </a:pathLst>
            </a:custGeom>
            <a:solidFill>
              <a:srgbClr val="F5B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4581306" y="2602893"/>
              <a:ext cx="176404" cy="37535"/>
            </a:xfrm>
            <a:custGeom>
              <a:rect b="b" l="l" r="r" t="t"/>
              <a:pathLst>
                <a:path extrusionOk="0" h="1149" w="5400">
                  <a:moveTo>
                    <a:pt x="2504" y="1"/>
                  </a:moveTo>
                  <a:cubicBezTo>
                    <a:pt x="1117" y="1"/>
                    <a:pt x="13" y="225"/>
                    <a:pt x="13" y="527"/>
                  </a:cubicBezTo>
                  <a:cubicBezTo>
                    <a:pt x="1" y="539"/>
                    <a:pt x="1" y="551"/>
                    <a:pt x="13" y="563"/>
                  </a:cubicBezTo>
                  <a:lnTo>
                    <a:pt x="13" y="575"/>
                  </a:lnTo>
                  <a:cubicBezTo>
                    <a:pt x="25" y="588"/>
                    <a:pt x="37" y="600"/>
                    <a:pt x="50" y="612"/>
                  </a:cubicBezTo>
                  <a:lnTo>
                    <a:pt x="62" y="624"/>
                  </a:lnTo>
                  <a:cubicBezTo>
                    <a:pt x="74" y="636"/>
                    <a:pt x="86" y="648"/>
                    <a:pt x="98" y="661"/>
                  </a:cubicBezTo>
                  <a:lnTo>
                    <a:pt x="111" y="685"/>
                  </a:lnTo>
                  <a:lnTo>
                    <a:pt x="171" y="722"/>
                  </a:lnTo>
                  <a:lnTo>
                    <a:pt x="196" y="734"/>
                  </a:lnTo>
                  <a:lnTo>
                    <a:pt x="257" y="770"/>
                  </a:lnTo>
                  <a:lnTo>
                    <a:pt x="293" y="795"/>
                  </a:lnTo>
                  <a:lnTo>
                    <a:pt x="379" y="819"/>
                  </a:lnTo>
                  <a:lnTo>
                    <a:pt x="415" y="843"/>
                  </a:lnTo>
                  <a:lnTo>
                    <a:pt x="513" y="868"/>
                  </a:lnTo>
                  <a:lnTo>
                    <a:pt x="561" y="892"/>
                  </a:lnTo>
                  <a:lnTo>
                    <a:pt x="671" y="917"/>
                  </a:lnTo>
                  <a:lnTo>
                    <a:pt x="720" y="929"/>
                  </a:lnTo>
                  <a:lnTo>
                    <a:pt x="842" y="965"/>
                  </a:lnTo>
                  <a:lnTo>
                    <a:pt x="890" y="978"/>
                  </a:lnTo>
                  <a:lnTo>
                    <a:pt x="1024" y="1002"/>
                  </a:lnTo>
                  <a:lnTo>
                    <a:pt x="1085" y="1014"/>
                  </a:lnTo>
                  <a:lnTo>
                    <a:pt x="1232" y="1038"/>
                  </a:lnTo>
                  <a:lnTo>
                    <a:pt x="1293" y="1051"/>
                  </a:lnTo>
                  <a:lnTo>
                    <a:pt x="1451" y="1075"/>
                  </a:lnTo>
                  <a:lnTo>
                    <a:pt x="1512" y="1075"/>
                  </a:lnTo>
                  <a:lnTo>
                    <a:pt x="1682" y="1087"/>
                  </a:lnTo>
                  <a:lnTo>
                    <a:pt x="1743" y="1087"/>
                  </a:lnTo>
                  <a:lnTo>
                    <a:pt x="1926" y="1112"/>
                  </a:lnTo>
                  <a:lnTo>
                    <a:pt x="1975" y="1112"/>
                  </a:lnTo>
                  <a:lnTo>
                    <a:pt x="2170" y="1124"/>
                  </a:lnTo>
                  <a:lnTo>
                    <a:pt x="2194" y="1124"/>
                  </a:lnTo>
                  <a:cubicBezTo>
                    <a:pt x="2353" y="1136"/>
                    <a:pt x="2536" y="1148"/>
                    <a:pt x="2694" y="1148"/>
                  </a:cubicBezTo>
                  <a:lnTo>
                    <a:pt x="3718" y="1148"/>
                  </a:lnTo>
                  <a:lnTo>
                    <a:pt x="3876" y="1136"/>
                  </a:lnTo>
                  <a:lnTo>
                    <a:pt x="3961" y="1124"/>
                  </a:lnTo>
                  <a:cubicBezTo>
                    <a:pt x="3998" y="1124"/>
                    <a:pt x="4047" y="1112"/>
                    <a:pt x="4095" y="1112"/>
                  </a:cubicBezTo>
                  <a:lnTo>
                    <a:pt x="4181" y="1099"/>
                  </a:lnTo>
                  <a:lnTo>
                    <a:pt x="4302" y="1087"/>
                  </a:lnTo>
                  <a:lnTo>
                    <a:pt x="4376" y="1075"/>
                  </a:lnTo>
                  <a:lnTo>
                    <a:pt x="4497" y="1063"/>
                  </a:lnTo>
                  <a:lnTo>
                    <a:pt x="4571" y="1051"/>
                  </a:lnTo>
                  <a:lnTo>
                    <a:pt x="4680" y="1026"/>
                  </a:lnTo>
                  <a:lnTo>
                    <a:pt x="4741" y="1014"/>
                  </a:lnTo>
                  <a:lnTo>
                    <a:pt x="4839" y="990"/>
                  </a:lnTo>
                  <a:lnTo>
                    <a:pt x="4900" y="965"/>
                  </a:lnTo>
                  <a:lnTo>
                    <a:pt x="4985" y="941"/>
                  </a:lnTo>
                  <a:lnTo>
                    <a:pt x="5034" y="929"/>
                  </a:lnTo>
                  <a:lnTo>
                    <a:pt x="5107" y="904"/>
                  </a:lnTo>
                  <a:lnTo>
                    <a:pt x="5155" y="880"/>
                  </a:lnTo>
                  <a:cubicBezTo>
                    <a:pt x="5180" y="868"/>
                    <a:pt x="5192" y="856"/>
                    <a:pt x="5216" y="856"/>
                  </a:cubicBezTo>
                  <a:lnTo>
                    <a:pt x="5253" y="831"/>
                  </a:lnTo>
                  <a:lnTo>
                    <a:pt x="5302" y="795"/>
                  </a:lnTo>
                  <a:lnTo>
                    <a:pt x="5326" y="783"/>
                  </a:lnTo>
                  <a:lnTo>
                    <a:pt x="5363" y="746"/>
                  </a:lnTo>
                  <a:lnTo>
                    <a:pt x="5375" y="722"/>
                  </a:lnTo>
                  <a:cubicBezTo>
                    <a:pt x="5387" y="709"/>
                    <a:pt x="5387" y="697"/>
                    <a:pt x="5387" y="685"/>
                  </a:cubicBezTo>
                  <a:cubicBezTo>
                    <a:pt x="5399" y="673"/>
                    <a:pt x="5399" y="661"/>
                    <a:pt x="5387" y="648"/>
                  </a:cubicBezTo>
                  <a:cubicBezTo>
                    <a:pt x="5399" y="527"/>
                    <a:pt x="5241" y="417"/>
                    <a:pt x="4973" y="319"/>
                  </a:cubicBezTo>
                  <a:cubicBezTo>
                    <a:pt x="4497" y="161"/>
                    <a:pt x="3669" y="27"/>
                    <a:pt x="2718" y="3"/>
                  </a:cubicBezTo>
                  <a:cubicBezTo>
                    <a:pt x="2646" y="1"/>
                    <a:pt x="2575" y="1"/>
                    <a:pt x="2504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4578529" y="2592603"/>
              <a:ext cx="176372" cy="43154"/>
            </a:xfrm>
            <a:custGeom>
              <a:rect b="b" l="l" r="r" t="t"/>
              <a:pathLst>
                <a:path extrusionOk="0" h="1321" w="5399">
                  <a:moveTo>
                    <a:pt x="13" y="1"/>
                  </a:moveTo>
                  <a:lnTo>
                    <a:pt x="1" y="720"/>
                  </a:lnTo>
                  <a:cubicBezTo>
                    <a:pt x="1" y="744"/>
                    <a:pt x="1" y="781"/>
                    <a:pt x="13" y="805"/>
                  </a:cubicBezTo>
                  <a:cubicBezTo>
                    <a:pt x="13" y="817"/>
                    <a:pt x="25" y="842"/>
                    <a:pt x="49" y="854"/>
                  </a:cubicBezTo>
                  <a:cubicBezTo>
                    <a:pt x="61" y="866"/>
                    <a:pt x="86" y="890"/>
                    <a:pt x="98" y="903"/>
                  </a:cubicBezTo>
                  <a:lnTo>
                    <a:pt x="122" y="915"/>
                  </a:lnTo>
                  <a:lnTo>
                    <a:pt x="135" y="927"/>
                  </a:lnTo>
                  <a:lnTo>
                    <a:pt x="183" y="951"/>
                  </a:lnTo>
                  <a:lnTo>
                    <a:pt x="208" y="976"/>
                  </a:lnTo>
                  <a:cubicBezTo>
                    <a:pt x="232" y="988"/>
                    <a:pt x="269" y="1000"/>
                    <a:pt x="305" y="1024"/>
                  </a:cubicBezTo>
                  <a:lnTo>
                    <a:pt x="330" y="1024"/>
                  </a:lnTo>
                  <a:lnTo>
                    <a:pt x="427" y="1061"/>
                  </a:lnTo>
                  <a:lnTo>
                    <a:pt x="476" y="1073"/>
                  </a:lnTo>
                  <a:lnTo>
                    <a:pt x="573" y="1098"/>
                  </a:lnTo>
                  <a:lnTo>
                    <a:pt x="622" y="1122"/>
                  </a:lnTo>
                  <a:lnTo>
                    <a:pt x="744" y="1146"/>
                  </a:lnTo>
                  <a:lnTo>
                    <a:pt x="780" y="1158"/>
                  </a:lnTo>
                  <a:cubicBezTo>
                    <a:pt x="841" y="1171"/>
                    <a:pt x="890" y="1183"/>
                    <a:pt x="951" y="1195"/>
                  </a:cubicBezTo>
                  <a:lnTo>
                    <a:pt x="1000" y="1207"/>
                  </a:lnTo>
                  <a:lnTo>
                    <a:pt x="1146" y="1232"/>
                  </a:lnTo>
                  <a:lnTo>
                    <a:pt x="1207" y="1244"/>
                  </a:lnTo>
                  <a:lnTo>
                    <a:pt x="1353" y="1268"/>
                  </a:lnTo>
                  <a:lnTo>
                    <a:pt x="1414" y="1268"/>
                  </a:lnTo>
                  <a:lnTo>
                    <a:pt x="1597" y="1293"/>
                  </a:lnTo>
                  <a:lnTo>
                    <a:pt x="1633" y="1293"/>
                  </a:lnTo>
                  <a:lnTo>
                    <a:pt x="1853" y="1317"/>
                  </a:lnTo>
                  <a:lnTo>
                    <a:pt x="1926" y="1317"/>
                  </a:lnTo>
                  <a:lnTo>
                    <a:pt x="2097" y="1305"/>
                  </a:lnTo>
                  <a:lnTo>
                    <a:pt x="2182" y="1305"/>
                  </a:lnTo>
                  <a:cubicBezTo>
                    <a:pt x="2231" y="1317"/>
                    <a:pt x="2291" y="1317"/>
                    <a:pt x="2352" y="1317"/>
                  </a:cubicBezTo>
                  <a:lnTo>
                    <a:pt x="2681" y="1317"/>
                  </a:lnTo>
                  <a:cubicBezTo>
                    <a:pt x="2785" y="1319"/>
                    <a:pt x="2887" y="1321"/>
                    <a:pt x="2988" y="1321"/>
                  </a:cubicBezTo>
                  <a:cubicBezTo>
                    <a:pt x="4332" y="1321"/>
                    <a:pt x="5387" y="1099"/>
                    <a:pt x="5387" y="793"/>
                  </a:cubicBezTo>
                  <a:lnTo>
                    <a:pt x="5399" y="74"/>
                  </a:lnTo>
                  <a:lnTo>
                    <a:pt x="5399" y="74"/>
                  </a:lnTo>
                  <a:cubicBezTo>
                    <a:pt x="5387" y="375"/>
                    <a:pt x="4294" y="600"/>
                    <a:pt x="2907" y="600"/>
                  </a:cubicBezTo>
                  <a:cubicBezTo>
                    <a:pt x="2837" y="600"/>
                    <a:pt x="2766" y="599"/>
                    <a:pt x="2694" y="598"/>
                  </a:cubicBezTo>
                  <a:lnTo>
                    <a:pt x="2365" y="598"/>
                  </a:lnTo>
                  <a:cubicBezTo>
                    <a:pt x="2304" y="586"/>
                    <a:pt x="2255" y="586"/>
                    <a:pt x="2194" y="586"/>
                  </a:cubicBezTo>
                  <a:lnTo>
                    <a:pt x="2109" y="586"/>
                  </a:lnTo>
                  <a:lnTo>
                    <a:pt x="1938" y="574"/>
                  </a:lnTo>
                  <a:lnTo>
                    <a:pt x="1877" y="574"/>
                  </a:lnTo>
                  <a:lnTo>
                    <a:pt x="1658" y="549"/>
                  </a:lnTo>
                  <a:lnTo>
                    <a:pt x="1621" y="549"/>
                  </a:lnTo>
                  <a:cubicBezTo>
                    <a:pt x="1560" y="537"/>
                    <a:pt x="1499" y="537"/>
                    <a:pt x="1438" y="525"/>
                  </a:cubicBezTo>
                  <a:lnTo>
                    <a:pt x="1365" y="513"/>
                  </a:lnTo>
                  <a:lnTo>
                    <a:pt x="1231" y="500"/>
                  </a:lnTo>
                  <a:lnTo>
                    <a:pt x="1158" y="488"/>
                  </a:lnTo>
                  <a:lnTo>
                    <a:pt x="1024" y="464"/>
                  </a:lnTo>
                  <a:lnTo>
                    <a:pt x="975" y="452"/>
                  </a:lnTo>
                  <a:lnTo>
                    <a:pt x="805" y="415"/>
                  </a:lnTo>
                  <a:lnTo>
                    <a:pt x="768" y="403"/>
                  </a:lnTo>
                  <a:lnTo>
                    <a:pt x="646" y="366"/>
                  </a:lnTo>
                  <a:lnTo>
                    <a:pt x="598" y="354"/>
                  </a:lnTo>
                  <a:lnTo>
                    <a:pt x="500" y="330"/>
                  </a:lnTo>
                  <a:lnTo>
                    <a:pt x="451" y="318"/>
                  </a:lnTo>
                  <a:lnTo>
                    <a:pt x="354" y="269"/>
                  </a:lnTo>
                  <a:lnTo>
                    <a:pt x="330" y="269"/>
                  </a:lnTo>
                  <a:cubicBezTo>
                    <a:pt x="293" y="257"/>
                    <a:pt x="256" y="245"/>
                    <a:pt x="232" y="220"/>
                  </a:cubicBezTo>
                  <a:lnTo>
                    <a:pt x="208" y="208"/>
                  </a:lnTo>
                  <a:cubicBezTo>
                    <a:pt x="183" y="196"/>
                    <a:pt x="159" y="184"/>
                    <a:pt x="147" y="171"/>
                  </a:cubicBezTo>
                  <a:lnTo>
                    <a:pt x="122" y="159"/>
                  </a:lnTo>
                  <a:cubicBezTo>
                    <a:pt x="98" y="147"/>
                    <a:pt x="86" y="123"/>
                    <a:pt x="61" y="110"/>
                  </a:cubicBezTo>
                  <a:cubicBezTo>
                    <a:pt x="49" y="98"/>
                    <a:pt x="37" y="74"/>
                    <a:pt x="25" y="50"/>
                  </a:cubicBezTo>
                  <a:cubicBezTo>
                    <a:pt x="25" y="37"/>
                    <a:pt x="13" y="13"/>
                    <a:pt x="13" y="1"/>
                  </a:cubicBezTo>
                  <a:close/>
                </a:path>
              </a:pathLst>
            </a:custGeom>
            <a:solidFill>
              <a:srgbClr val="F5B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4578921" y="2575386"/>
              <a:ext cx="175980" cy="37568"/>
            </a:xfrm>
            <a:custGeom>
              <a:rect b="b" l="l" r="r" t="t"/>
              <a:pathLst>
                <a:path extrusionOk="0" h="1150" w="5387">
                  <a:moveTo>
                    <a:pt x="2412" y="0"/>
                  </a:moveTo>
                  <a:cubicBezTo>
                    <a:pt x="1062" y="0"/>
                    <a:pt x="1" y="232"/>
                    <a:pt x="1" y="528"/>
                  </a:cubicBezTo>
                  <a:cubicBezTo>
                    <a:pt x="1" y="540"/>
                    <a:pt x="1" y="552"/>
                    <a:pt x="1" y="564"/>
                  </a:cubicBezTo>
                  <a:cubicBezTo>
                    <a:pt x="13" y="577"/>
                    <a:pt x="25" y="589"/>
                    <a:pt x="37" y="601"/>
                  </a:cubicBezTo>
                  <a:lnTo>
                    <a:pt x="49" y="625"/>
                  </a:lnTo>
                  <a:cubicBezTo>
                    <a:pt x="62" y="637"/>
                    <a:pt x="74" y="650"/>
                    <a:pt x="86" y="662"/>
                  </a:cubicBezTo>
                  <a:lnTo>
                    <a:pt x="98" y="674"/>
                  </a:lnTo>
                  <a:lnTo>
                    <a:pt x="159" y="723"/>
                  </a:lnTo>
                  <a:lnTo>
                    <a:pt x="184" y="735"/>
                  </a:lnTo>
                  <a:lnTo>
                    <a:pt x="244" y="772"/>
                  </a:lnTo>
                  <a:lnTo>
                    <a:pt x="281" y="784"/>
                  </a:lnTo>
                  <a:cubicBezTo>
                    <a:pt x="305" y="796"/>
                    <a:pt x="342" y="808"/>
                    <a:pt x="366" y="820"/>
                  </a:cubicBezTo>
                  <a:lnTo>
                    <a:pt x="403" y="832"/>
                  </a:lnTo>
                  <a:lnTo>
                    <a:pt x="500" y="869"/>
                  </a:lnTo>
                  <a:lnTo>
                    <a:pt x="549" y="881"/>
                  </a:lnTo>
                  <a:cubicBezTo>
                    <a:pt x="586" y="893"/>
                    <a:pt x="622" y="906"/>
                    <a:pt x="659" y="918"/>
                  </a:cubicBezTo>
                  <a:lnTo>
                    <a:pt x="708" y="930"/>
                  </a:lnTo>
                  <a:lnTo>
                    <a:pt x="829" y="954"/>
                  </a:lnTo>
                  <a:lnTo>
                    <a:pt x="878" y="966"/>
                  </a:lnTo>
                  <a:lnTo>
                    <a:pt x="1012" y="1003"/>
                  </a:lnTo>
                  <a:lnTo>
                    <a:pt x="1073" y="1015"/>
                  </a:lnTo>
                  <a:lnTo>
                    <a:pt x="1219" y="1040"/>
                  </a:lnTo>
                  <a:lnTo>
                    <a:pt x="1280" y="1040"/>
                  </a:lnTo>
                  <a:lnTo>
                    <a:pt x="1439" y="1064"/>
                  </a:lnTo>
                  <a:lnTo>
                    <a:pt x="1500" y="1076"/>
                  </a:lnTo>
                  <a:lnTo>
                    <a:pt x="1670" y="1101"/>
                  </a:lnTo>
                  <a:lnTo>
                    <a:pt x="1731" y="1101"/>
                  </a:lnTo>
                  <a:cubicBezTo>
                    <a:pt x="1792" y="1101"/>
                    <a:pt x="1853" y="1113"/>
                    <a:pt x="1914" y="1113"/>
                  </a:cubicBezTo>
                  <a:lnTo>
                    <a:pt x="1963" y="1113"/>
                  </a:lnTo>
                  <a:cubicBezTo>
                    <a:pt x="2024" y="1113"/>
                    <a:pt x="2097" y="1125"/>
                    <a:pt x="2158" y="1125"/>
                  </a:cubicBezTo>
                  <a:lnTo>
                    <a:pt x="2182" y="1125"/>
                  </a:lnTo>
                  <a:cubicBezTo>
                    <a:pt x="2353" y="1137"/>
                    <a:pt x="2523" y="1149"/>
                    <a:pt x="2682" y="1149"/>
                  </a:cubicBezTo>
                  <a:lnTo>
                    <a:pt x="3462" y="1149"/>
                  </a:lnTo>
                  <a:lnTo>
                    <a:pt x="3632" y="1137"/>
                  </a:lnTo>
                  <a:lnTo>
                    <a:pt x="3705" y="1137"/>
                  </a:lnTo>
                  <a:lnTo>
                    <a:pt x="3864" y="1125"/>
                  </a:lnTo>
                  <a:lnTo>
                    <a:pt x="3949" y="1125"/>
                  </a:lnTo>
                  <a:lnTo>
                    <a:pt x="4083" y="1113"/>
                  </a:lnTo>
                  <a:lnTo>
                    <a:pt x="4168" y="1101"/>
                  </a:lnTo>
                  <a:lnTo>
                    <a:pt x="4290" y="1088"/>
                  </a:lnTo>
                  <a:lnTo>
                    <a:pt x="4375" y="1076"/>
                  </a:lnTo>
                  <a:lnTo>
                    <a:pt x="4485" y="1052"/>
                  </a:lnTo>
                  <a:lnTo>
                    <a:pt x="4558" y="1040"/>
                  </a:lnTo>
                  <a:lnTo>
                    <a:pt x="4668" y="1027"/>
                  </a:lnTo>
                  <a:lnTo>
                    <a:pt x="4729" y="1003"/>
                  </a:lnTo>
                  <a:lnTo>
                    <a:pt x="4826" y="979"/>
                  </a:lnTo>
                  <a:lnTo>
                    <a:pt x="4887" y="966"/>
                  </a:lnTo>
                  <a:lnTo>
                    <a:pt x="4973" y="942"/>
                  </a:lnTo>
                  <a:lnTo>
                    <a:pt x="5034" y="930"/>
                  </a:lnTo>
                  <a:lnTo>
                    <a:pt x="5107" y="893"/>
                  </a:lnTo>
                  <a:lnTo>
                    <a:pt x="5143" y="881"/>
                  </a:lnTo>
                  <a:cubicBezTo>
                    <a:pt x="5168" y="869"/>
                    <a:pt x="5180" y="857"/>
                    <a:pt x="5204" y="845"/>
                  </a:cubicBezTo>
                  <a:lnTo>
                    <a:pt x="5241" y="832"/>
                  </a:lnTo>
                  <a:lnTo>
                    <a:pt x="5289" y="796"/>
                  </a:lnTo>
                  <a:lnTo>
                    <a:pt x="5314" y="772"/>
                  </a:lnTo>
                  <a:cubicBezTo>
                    <a:pt x="5326" y="772"/>
                    <a:pt x="5338" y="759"/>
                    <a:pt x="5350" y="747"/>
                  </a:cubicBezTo>
                  <a:lnTo>
                    <a:pt x="5363" y="723"/>
                  </a:lnTo>
                  <a:cubicBezTo>
                    <a:pt x="5375" y="711"/>
                    <a:pt x="5375" y="698"/>
                    <a:pt x="5387" y="686"/>
                  </a:cubicBezTo>
                  <a:cubicBezTo>
                    <a:pt x="5387" y="686"/>
                    <a:pt x="5387" y="686"/>
                    <a:pt x="5387" y="674"/>
                  </a:cubicBezTo>
                  <a:cubicBezTo>
                    <a:pt x="5387" y="662"/>
                    <a:pt x="5387" y="650"/>
                    <a:pt x="5387" y="637"/>
                  </a:cubicBezTo>
                  <a:cubicBezTo>
                    <a:pt x="5387" y="528"/>
                    <a:pt x="5241" y="418"/>
                    <a:pt x="4973" y="321"/>
                  </a:cubicBezTo>
                  <a:cubicBezTo>
                    <a:pt x="4497" y="162"/>
                    <a:pt x="3657" y="28"/>
                    <a:pt x="2706" y="4"/>
                  </a:cubicBezTo>
                  <a:cubicBezTo>
                    <a:pt x="2607" y="1"/>
                    <a:pt x="2508" y="0"/>
                    <a:pt x="2412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4574543" y="2564736"/>
              <a:ext cx="176797" cy="43872"/>
            </a:xfrm>
            <a:custGeom>
              <a:rect b="b" l="l" r="r" t="t"/>
              <a:pathLst>
                <a:path extrusionOk="0" h="1343" w="5412">
                  <a:moveTo>
                    <a:pt x="13" y="1"/>
                  </a:moveTo>
                  <a:lnTo>
                    <a:pt x="1" y="732"/>
                  </a:lnTo>
                  <a:cubicBezTo>
                    <a:pt x="1" y="756"/>
                    <a:pt x="1" y="781"/>
                    <a:pt x="13" y="805"/>
                  </a:cubicBezTo>
                  <a:cubicBezTo>
                    <a:pt x="25" y="817"/>
                    <a:pt x="37" y="842"/>
                    <a:pt x="49" y="854"/>
                  </a:cubicBezTo>
                  <a:cubicBezTo>
                    <a:pt x="74" y="866"/>
                    <a:pt x="86" y="890"/>
                    <a:pt x="110" y="903"/>
                  </a:cubicBezTo>
                  <a:lnTo>
                    <a:pt x="135" y="915"/>
                  </a:lnTo>
                  <a:lnTo>
                    <a:pt x="147" y="927"/>
                  </a:lnTo>
                  <a:lnTo>
                    <a:pt x="183" y="951"/>
                  </a:lnTo>
                  <a:lnTo>
                    <a:pt x="220" y="963"/>
                  </a:lnTo>
                  <a:cubicBezTo>
                    <a:pt x="244" y="988"/>
                    <a:pt x="281" y="1000"/>
                    <a:pt x="318" y="1024"/>
                  </a:cubicBezTo>
                  <a:lnTo>
                    <a:pt x="342" y="1024"/>
                  </a:lnTo>
                  <a:cubicBezTo>
                    <a:pt x="366" y="1037"/>
                    <a:pt x="403" y="1049"/>
                    <a:pt x="439" y="1061"/>
                  </a:cubicBezTo>
                  <a:lnTo>
                    <a:pt x="488" y="1073"/>
                  </a:lnTo>
                  <a:lnTo>
                    <a:pt x="586" y="1110"/>
                  </a:lnTo>
                  <a:lnTo>
                    <a:pt x="634" y="1110"/>
                  </a:lnTo>
                  <a:lnTo>
                    <a:pt x="756" y="1146"/>
                  </a:lnTo>
                  <a:lnTo>
                    <a:pt x="793" y="1158"/>
                  </a:lnTo>
                  <a:cubicBezTo>
                    <a:pt x="854" y="1171"/>
                    <a:pt x="915" y="1183"/>
                    <a:pt x="976" y="1195"/>
                  </a:cubicBezTo>
                  <a:lnTo>
                    <a:pt x="1012" y="1195"/>
                  </a:lnTo>
                  <a:lnTo>
                    <a:pt x="1158" y="1219"/>
                  </a:lnTo>
                  <a:lnTo>
                    <a:pt x="1219" y="1232"/>
                  </a:lnTo>
                  <a:lnTo>
                    <a:pt x="1365" y="1256"/>
                  </a:lnTo>
                  <a:lnTo>
                    <a:pt x="1426" y="1256"/>
                  </a:lnTo>
                  <a:lnTo>
                    <a:pt x="1609" y="1280"/>
                  </a:lnTo>
                  <a:lnTo>
                    <a:pt x="1646" y="1280"/>
                  </a:lnTo>
                  <a:lnTo>
                    <a:pt x="1865" y="1305"/>
                  </a:lnTo>
                  <a:lnTo>
                    <a:pt x="1938" y="1305"/>
                  </a:lnTo>
                  <a:lnTo>
                    <a:pt x="2109" y="1317"/>
                  </a:lnTo>
                  <a:lnTo>
                    <a:pt x="2194" y="1317"/>
                  </a:lnTo>
                  <a:lnTo>
                    <a:pt x="2365" y="1329"/>
                  </a:lnTo>
                  <a:lnTo>
                    <a:pt x="2438" y="1329"/>
                  </a:lnTo>
                  <a:lnTo>
                    <a:pt x="2682" y="1341"/>
                  </a:lnTo>
                  <a:cubicBezTo>
                    <a:pt x="2754" y="1342"/>
                    <a:pt x="2825" y="1343"/>
                    <a:pt x="2895" y="1343"/>
                  </a:cubicBezTo>
                  <a:cubicBezTo>
                    <a:pt x="4283" y="1343"/>
                    <a:pt x="5387" y="1119"/>
                    <a:pt x="5387" y="817"/>
                  </a:cubicBezTo>
                  <a:lnTo>
                    <a:pt x="5411" y="86"/>
                  </a:lnTo>
                  <a:lnTo>
                    <a:pt x="5411" y="86"/>
                  </a:lnTo>
                  <a:cubicBezTo>
                    <a:pt x="5400" y="392"/>
                    <a:pt x="4355" y="614"/>
                    <a:pt x="3013" y="614"/>
                  </a:cubicBezTo>
                  <a:cubicBezTo>
                    <a:pt x="2912" y="614"/>
                    <a:pt x="2810" y="613"/>
                    <a:pt x="2706" y="610"/>
                  </a:cubicBezTo>
                  <a:lnTo>
                    <a:pt x="2377" y="610"/>
                  </a:lnTo>
                  <a:lnTo>
                    <a:pt x="2206" y="598"/>
                  </a:lnTo>
                  <a:lnTo>
                    <a:pt x="2121" y="598"/>
                  </a:lnTo>
                  <a:lnTo>
                    <a:pt x="1950" y="586"/>
                  </a:lnTo>
                  <a:lnTo>
                    <a:pt x="1889" y="586"/>
                  </a:lnTo>
                  <a:lnTo>
                    <a:pt x="1658" y="561"/>
                  </a:lnTo>
                  <a:lnTo>
                    <a:pt x="1621" y="561"/>
                  </a:lnTo>
                  <a:lnTo>
                    <a:pt x="1451" y="537"/>
                  </a:lnTo>
                  <a:lnTo>
                    <a:pt x="1378" y="525"/>
                  </a:lnTo>
                  <a:lnTo>
                    <a:pt x="1244" y="500"/>
                  </a:lnTo>
                  <a:lnTo>
                    <a:pt x="1171" y="500"/>
                  </a:lnTo>
                  <a:lnTo>
                    <a:pt x="1024" y="464"/>
                  </a:lnTo>
                  <a:lnTo>
                    <a:pt x="976" y="464"/>
                  </a:lnTo>
                  <a:cubicBezTo>
                    <a:pt x="915" y="452"/>
                    <a:pt x="854" y="439"/>
                    <a:pt x="805" y="427"/>
                  </a:cubicBezTo>
                  <a:lnTo>
                    <a:pt x="768" y="415"/>
                  </a:lnTo>
                  <a:lnTo>
                    <a:pt x="647" y="391"/>
                  </a:lnTo>
                  <a:lnTo>
                    <a:pt x="598" y="379"/>
                  </a:lnTo>
                  <a:lnTo>
                    <a:pt x="500" y="342"/>
                  </a:lnTo>
                  <a:lnTo>
                    <a:pt x="452" y="330"/>
                  </a:lnTo>
                  <a:lnTo>
                    <a:pt x="354" y="293"/>
                  </a:lnTo>
                  <a:lnTo>
                    <a:pt x="330" y="281"/>
                  </a:lnTo>
                  <a:cubicBezTo>
                    <a:pt x="293" y="269"/>
                    <a:pt x="257" y="257"/>
                    <a:pt x="232" y="232"/>
                  </a:cubicBezTo>
                  <a:lnTo>
                    <a:pt x="208" y="220"/>
                  </a:lnTo>
                  <a:cubicBezTo>
                    <a:pt x="183" y="208"/>
                    <a:pt x="159" y="196"/>
                    <a:pt x="147" y="184"/>
                  </a:cubicBezTo>
                  <a:lnTo>
                    <a:pt x="123" y="171"/>
                  </a:lnTo>
                  <a:cubicBezTo>
                    <a:pt x="110" y="159"/>
                    <a:pt x="86" y="135"/>
                    <a:pt x="74" y="123"/>
                  </a:cubicBezTo>
                  <a:cubicBezTo>
                    <a:pt x="49" y="98"/>
                    <a:pt x="37" y="86"/>
                    <a:pt x="25" y="62"/>
                  </a:cubicBezTo>
                  <a:cubicBezTo>
                    <a:pt x="25" y="50"/>
                    <a:pt x="13" y="25"/>
                    <a:pt x="13" y="1"/>
                  </a:cubicBezTo>
                  <a:close/>
                </a:path>
              </a:pathLst>
            </a:custGeom>
            <a:solidFill>
              <a:srgbClr val="F5B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4575360" y="2547912"/>
              <a:ext cx="175980" cy="37176"/>
            </a:xfrm>
            <a:custGeom>
              <a:rect b="b" l="l" r="r" t="t"/>
              <a:pathLst>
                <a:path extrusionOk="0" h="1138" w="5387">
                  <a:moveTo>
                    <a:pt x="2399" y="0"/>
                  </a:moveTo>
                  <a:cubicBezTo>
                    <a:pt x="1055" y="0"/>
                    <a:pt x="0" y="222"/>
                    <a:pt x="0" y="528"/>
                  </a:cubicBezTo>
                  <a:cubicBezTo>
                    <a:pt x="0" y="540"/>
                    <a:pt x="0" y="540"/>
                    <a:pt x="0" y="552"/>
                  </a:cubicBezTo>
                  <a:lnTo>
                    <a:pt x="0" y="565"/>
                  </a:lnTo>
                  <a:cubicBezTo>
                    <a:pt x="12" y="577"/>
                    <a:pt x="24" y="589"/>
                    <a:pt x="37" y="601"/>
                  </a:cubicBezTo>
                  <a:lnTo>
                    <a:pt x="49" y="613"/>
                  </a:lnTo>
                  <a:lnTo>
                    <a:pt x="85" y="650"/>
                  </a:lnTo>
                  <a:lnTo>
                    <a:pt x="110" y="674"/>
                  </a:lnTo>
                  <a:lnTo>
                    <a:pt x="158" y="711"/>
                  </a:lnTo>
                  <a:lnTo>
                    <a:pt x="183" y="723"/>
                  </a:lnTo>
                  <a:lnTo>
                    <a:pt x="256" y="760"/>
                  </a:lnTo>
                  <a:lnTo>
                    <a:pt x="280" y="784"/>
                  </a:lnTo>
                  <a:lnTo>
                    <a:pt x="366" y="820"/>
                  </a:lnTo>
                  <a:lnTo>
                    <a:pt x="402" y="833"/>
                  </a:lnTo>
                  <a:lnTo>
                    <a:pt x="500" y="869"/>
                  </a:lnTo>
                  <a:lnTo>
                    <a:pt x="548" y="881"/>
                  </a:lnTo>
                  <a:lnTo>
                    <a:pt x="658" y="906"/>
                  </a:lnTo>
                  <a:lnTo>
                    <a:pt x="707" y="918"/>
                  </a:lnTo>
                  <a:lnTo>
                    <a:pt x="829" y="954"/>
                  </a:lnTo>
                  <a:lnTo>
                    <a:pt x="890" y="967"/>
                  </a:lnTo>
                  <a:lnTo>
                    <a:pt x="1024" y="991"/>
                  </a:lnTo>
                  <a:lnTo>
                    <a:pt x="1085" y="1003"/>
                  </a:lnTo>
                  <a:lnTo>
                    <a:pt x="1219" y="1028"/>
                  </a:lnTo>
                  <a:lnTo>
                    <a:pt x="1292" y="1040"/>
                  </a:lnTo>
                  <a:lnTo>
                    <a:pt x="1438" y="1064"/>
                  </a:lnTo>
                  <a:lnTo>
                    <a:pt x="1511" y="1064"/>
                  </a:lnTo>
                  <a:lnTo>
                    <a:pt x="1670" y="1076"/>
                  </a:lnTo>
                  <a:lnTo>
                    <a:pt x="1730" y="1076"/>
                  </a:lnTo>
                  <a:lnTo>
                    <a:pt x="1913" y="1101"/>
                  </a:lnTo>
                  <a:lnTo>
                    <a:pt x="1962" y="1101"/>
                  </a:lnTo>
                  <a:lnTo>
                    <a:pt x="2169" y="1113"/>
                  </a:lnTo>
                  <a:lnTo>
                    <a:pt x="2194" y="1113"/>
                  </a:lnTo>
                  <a:cubicBezTo>
                    <a:pt x="2352" y="1125"/>
                    <a:pt x="2523" y="1137"/>
                    <a:pt x="2693" y="1137"/>
                  </a:cubicBezTo>
                  <a:lnTo>
                    <a:pt x="3717" y="1137"/>
                  </a:lnTo>
                  <a:lnTo>
                    <a:pt x="3863" y="1125"/>
                  </a:lnTo>
                  <a:lnTo>
                    <a:pt x="3948" y="1125"/>
                  </a:lnTo>
                  <a:cubicBezTo>
                    <a:pt x="3997" y="1125"/>
                    <a:pt x="4034" y="1113"/>
                    <a:pt x="4082" y="1113"/>
                  </a:cubicBezTo>
                  <a:lnTo>
                    <a:pt x="4168" y="1101"/>
                  </a:lnTo>
                  <a:lnTo>
                    <a:pt x="4289" y="1089"/>
                  </a:lnTo>
                  <a:lnTo>
                    <a:pt x="4375" y="1076"/>
                  </a:lnTo>
                  <a:lnTo>
                    <a:pt x="4497" y="1052"/>
                  </a:lnTo>
                  <a:lnTo>
                    <a:pt x="4570" y="1040"/>
                  </a:lnTo>
                  <a:lnTo>
                    <a:pt x="4667" y="1015"/>
                  </a:lnTo>
                  <a:lnTo>
                    <a:pt x="4740" y="1003"/>
                  </a:lnTo>
                  <a:lnTo>
                    <a:pt x="4838" y="979"/>
                  </a:lnTo>
                  <a:lnTo>
                    <a:pt x="4887" y="967"/>
                  </a:lnTo>
                  <a:cubicBezTo>
                    <a:pt x="4923" y="954"/>
                    <a:pt x="4948" y="942"/>
                    <a:pt x="4984" y="942"/>
                  </a:cubicBezTo>
                  <a:lnTo>
                    <a:pt x="5033" y="918"/>
                  </a:lnTo>
                  <a:lnTo>
                    <a:pt x="5106" y="894"/>
                  </a:lnTo>
                  <a:cubicBezTo>
                    <a:pt x="5118" y="894"/>
                    <a:pt x="5130" y="881"/>
                    <a:pt x="5155" y="869"/>
                  </a:cubicBezTo>
                  <a:cubicBezTo>
                    <a:pt x="5167" y="869"/>
                    <a:pt x="5191" y="857"/>
                    <a:pt x="5203" y="845"/>
                  </a:cubicBezTo>
                  <a:lnTo>
                    <a:pt x="5240" y="820"/>
                  </a:lnTo>
                  <a:lnTo>
                    <a:pt x="5289" y="796"/>
                  </a:lnTo>
                  <a:lnTo>
                    <a:pt x="5313" y="772"/>
                  </a:lnTo>
                  <a:cubicBezTo>
                    <a:pt x="5325" y="760"/>
                    <a:pt x="5337" y="747"/>
                    <a:pt x="5350" y="747"/>
                  </a:cubicBezTo>
                  <a:lnTo>
                    <a:pt x="5374" y="723"/>
                  </a:lnTo>
                  <a:cubicBezTo>
                    <a:pt x="5374" y="711"/>
                    <a:pt x="5374" y="699"/>
                    <a:pt x="5386" y="686"/>
                  </a:cubicBezTo>
                  <a:cubicBezTo>
                    <a:pt x="5386" y="686"/>
                    <a:pt x="5386" y="674"/>
                    <a:pt x="5386" y="674"/>
                  </a:cubicBezTo>
                  <a:cubicBezTo>
                    <a:pt x="5386" y="662"/>
                    <a:pt x="5386" y="650"/>
                    <a:pt x="5386" y="638"/>
                  </a:cubicBezTo>
                  <a:cubicBezTo>
                    <a:pt x="5386" y="528"/>
                    <a:pt x="5228" y="418"/>
                    <a:pt x="4972" y="321"/>
                  </a:cubicBezTo>
                  <a:cubicBezTo>
                    <a:pt x="4497" y="150"/>
                    <a:pt x="3656" y="16"/>
                    <a:pt x="2705" y="4"/>
                  </a:cubicBezTo>
                  <a:cubicBezTo>
                    <a:pt x="2602" y="1"/>
                    <a:pt x="2499" y="0"/>
                    <a:pt x="2399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4578921" y="2537262"/>
              <a:ext cx="176404" cy="43578"/>
            </a:xfrm>
            <a:custGeom>
              <a:rect b="b" l="l" r="r" t="t"/>
              <a:pathLst>
                <a:path extrusionOk="0" h="1334" w="5400">
                  <a:moveTo>
                    <a:pt x="5399" y="86"/>
                  </a:moveTo>
                  <a:lnTo>
                    <a:pt x="5399" y="90"/>
                  </a:lnTo>
                  <a:lnTo>
                    <a:pt x="5399" y="90"/>
                  </a:lnTo>
                  <a:cubicBezTo>
                    <a:pt x="5399" y="89"/>
                    <a:pt x="5399" y="88"/>
                    <a:pt x="5399" y="86"/>
                  </a:cubicBezTo>
                  <a:close/>
                  <a:moveTo>
                    <a:pt x="13" y="1"/>
                  </a:moveTo>
                  <a:lnTo>
                    <a:pt x="1" y="732"/>
                  </a:lnTo>
                  <a:cubicBezTo>
                    <a:pt x="1" y="744"/>
                    <a:pt x="1" y="769"/>
                    <a:pt x="13" y="781"/>
                  </a:cubicBezTo>
                  <a:cubicBezTo>
                    <a:pt x="25" y="805"/>
                    <a:pt x="37" y="817"/>
                    <a:pt x="49" y="842"/>
                  </a:cubicBezTo>
                  <a:cubicBezTo>
                    <a:pt x="74" y="854"/>
                    <a:pt x="86" y="878"/>
                    <a:pt x="110" y="891"/>
                  </a:cubicBezTo>
                  <a:lnTo>
                    <a:pt x="123" y="903"/>
                  </a:lnTo>
                  <a:lnTo>
                    <a:pt x="147" y="915"/>
                  </a:lnTo>
                  <a:lnTo>
                    <a:pt x="184" y="939"/>
                  </a:lnTo>
                  <a:lnTo>
                    <a:pt x="208" y="951"/>
                  </a:lnTo>
                  <a:cubicBezTo>
                    <a:pt x="244" y="976"/>
                    <a:pt x="281" y="988"/>
                    <a:pt x="318" y="1000"/>
                  </a:cubicBezTo>
                  <a:lnTo>
                    <a:pt x="330" y="1000"/>
                  </a:lnTo>
                  <a:lnTo>
                    <a:pt x="439" y="1049"/>
                  </a:lnTo>
                  <a:lnTo>
                    <a:pt x="476" y="1061"/>
                  </a:lnTo>
                  <a:lnTo>
                    <a:pt x="573" y="1086"/>
                  </a:lnTo>
                  <a:lnTo>
                    <a:pt x="622" y="1098"/>
                  </a:lnTo>
                  <a:lnTo>
                    <a:pt x="744" y="1134"/>
                  </a:lnTo>
                  <a:lnTo>
                    <a:pt x="781" y="1146"/>
                  </a:lnTo>
                  <a:lnTo>
                    <a:pt x="963" y="1183"/>
                  </a:lnTo>
                  <a:lnTo>
                    <a:pt x="1000" y="1195"/>
                  </a:lnTo>
                  <a:lnTo>
                    <a:pt x="1158" y="1220"/>
                  </a:lnTo>
                  <a:lnTo>
                    <a:pt x="1219" y="1232"/>
                  </a:lnTo>
                  <a:lnTo>
                    <a:pt x="1366" y="1244"/>
                  </a:lnTo>
                  <a:lnTo>
                    <a:pt x="1426" y="1256"/>
                  </a:lnTo>
                  <a:lnTo>
                    <a:pt x="1609" y="1280"/>
                  </a:lnTo>
                  <a:lnTo>
                    <a:pt x="1646" y="1280"/>
                  </a:lnTo>
                  <a:cubicBezTo>
                    <a:pt x="1719" y="1293"/>
                    <a:pt x="1792" y="1293"/>
                    <a:pt x="1865" y="1305"/>
                  </a:cubicBezTo>
                  <a:lnTo>
                    <a:pt x="1938" y="1305"/>
                  </a:lnTo>
                  <a:lnTo>
                    <a:pt x="2097" y="1317"/>
                  </a:lnTo>
                  <a:lnTo>
                    <a:pt x="2182" y="1317"/>
                  </a:lnTo>
                  <a:lnTo>
                    <a:pt x="2353" y="1329"/>
                  </a:lnTo>
                  <a:lnTo>
                    <a:pt x="2682" y="1329"/>
                  </a:lnTo>
                  <a:cubicBezTo>
                    <a:pt x="2785" y="1332"/>
                    <a:pt x="2888" y="1333"/>
                    <a:pt x="2988" y="1333"/>
                  </a:cubicBezTo>
                  <a:cubicBezTo>
                    <a:pt x="4331" y="1333"/>
                    <a:pt x="5376" y="1111"/>
                    <a:pt x="5387" y="805"/>
                  </a:cubicBezTo>
                  <a:lnTo>
                    <a:pt x="5399" y="90"/>
                  </a:lnTo>
                  <a:lnTo>
                    <a:pt x="5399" y="90"/>
                  </a:lnTo>
                  <a:cubicBezTo>
                    <a:pt x="5389" y="384"/>
                    <a:pt x="4332" y="614"/>
                    <a:pt x="2988" y="614"/>
                  </a:cubicBezTo>
                  <a:cubicBezTo>
                    <a:pt x="2891" y="614"/>
                    <a:pt x="2793" y="613"/>
                    <a:pt x="2694" y="610"/>
                  </a:cubicBezTo>
                  <a:cubicBezTo>
                    <a:pt x="2609" y="598"/>
                    <a:pt x="2535" y="598"/>
                    <a:pt x="2450" y="598"/>
                  </a:cubicBezTo>
                  <a:lnTo>
                    <a:pt x="2121" y="598"/>
                  </a:lnTo>
                  <a:lnTo>
                    <a:pt x="1950" y="586"/>
                  </a:lnTo>
                  <a:lnTo>
                    <a:pt x="1877" y="586"/>
                  </a:lnTo>
                  <a:cubicBezTo>
                    <a:pt x="1804" y="574"/>
                    <a:pt x="1731" y="562"/>
                    <a:pt x="1658" y="562"/>
                  </a:cubicBezTo>
                  <a:lnTo>
                    <a:pt x="1621" y="562"/>
                  </a:lnTo>
                  <a:lnTo>
                    <a:pt x="1439" y="537"/>
                  </a:lnTo>
                  <a:lnTo>
                    <a:pt x="1378" y="525"/>
                  </a:lnTo>
                  <a:lnTo>
                    <a:pt x="1231" y="501"/>
                  </a:lnTo>
                  <a:lnTo>
                    <a:pt x="1171" y="488"/>
                  </a:lnTo>
                  <a:lnTo>
                    <a:pt x="1012" y="464"/>
                  </a:lnTo>
                  <a:lnTo>
                    <a:pt x="976" y="452"/>
                  </a:lnTo>
                  <a:cubicBezTo>
                    <a:pt x="915" y="452"/>
                    <a:pt x="854" y="427"/>
                    <a:pt x="805" y="415"/>
                  </a:cubicBezTo>
                  <a:lnTo>
                    <a:pt x="768" y="415"/>
                  </a:lnTo>
                  <a:lnTo>
                    <a:pt x="647" y="379"/>
                  </a:lnTo>
                  <a:lnTo>
                    <a:pt x="586" y="367"/>
                  </a:lnTo>
                  <a:lnTo>
                    <a:pt x="500" y="330"/>
                  </a:lnTo>
                  <a:lnTo>
                    <a:pt x="452" y="318"/>
                  </a:lnTo>
                  <a:lnTo>
                    <a:pt x="342" y="281"/>
                  </a:lnTo>
                  <a:lnTo>
                    <a:pt x="330" y="281"/>
                  </a:lnTo>
                  <a:cubicBezTo>
                    <a:pt x="293" y="269"/>
                    <a:pt x="257" y="245"/>
                    <a:pt x="232" y="232"/>
                  </a:cubicBezTo>
                  <a:lnTo>
                    <a:pt x="208" y="220"/>
                  </a:lnTo>
                  <a:cubicBezTo>
                    <a:pt x="184" y="208"/>
                    <a:pt x="159" y="196"/>
                    <a:pt x="147" y="184"/>
                  </a:cubicBezTo>
                  <a:lnTo>
                    <a:pt x="123" y="172"/>
                  </a:lnTo>
                  <a:cubicBezTo>
                    <a:pt x="98" y="147"/>
                    <a:pt x="86" y="135"/>
                    <a:pt x="62" y="111"/>
                  </a:cubicBezTo>
                  <a:cubicBezTo>
                    <a:pt x="49" y="98"/>
                    <a:pt x="37" y="74"/>
                    <a:pt x="25" y="62"/>
                  </a:cubicBezTo>
                  <a:cubicBezTo>
                    <a:pt x="25" y="38"/>
                    <a:pt x="13" y="25"/>
                    <a:pt x="13" y="1"/>
                  </a:cubicBezTo>
                  <a:close/>
                </a:path>
              </a:pathLst>
            </a:custGeom>
            <a:solidFill>
              <a:srgbClr val="F5B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579737" y="2520503"/>
              <a:ext cx="175980" cy="37502"/>
            </a:xfrm>
            <a:custGeom>
              <a:rect b="b" l="l" r="r" t="t"/>
              <a:pathLst>
                <a:path extrusionOk="0" h="1148" w="5387">
                  <a:moveTo>
                    <a:pt x="2492" y="0"/>
                  </a:moveTo>
                  <a:cubicBezTo>
                    <a:pt x="1105" y="0"/>
                    <a:pt x="12" y="225"/>
                    <a:pt x="0" y="526"/>
                  </a:cubicBezTo>
                  <a:cubicBezTo>
                    <a:pt x="0" y="538"/>
                    <a:pt x="0" y="551"/>
                    <a:pt x="0" y="563"/>
                  </a:cubicBezTo>
                  <a:cubicBezTo>
                    <a:pt x="0" y="575"/>
                    <a:pt x="12" y="587"/>
                    <a:pt x="24" y="599"/>
                  </a:cubicBezTo>
                  <a:cubicBezTo>
                    <a:pt x="24" y="611"/>
                    <a:pt x="24" y="611"/>
                    <a:pt x="37" y="624"/>
                  </a:cubicBezTo>
                  <a:cubicBezTo>
                    <a:pt x="49" y="636"/>
                    <a:pt x="61" y="648"/>
                    <a:pt x="73" y="660"/>
                  </a:cubicBezTo>
                  <a:lnTo>
                    <a:pt x="85" y="672"/>
                  </a:lnTo>
                  <a:cubicBezTo>
                    <a:pt x="110" y="685"/>
                    <a:pt x="122" y="697"/>
                    <a:pt x="146" y="709"/>
                  </a:cubicBezTo>
                  <a:lnTo>
                    <a:pt x="171" y="733"/>
                  </a:lnTo>
                  <a:lnTo>
                    <a:pt x="232" y="770"/>
                  </a:lnTo>
                  <a:lnTo>
                    <a:pt x="268" y="782"/>
                  </a:lnTo>
                  <a:lnTo>
                    <a:pt x="353" y="819"/>
                  </a:lnTo>
                  <a:lnTo>
                    <a:pt x="390" y="831"/>
                  </a:lnTo>
                  <a:lnTo>
                    <a:pt x="488" y="867"/>
                  </a:lnTo>
                  <a:lnTo>
                    <a:pt x="536" y="880"/>
                  </a:lnTo>
                  <a:lnTo>
                    <a:pt x="646" y="916"/>
                  </a:lnTo>
                  <a:lnTo>
                    <a:pt x="695" y="928"/>
                  </a:lnTo>
                  <a:lnTo>
                    <a:pt x="817" y="953"/>
                  </a:lnTo>
                  <a:lnTo>
                    <a:pt x="865" y="965"/>
                  </a:lnTo>
                  <a:lnTo>
                    <a:pt x="999" y="989"/>
                  </a:lnTo>
                  <a:lnTo>
                    <a:pt x="1060" y="1001"/>
                  </a:lnTo>
                  <a:lnTo>
                    <a:pt x="1206" y="1026"/>
                  </a:lnTo>
                  <a:lnTo>
                    <a:pt x="1267" y="1038"/>
                  </a:lnTo>
                  <a:lnTo>
                    <a:pt x="1426" y="1062"/>
                  </a:lnTo>
                  <a:lnTo>
                    <a:pt x="1487" y="1075"/>
                  </a:lnTo>
                  <a:lnTo>
                    <a:pt x="1657" y="1099"/>
                  </a:lnTo>
                  <a:lnTo>
                    <a:pt x="1718" y="1099"/>
                  </a:lnTo>
                  <a:lnTo>
                    <a:pt x="1901" y="1111"/>
                  </a:lnTo>
                  <a:lnTo>
                    <a:pt x="1950" y="1111"/>
                  </a:lnTo>
                  <a:lnTo>
                    <a:pt x="2157" y="1123"/>
                  </a:lnTo>
                  <a:lnTo>
                    <a:pt x="2169" y="1123"/>
                  </a:lnTo>
                  <a:cubicBezTo>
                    <a:pt x="2340" y="1135"/>
                    <a:pt x="2510" y="1148"/>
                    <a:pt x="2681" y="1148"/>
                  </a:cubicBezTo>
                  <a:lnTo>
                    <a:pt x="3461" y="1148"/>
                  </a:lnTo>
                  <a:cubicBezTo>
                    <a:pt x="3522" y="1135"/>
                    <a:pt x="3571" y="1135"/>
                    <a:pt x="3632" y="1135"/>
                  </a:cubicBezTo>
                  <a:lnTo>
                    <a:pt x="3705" y="1135"/>
                  </a:lnTo>
                  <a:lnTo>
                    <a:pt x="3863" y="1123"/>
                  </a:lnTo>
                  <a:lnTo>
                    <a:pt x="3948" y="1123"/>
                  </a:lnTo>
                  <a:lnTo>
                    <a:pt x="4082" y="1111"/>
                  </a:lnTo>
                  <a:lnTo>
                    <a:pt x="4168" y="1111"/>
                  </a:lnTo>
                  <a:lnTo>
                    <a:pt x="4290" y="1087"/>
                  </a:lnTo>
                  <a:lnTo>
                    <a:pt x="4375" y="1075"/>
                  </a:lnTo>
                  <a:lnTo>
                    <a:pt x="4485" y="1062"/>
                  </a:lnTo>
                  <a:lnTo>
                    <a:pt x="4558" y="1050"/>
                  </a:lnTo>
                  <a:lnTo>
                    <a:pt x="4667" y="1026"/>
                  </a:lnTo>
                  <a:lnTo>
                    <a:pt x="4740" y="1014"/>
                  </a:lnTo>
                  <a:lnTo>
                    <a:pt x="4838" y="989"/>
                  </a:lnTo>
                  <a:lnTo>
                    <a:pt x="4887" y="965"/>
                  </a:lnTo>
                  <a:lnTo>
                    <a:pt x="4972" y="940"/>
                  </a:lnTo>
                  <a:lnTo>
                    <a:pt x="5033" y="928"/>
                  </a:lnTo>
                  <a:cubicBezTo>
                    <a:pt x="5057" y="916"/>
                    <a:pt x="5082" y="904"/>
                    <a:pt x="5106" y="904"/>
                  </a:cubicBezTo>
                  <a:lnTo>
                    <a:pt x="5143" y="880"/>
                  </a:lnTo>
                  <a:lnTo>
                    <a:pt x="5203" y="855"/>
                  </a:lnTo>
                  <a:lnTo>
                    <a:pt x="5240" y="831"/>
                  </a:lnTo>
                  <a:lnTo>
                    <a:pt x="5289" y="794"/>
                  </a:lnTo>
                  <a:lnTo>
                    <a:pt x="5313" y="782"/>
                  </a:lnTo>
                  <a:lnTo>
                    <a:pt x="5350" y="745"/>
                  </a:lnTo>
                  <a:cubicBezTo>
                    <a:pt x="5350" y="733"/>
                    <a:pt x="5362" y="733"/>
                    <a:pt x="5362" y="721"/>
                  </a:cubicBezTo>
                  <a:cubicBezTo>
                    <a:pt x="5374" y="709"/>
                    <a:pt x="5374" y="697"/>
                    <a:pt x="5386" y="697"/>
                  </a:cubicBezTo>
                  <a:cubicBezTo>
                    <a:pt x="5386" y="685"/>
                    <a:pt x="5386" y="685"/>
                    <a:pt x="5386" y="685"/>
                  </a:cubicBezTo>
                  <a:cubicBezTo>
                    <a:pt x="5386" y="672"/>
                    <a:pt x="5386" y="660"/>
                    <a:pt x="5386" y="648"/>
                  </a:cubicBezTo>
                  <a:cubicBezTo>
                    <a:pt x="5386" y="526"/>
                    <a:pt x="5228" y="416"/>
                    <a:pt x="4960" y="319"/>
                  </a:cubicBezTo>
                  <a:cubicBezTo>
                    <a:pt x="4485" y="161"/>
                    <a:pt x="3656" y="27"/>
                    <a:pt x="2705" y="2"/>
                  </a:cubicBezTo>
                  <a:cubicBezTo>
                    <a:pt x="2633" y="1"/>
                    <a:pt x="2562" y="0"/>
                    <a:pt x="2492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4574151" y="2509821"/>
              <a:ext cx="176372" cy="43121"/>
            </a:xfrm>
            <a:custGeom>
              <a:rect b="b" l="l" r="r" t="t"/>
              <a:pathLst>
                <a:path extrusionOk="0" h="1320" w="5399">
                  <a:moveTo>
                    <a:pt x="13" y="0"/>
                  </a:moveTo>
                  <a:lnTo>
                    <a:pt x="0" y="719"/>
                  </a:lnTo>
                  <a:cubicBezTo>
                    <a:pt x="0" y="756"/>
                    <a:pt x="0" y="780"/>
                    <a:pt x="13" y="804"/>
                  </a:cubicBezTo>
                  <a:cubicBezTo>
                    <a:pt x="25" y="817"/>
                    <a:pt x="37" y="841"/>
                    <a:pt x="49" y="853"/>
                  </a:cubicBezTo>
                  <a:cubicBezTo>
                    <a:pt x="74" y="878"/>
                    <a:pt x="86" y="890"/>
                    <a:pt x="110" y="902"/>
                  </a:cubicBezTo>
                  <a:lnTo>
                    <a:pt x="122" y="914"/>
                  </a:lnTo>
                  <a:lnTo>
                    <a:pt x="147" y="926"/>
                  </a:lnTo>
                  <a:lnTo>
                    <a:pt x="183" y="951"/>
                  </a:lnTo>
                  <a:lnTo>
                    <a:pt x="208" y="975"/>
                  </a:lnTo>
                  <a:cubicBezTo>
                    <a:pt x="244" y="987"/>
                    <a:pt x="281" y="999"/>
                    <a:pt x="317" y="1024"/>
                  </a:cubicBezTo>
                  <a:lnTo>
                    <a:pt x="330" y="1024"/>
                  </a:lnTo>
                  <a:lnTo>
                    <a:pt x="439" y="1060"/>
                  </a:lnTo>
                  <a:lnTo>
                    <a:pt x="476" y="1072"/>
                  </a:lnTo>
                  <a:lnTo>
                    <a:pt x="573" y="1097"/>
                  </a:lnTo>
                  <a:lnTo>
                    <a:pt x="622" y="1121"/>
                  </a:lnTo>
                  <a:lnTo>
                    <a:pt x="744" y="1146"/>
                  </a:lnTo>
                  <a:lnTo>
                    <a:pt x="793" y="1158"/>
                  </a:lnTo>
                  <a:cubicBezTo>
                    <a:pt x="841" y="1170"/>
                    <a:pt x="902" y="1182"/>
                    <a:pt x="963" y="1194"/>
                  </a:cubicBezTo>
                  <a:lnTo>
                    <a:pt x="1000" y="1207"/>
                  </a:lnTo>
                  <a:lnTo>
                    <a:pt x="1146" y="1231"/>
                  </a:lnTo>
                  <a:lnTo>
                    <a:pt x="1219" y="1243"/>
                  </a:lnTo>
                  <a:lnTo>
                    <a:pt x="1353" y="1267"/>
                  </a:lnTo>
                  <a:lnTo>
                    <a:pt x="1414" y="1255"/>
                  </a:lnTo>
                  <a:cubicBezTo>
                    <a:pt x="1475" y="1255"/>
                    <a:pt x="1536" y="1267"/>
                    <a:pt x="1597" y="1280"/>
                  </a:cubicBezTo>
                  <a:lnTo>
                    <a:pt x="1633" y="1280"/>
                  </a:lnTo>
                  <a:lnTo>
                    <a:pt x="1853" y="1292"/>
                  </a:lnTo>
                  <a:lnTo>
                    <a:pt x="1926" y="1292"/>
                  </a:lnTo>
                  <a:lnTo>
                    <a:pt x="2096" y="1316"/>
                  </a:lnTo>
                  <a:lnTo>
                    <a:pt x="2669" y="1316"/>
                  </a:lnTo>
                  <a:cubicBezTo>
                    <a:pt x="2773" y="1319"/>
                    <a:pt x="2875" y="1320"/>
                    <a:pt x="2976" y="1320"/>
                  </a:cubicBezTo>
                  <a:cubicBezTo>
                    <a:pt x="4320" y="1320"/>
                    <a:pt x="5374" y="1098"/>
                    <a:pt x="5374" y="792"/>
                  </a:cubicBezTo>
                  <a:lnTo>
                    <a:pt x="5399" y="73"/>
                  </a:lnTo>
                  <a:lnTo>
                    <a:pt x="5399" y="73"/>
                  </a:lnTo>
                  <a:cubicBezTo>
                    <a:pt x="5387" y="369"/>
                    <a:pt x="4336" y="601"/>
                    <a:pt x="2988" y="601"/>
                  </a:cubicBezTo>
                  <a:cubicBezTo>
                    <a:pt x="2891" y="601"/>
                    <a:pt x="2793" y="600"/>
                    <a:pt x="2694" y="597"/>
                  </a:cubicBezTo>
                  <a:lnTo>
                    <a:pt x="2365" y="597"/>
                  </a:lnTo>
                  <a:lnTo>
                    <a:pt x="2194" y="585"/>
                  </a:lnTo>
                  <a:lnTo>
                    <a:pt x="2109" y="585"/>
                  </a:lnTo>
                  <a:cubicBezTo>
                    <a:pt x="2048" y="585"/>
                    <a:pt x="1999" y="573"/>
                    <a:pt x="1938" y="573"/>
                  </a:cubicBezTo>
                  <a:lnTo>
                    <a:pt x="1877" y="573"/>
                  </a:lnTo>
                  <a:lnTo>
                    <a:pt x="1646" y="548"/>
                  </a:lnTo>
                  <a:lnTo>
                    <a:pt x="1609" y="548"/>
                  </a:lnTo>
                  <a:lnTo>
                    <a:pt x="1438" y="536"/>
                  </a:lnTo>
                  <a:lnTo>
                    <a:pt x="1365" y="524"/>
                  </a:lnTo>
                  <a:lnTo>
                    <a:pt x="1231" y="500"/>
                  </a:lnTo>
                  <a:lnTo>
                    <a:pt x="1158" y="488"/>
                  </a:lnTo>
                  <a:lnTo>
                    <a:pt x="1012" y="463"/>
                  </a:lnTo>
                  <a:lnTo>
                    <a:pt x="975" y="451"/>
                  </a:lnTo>
                  <a:cubicBezTo>
                    <a:pt x="914" y="439"/>
                    <a:pt x="854" y="427"/>
                    <a:pt x="805" y="414"/>
                  </a:cubicBezTo>
                  <a:lnTo>
                    <a:pt x="756" y="402"/>
                  </a:lnTo>
                  <a:lnTo>
                    <a:pt x="646" y="378"/>
                  </a:lnTo>
                  <a:lnTo>
                    <a:pt x="585" y="366"/>
                  </a:lnTo>
                  <a:lnTo>
                    <a:pt x="488" y="329"/>
                  </a:lnTo>
                  <a:lnTo>
                    <a:pt x="451" y="317"/>
                  </a:lnTo>
                  <a:cubicBezTo>
                    <a:pt x="415" y="305"/>
                    <a:pt x="378" y="293"/>
                    <a:pt x="342" y="280"/>
                  </a:cubicBezTo>
                  <a:lnTo>
                    <a:pt x="330" y="280"/>
                  </a:lnTo>
                  <a:cubicBezTo>
                    <a:pt x="293" y="256"/>
                    <a:pt x="256" y="244"/>
                    <a:pt x="220" y="232"/>
                  </a:cubicBezTo>
                  <a:lnTo>
                    <a:pt x="195" y="219"/>
                  </a:lnTo>
                  <a:cubicBezTo>
                    <a:pt x="183" y="207"/>
                    <a:pt x="159" y="195"/>
                    <a:pt x="135" y="171"/>
                  </a:cubicBezTo>
                  <a:lnTo>
                    <a:pt x="122" y="159"/>
                  </a:lnTo>
                  <a:cubicBezTo>
                    <a:pt x="98" y="146"/>
                    <a:pt x="86" y="134"/>
                    <a:pt x="61" y="110"/>
                  </a:cubicBezTo>
                  <a:cubicBezTo>
                    <a:pt x="49" y="98"/>
                    <a:pt x="37" y="73"/>
                    <a:pt x="25" y="61"/>
                  </a:cubicBezTo>
                  <a:cubicBezTo>
                    <a:pt x="13" y="37"/>
                    <a:pt x="13" y="24"/>
                    <a:pt x="13" y="0"/>
                  </a:cubicBezTo>
                  <a:close/>
                </a:path>
              </a:pathLst>
            </a:custGeom>
            <a:solidFill>
              <a:srgbClr val="F5B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4574935" y="2492637"/>
              <a:ext cx="176012" cy="37502"/>
            </a:xfrm>
            <a:custGeom>
              <a:rect b="b" l="l" r="r" t="t"/>
              <a:pathLst>
                <a:path extrusionOk="0" h="1148" w="5388">
                  <a:moveTo>
                    <a:pt x="2492" y="0"/>
                  </a:moveTo>
                  <a:cubicBezTo>
                    <a:pt x="1104" y="0"/>
                    <a:pt x="1" y="225"/>
                    <a:pt x="1" y="526"/>
                  </a:cubicBezTo>
                  <a:cubicBezTo>
                    <a:pt x="1" y="538"/>
                    <a:pt x="1" y="550"/>
                    <a:pt x="1" y="563"/>
                  </a:cubicBezTo>
                  <a:lnTo>
                    <a:pt x="1" y="575"/>
                  </a:lnTo>
                  <a:cubicBezTo>
                    <a:pt x="1" y="587"/>
                    <a:pt x="13" y="599"/>
                    <a:pt x="25" y="599"/>
                  </a:cubicBezTo>
                  <a:lnTo>
                    <a:pt x="37" y="624"/>
                  </a:lnTo>
                  <a:cubicBezTo>
                    <a:pt x="37" y="636"/>
                    <a:pt x="50" y="648"/>
                    <a:pt x="62" y="660"/>
                  </a:cubicBezTo>
                  <a:lnTo>
                    <a:pt x="86" y="685"/>
                  </a:lnTo>
                  <a:cubicBezTo>
                    <a:pt x="111" y="697"/>
                    <a:pt x="123" y="709"/>
                    <a:pt x="135" y="721"/>
                  </a:cubicBezTo>
                  <a:lnTo>
                    <a:pt x="159" y="733"/>
                  </a:lnTo>
                  <a:cubicBezTo>
                    <a:pt x="184" y="745"/>
                    <a:pt x="208" y="758"/>
                    <a:pt x="232" y="770"/>
                  </a:cubicBezTo>
                  <a:lnTo>
                    <a:pt x="269" y="782"/>
                  </a:lnTo>
                  <a:cubicBezTo>
                    <a:pt x="293" y="794"/>
                    <a:pt x="318" y="806"/>
                    <a:pt x="354" y="819"/>
                  </a:cubicBezTo>
                  <a:lnTo>
                    <a:pt x="391" y="831"/>
                  </a:lnTo>
                  <a:cubicBezTo>
                    <a:pt x="415" y="843"/>
                    <a:pt x="452" y="855"/>
                    <a:pt x="488" y="867"/>
                  </a:cubicBezTo>
                  <a:lnTo>
                    <a:pt x="525" y="880"/>
                  </a:lnTo>
                  <a:lnTo>
                    <a:pt x="635" y="916"/>
                  </a:lnTo>
                  <a:lnTo>
                    <a:pt x="683" y="928"/>
                  </a:lnTo>
                  <a:lnTo>
                    <a:pt x="817" y="965"/>
                  </a:lnTo>
                  <a:lnTo>
                    <a:pt x="866" y="977"/>
                  </a:lnTo>
                  <a:lnTo>
                    <a:pt x="1000" y="1001"/>
                  </a:lnTo>
                  <a:lnTo>
                    <a:pt x="1061" y="1014"/>
                  </a:lnTo>
                  <a:lnTo>
                    <a:pt x="1207" y="1038"/>
                  </a:lnTo>
                  <a:lnTo>
                    <a:pt x="1268" y="1050"/>
                  </a:lnTo>
                  <a:lnTo>
                    <a:pt x="1427" y="1062"/>
                  </a:lnTo>
                  <a:lnTo>
                    <a:pt x="1488" y="1074"/>
                  </a:lnTo>
                  <a:lnTo>
                    <a:pt x="1646" y="1099"/>
                  </a:lnTo>
                  <a:lnTo>
                    <a:pt x="1719" y="1099"/>
                  </a:lnTo>
                  <a:lnTo>
                    <a:pt x="1890" y="1111"/>
                  </a:lnTo>
                  <a:lnTo>
                    <a:pt x="1951" y="1111"/>
                  </a:lnTo>
                  <a:lnTo>
                    <a:pt x="2146" y="1123"/>
                  </a:lnTo>
                  <a:lnTo>
                    <a:pt x="2170" y="1123"/>
                  </a:lnTo>
                  <a:cubicBezTo>
                    <a:pt x="2328" y="1135"/>
                    <a:pt x="2511" y="1148"/>
                    <a:pt x="2670" y="1148"/>
                  </a:cubicBezTo>
                  <a:lnTo>
                    <a:pt x="3462" y="1148"/>
                  </a:lnTo>
                  <a:lnTo>
                    <a:pt x="3632" y="1135"/>
                  </a:lnTo>
                  <a:lnTo>
                    <a:pt x="3705" y="1135"/>
                  </a:lnTo>
                  <a:lnTo>
                    <a:pt x="3864" y="1123"/>
                  </a:lnTo>
                  <a:lnTo>
                    <a:pt x="3949" y="1123"/>
                  </a:lnTo>
                  <a:lnTo>
                    <a:pt x="4083" y="1111"/>
                  </a:lnTo>
                  <a:cubicBezTo>
                    <a:pt x="4108" y="1099"/>
                    <a:pt x="4144" y="1099"/>
                    <a:pt x="4168" y="1099"/>
                  </a:cubicBezTo>
                  <a:lnTo>
                    <a:pt x="4290" y="1087"/>
                  </a:lnTo>
                  <a:lnTo>
                    <a:pt x="4376" y="1074"/>
                  </a:lnTo>
                  <a:lnTo>
                    <a:pt x="4485" y="1062"/>
                  </a:lnTo>
                  <a:lnTo>
                    <a:pt x="4558" y="1050"/>
                  </a:lnTo>
                  <a:lnTo>
                    <a:pt x="4668" y="1026"/>
                  </a:lnTo>
                  <a:lnTo>
                    <a:pt x="4729" y="1014"/>
                  </a:lnTo>
                  <a:lnTo>
                    <a:pt x="4826" y="989"/>
                  </a:lnTo>
                  <a:lnTo>
                    <a:pt x="4887" y="965"/>
                  </a:lnTo>
                  <a:lnTo>
                    <a:pt x="4973" y="940"/>
                  </a:lnTo>
                  <a:lnTo>
                    <a:pt x="5034" y="928"/>
                  </a:lnTo>
                  <a:lnTo>
                    <a:pt x="5107" y="904"/>
                  </a:lnTo>
                  <a:lnTo>
                    <a:pt x="5143" y="880"/>
                  </a:lnTo>
                  <a:lnTo>
                    <a:pt x="5204" y="855"/>
                  </a:lnTo>
                  <a:lnTo>
                    <a:pt x="5241" y="831"/>
                  </a:lnTo>
                  <a:lnTo>
                    <a:pt x="5290" y="794"/>
                  </a:lnTo>
                  <a:lnTo>
                    <a:pt x="5314" y="782"/>
                  </a:lnTo>
                  <a:cubicBezTo>
                    <a:pt x="5326" y="770"/>
                    <a:pt x="5338" y="758"/>
                    <a:pt x="5350" y="745"/>
                  </a:cubicBezTo>
                  <a:lnTo>
                    <a:pt x="5363" y="721"/>
                  </a:lnTo>
                  <a:cubicBezTo>
                    <a:pt x="5375" y="709"/>
                    <a:pt x="5375" y="697"/>
                    <a:pt x="5387" y="685"/>
                  </a:cubicBezTo>
                  <a:cubicBezTo>
                    <a:pt x="5387" y="672"/>
                    <a:pt x="5387" y="660"/>
                    <a:pt x="5387" y="648"/>
                  </a:cubicBezTo>
                  <a:cubicBezTo>
                    <a:pt x="5387" y="526"/>
                    <a:pt x="5229" y="416"/>
                    <a:pt x="4961" y="319"/>
                  </a:cubicBezTo>
                  <a:cubicBezTo>
                    <a:pt x="4485" y="161"/>
                    <a:pt x="3657" y="26"/>
                    <a:pt x="2706" y="2"/>
                  </a:cubicBezTo>
                  <a:cubicBezTo>
                    <a:pt x="2634" y="1"/>
                    <a:pt x="2563" y="0"/>
                    <a:pt x="2492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4574543" y="2482346"/>
              <a:ext cx="175980" cy="43154"/>
            </a:xfrm>
            <a:custGeom>
              <a:rect b="b" l="l" r="r" t="t"/>
              <a:pathLst>
                <a:path extrusionOk="0" h="1321" w="5387">
                  <a:moveTo>
                    <a:pt x="5387" y="73"/>
                  </a:moveTo>
                  <a:lnTo>
                    <a:pt x="5387" y="78"/>
                  </a:lnTo>
                  <a:lnTo>
                    <a:pt x="5387" y="78"/>
                  </a:lnTo>
                  <a:cubicBezTo>
                    <a:pt x="5387" y="76"/>
                    <a:pt x="5387" y="75"/>
                    <a:pt x="5387" y="73"/>
                  </a:cubicBezTo>
                  <a:close/>
                  <a:moveTo>
                    <a:pt x="13" y="0"/>
                  </a:moveTo>
                  <a:lnTo>
                    <a:pt x="1" y="719"/>
                  </a:lnTo>
                  <a:cubicBezTo>
                    <a:pt x="1" y="744"/>
                    <a:pt x="1" y="768"/>
                    <a:pt x="13" y="780"/>
                  </a:cubicBezTo>
                  <a:cubicBezTo>
                    <a:pt x="13" y="805"/>
                    <a:pt x="25" y="817"/>
                    <a:pt x="49" y="841"/>
                  </a:cubicBezTo>
                  <a:cubicBezTo>
                    <a:pt x="62" y="853"/>
                    <a:pt x="86" y="865"/>
                    <a:pt x="98" y="890"/>
                  </a:cubicBezTo>
                  <a:lnTo>
                    <a:pt x="123" y="902"/>
                  </a:lnTo>
                  <a:lnTo>
                    <a:pt x="135" y="914"/>
                  </a:lnTo>
                  <a:lnTo>
                    <a:pt x="183" y="939"/>
                  </a:lnTo>
                  <a:lnTo>
                    <a:pt x="208" y="951"/>
                  </a:lnTo>
                  <a:lnTo>
                    <a:pt x="305" y="1000"/>
                  </a:lnTo>
                  <a:lnTo>
                    <a:pt x="330" y="1012"/>
                  </a:lnTo>
                  <a:lnTo>
                    <a:pt x="427" y="1048"/>
                  </a:lnTo>
                  <a:lnTo>
                    <a:pt x="476" y="1060"/>
                  </a:lnTo>
                  <a:lnTo>
                    <a:pt x="573" y="1097"/>
                  </a:lnTo>
                  <a:lnTo>
                    <a:pt x="622" y="1109"/>
                  </a:lnTo>
                  <a:lnTo>
                    <a:pt x="744" y="1134"/>
                  </a:lnTo>
                  <a:lnTo>
                    <a:pt x="781" y="1146"/>
                  </a:lnTo>
                  <a:cubicBezTo>
                    <a:pt x="842" y="1158"/>
                    <a:pt x="890" y="1170"/>
                    <a:pt x="951" y="1182"/>
                  </a:cubicBezTo>
                  <a:lnTo>
                    <a:pt x="1000" y="1182"/>
                  </a:lnTo>
                  <a:lnTo>
                    <a:pt x="1146" y="1207"/>
                  </a:lnTo>
                  <a:lnTo>
                    <a:pt x="1207" y="1219"/>
                  </a:lnTo>
                  <a:lnTo>
                    <a:pt x="1353" y="1243"/>
                  </a:lnTo>
                  <a:lnTo>
                    <a:pt x="1414" y="1255"/>
                  </a:lnTo>
                  <a:lnTo>
                    <a:pt x="1597" y="1280"/>
                  </a:lnTo>
                  <a:lnTo>
                    <a:pt x="1634" y="1280"/>
                  </a:lnTo>
                  <a:lnTo>
                    <a:pt x="1853" y="1304"/>
                  </a:lnTo>
                  <a:lnTo>
                    <a:pt x="1926" y="1304"/>
                  </a:lnTo>
                  <a:lnTo>
                    <a:pt x="2097" y="1316"/>
                  </a:lnTo>
                  <a:lnTo>
                    <a:pt x="2669" y="1316"/>
                  </a:lnTo>
                  <a:cubicBezTo>
                    <a:pt x="2773" y="1319"/>
                    <a:pt x="2875" y="1320"/>
                    <a:pt x="2976" y="1320"/>
                  </a:cubicBezTo>
                  <a:cubicBezTo>
                    <a:pt x="4319" y="1320"/>
                    <a:pt x="5363" y="1098"/>
                    <a:pt x="5375" y="792"/>
                  </a:cubicBezTo>
                  <a:lnTo>
                    <a:pt x="5387" y="78"/>
                  </a:lnTo>
                  <a:lnTo>
                    <a:pt x="5387" y="78"/>
                  </a:lnTo>
                  <a:cubicBezTo>
                    <a:pt x="5377" y="371"/>
                    <a:pt x="4319" y="601"/>
                    <a:pt x="2976" y="601"/>
                  </a:cubicBezTo>
                  <a:cubicBezTo>
                    <a:pt x="2879" y="601"/>
                    <a:pt x="2781" y="600"/>
                    <a:pt x="2682" y="597"/>
                  </a:cubicBezTo>
                  <a:lnTo>
                    <a:pt x="2365" y="597"/>
                  </a:lnTo>
                  <a:cubicBezTo>
                    <a:pt x="2304" y="585"/>
                    <a:pt x="2243" y="585"/>
                    <a:pt x="2182" y="585"/>
                  </a:cubicBezTo>
                  <a:lnTo>
                    <a:pt x="2109" y="585"/>
                  </a:lnTo>
                  <a:lnTo>
                    <a:pt x="1938" y="573"/>
                  </a:lnTo>
                  <a:lnTo>
                    <a:pt x="1865" y="573"/>
                  </a:lnTo>
                  <a:lnTo>
                    <a:pt x="1646" y="549"/>
                  </a:lnTo>
                  <a:lnTo>
                    <a:pt x="1609" y="549"/>
                  </a:lnTo>
                  <a:cubicBezTo>
                    <a:pt x="1548" y="549"/>
                    <a:pt x="1487" y="536"/>
                    <a:pt x="1426" y="524"/>
                  </a:cubicBezTo>
                  <a:lnTo>
                    <a:pt x="1365" y="524"/>
                  </a:lnTo>
                  <a:lnTo>
                    <a:pt x="1219" y="500"/>
                  </a:lnTo>
                  <a:lnTo>
                    <a:pt x="1158" y="488"/>
                  </a:lnTo>
                  <a:lnTo>
                    <a:pt x="1012" y="463"/>
                  </a:lnTo>
                  <a:lnTo>
                    <a:pt x="963" y="463"/>
                  </a:lnTo>
                  <a:cubicBezTo>
                    <a:pt x="915" y="451"/>
                    <a:pt x="854" y="439"/>
                    <a:pt x="793" y="427"/>
                  </a:cubicBezTo>
                  <a:lnTo>
                    <a:pt x="756" y="415"/>
                  </a:lnTo>
                  <a:lnTo>
                    <a:pt x="634" y="378"/>
                  </a:lnTo>
                  <a:lnTo>
                    <a:pt x="586" y="366"/>
                  </a:lnTo>
                  <a:lnTo>
                    <a:pt x="488" y="341"/>
                  </a:lnTo>
                  <a:lnTo>
                    <a:pt x="452" y="317"/>
                  </a:lnTo>
                  <a:lnTo>
                    <a:pt x="342" y="281"/>
                  </a:lnTo>
                  <a:lnTo>
                    <a:pt x="330" y="281"/>
                  </a:lnTo>
                  <a:lnTo>
                    <a:pt x="220" y="232"/>
                  </a:lnTo>
                  <a:lnTo>
                    <a:pt x="196" y="220"/>
                  </a:lnTo>
                  <a:lnTo>
                    <a:pt x="135" y="171"/>
                  </a:lnTo>
                  <a:lnTo>
                    <a:pt x="123" y="159"/>
                  </a:lnTo>
                  <a:cubicBezTo>
                    <a:pt x="98" y="147"/>
                    <a:pt x="74" y="134"/>
                    <a:pt x="62" y="110"/>
                  </a:cubicBezTo>
                  <a:cubicBezTo>
                    <a:pt x="49" y="98"/>
                    <a:pt x="37" y="73"/>
                    <a:pt x="25" y="61"/>
                  </a:cubicBezTo>
                  <a:cubicBezTo>
                    <a:pt x="13" y="37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4574935" y="2465163"/>
              <a:ext cx="176012" cy="37502"/>
            </a:xfrm>
            <a:custGeom>
              <a:rect b="b" l="l" r="r" t="t"/>
              <a:pathLst>
                <a:path extrusionOk="0" h="1148" w="5388">
                  <a:moveTo>
                    <a:pt x="2494" y="1"/>
                  </a:moveTo>
                  <a:cubicBezTo>
                    <a:pt x="1117" y="1"/>
                    <a:pt x="13" y="225"/>
                    <a:pt x="13" y="526"/>
                  </a:cubicBezTo>
                  <a:cubicBezTo>
                    <a:pt x="1" y="538"/>
                    <a:pt x="1" y="551"/>
                    <a:pt x="13" y="563"/>
                  </a:cubicBezTo>
                  <a:lnTo>
                    <a:pt x="13" y="575"/>
                  </a:lnTo>
                  <a:cubicBezTo>
                    <a:pt x="13" y="575"/>
                    <a:pt x="13" y="587"/>
                    <a:pt x="25" y="599"/>
                  </a:cubicBezTo>
                  <a:lnTo>
                    <a:pt x="37" y="612"/>
                  </a:lnTo>
                  <a:cubicBezTo>
                    <a:pt x="37" y="636"/>
                    <a:pt x="50" y="648"/>
                    <a:pt x="62" y="648"/>
                  </a:cubicBezTo>
                  <a:lnTo>
                    <a:pt x="86" y="673"/>
                  </a:lnTo>
                  <a:lnTo>
                    <a:pt x="135" y="709"/>
                  </a:lnTo>
                  <a:lnTo>
                    <a:pt x="159" y="721"/>
                  </a:lnTo>
                  <a:cubicBezTo>
                    <a:pt x="184" y="733"/>
                    <a:pt x="208" y="746"/>
                    <a:pt x="232" y="758"/>
                  </a:cubicBezTo>
                  <a:lnTo>
                    <a:pt x="269" y="782"/>
                  </a:lnTo>
                  <a:cubicBezTo>
                    <a:pt x="293" y="794"/>
                    <a:pt x="318" y="807"/>
                    <a:pt x="354" y="819"/>
                  </a:cubicBezTo>
                  <a:lnTo>
                    <a:pt x="391" y="831"/>
                  </a:lnTo>
                  <a:lnTo>
                    <a:pt x="488" y="867"/>
                  </a:lnTo>
                  <a:lnTo>
                    <a:pt x="525" y="880"/>
                  </a:lnTo>
                  <a:cubicBezTo>
                    <a:pt x="561" y="892"/>
                    <a:pt x="598" y="904"/>
                    <a:pt x="635" y="904"/>
                  </a:cubicBezTo>
                  <a:lnTo>
                    <a:pt x="683" y="928"/>
                  </a:lnTo>
                  <a:lnTo>
                    <a:pt x="817" y="953"/>
                  </a:lnTo>
                  <a:lnTo>
                    <a:pt x="866" y="965"/>
                  </a:lnTo>
                  <a:lnTo>
                    <a:pt x="1000" y="989"/>
                  </a:lnTo>
                  <a:lnTo>
                    <a:pt x="1061" y="1002"/>
                  </a:lnTo>
                  <a:lnTo>
                    <a:pt x="1207" y="1026"/>
                  </a:lnTo>
                  <a:lnTo>
                    <a:pt x="1268" y="1038"/>
                  </a:lnTo>
                  <a:lnTo>
                    <a:pt x="1427" y="1062"/>
                  </a:lnTo>
                  <a:lnTo>
                    <a:pt x="1488" y="1075"/>
                  </a:lnTo>
                  <a:lnTo>
                    <a:pt x="1646" y="1087"/>
                  </a:lnTo>
                  <a:lnTo>
                    <a:pt x="1719" y="1087"/>
                  </a:lnTo>
                  <a:cubicBezTo>
                    <a:pt x="1768" y="1099"/>
                    <a:pt x="1829" y="1111"/>
                    <a:pt x="1890" y="1111"/>
                  </a:cubicBezTo>
                  <a:lnTo>
                    <a:pt x="1951" y="1111"/>
                  </a:lnTo>
                  <a:cubicBezTo>
                    <a:pt x="2012" y="1111"/>
                    <a:pt x="2085" y="1123"/>
                    <a:pt x="2146" y="1123"/>
                  </a:cubicBezTo>
                  <a:lnTo>
                    <a:pt x="2170" y="1123"/>
                  </a:lnTo>
                  <a:cubicBezTo>
                    <a:pt x="2328" y="1136"/>
                    <a:pt x="2511" y="1148"/>
                    <a:pt x="2670" y="1148"/>
                  </a:cubicBezTo>
                  <a:lnTo>
                    <a:pt x="3449" y="1148"/>
                  </a:lnTo>
                  <a:lnTo>
                    <a:pt x="3620" y="1136"/>
                  </a:lnTo>
                  <a:lnTo>
                    <a:pt x="3693" y="1136"/>
                  </a:lnTo>
                  <a:lnTo>
                    <a:pt x="3852" y="1123"/>
                  </a:lnTo>
                  <a:lnTo>
                    <a:pt x="3937" y="1123"/>
                  </a:lnTo>
                  <a:lnTo>
                    <a:pt x="4071" y="1111"/>
                  </a:lnTo>
                  <a:lnTo>
                    <a:pt x="4168" y="1099"/>
                  </a:lnTo>
                  <a:lnTo>
                    <a:pt x="4302" y="1087"/>
                  </a:lnTo>
                  <a:lnTo>
                    <a:pt x="4376" y="1075"/>
                  </a:lnTo>
                  <a:lnTo>
                    <a:pt x="4497" y="1062"/>
                  </a:lnTo>
                  <a:lnTo>
                    <a:pt x="4571" y="1050"/>
                  </a:lnTo>
                  <a:lnTo>
                    <a:pt x="4680" y="1026"/>
                  </a:lnTo>
                  <a:lnTo>
                    <a:pt x="4741" y="1014"/>
                  </a:lnTo>
                  <a:lnTo>
                    <a:pt x="4839" y="989"/>
                  </a:lnTo>
                  <a:lnTo>
                    <a:pt x="4900" y="965"/>
                  </a:lnTo>
                  <a:cubicBezTo>
                    <a:pt x="4924" y="965"/>
                    <a:pt x="4961" y="953"/>
                    <a:pt x="4985" y="941"/>
                  </a:cubicBezTo>
                  <a:lnTo>
                    <a:pt x="5034" y="928"/>
                  </a:lnTo>
                  <a:lnTo>
                    <a:pt x="5107" y="904"/>
                  </a:lnTo>
                  <a:lnTo>
                    <a:pt x="5156" y="880"/>
                  </a:lnTo>
                  <a:lnTo>
                    <a:pt x="5216" y="855"/>
                  </a:lnTo>
                  <a:lnTo>
                    <a:pt x="5253" y="831"/>
                  </a:lnTo>
                  <a:lnTo>
                    <a:pt x="5302" y="794"/>
                  </a:lnTo>
                  <a:lnTo>
                    <a:pt x="5326" y="782"/>
                  </a:lnTo>
                  <a:cubicBezTo>
                    <a:pt x="5338" y="770"/>
                    <a:pt x="5350" y="758"/>
                    <a:pt x="5350" y="746"/>
                  </a:cubicBezTo>
                  <a:lnTo>
                    <a:pt x="5375" y="721"/>
                  </a:lnTo>
                  <a:cubicBezTo>
                    <a:pt x="5375" y="709"/>
                    <a:pt x="5387" y="697"/>
                    <a:pt x="5387" y="685"/>
                  </a:cubicBezTo>
                  <a:cubicBezTo>
                    <a:pt x="5387" y="673"/>
                    <a:pt x="5387" y="660"/>
                    <a:pt x="5387" y="648"/>
                  </a:cubicBezTo>
                  <a:cubicBezTo>
                    <a:pt x="5387" y="526"/>
                    <a:pt x="5241" y="417"/>
                    <a:pt x="4973" y="319"/>
                  </a:cubicBezTo>
                  <a:cubicBezTo>
                    <a:pt x="4497" y="161"/>
                    <a:pt x="3669" y="27"/>
                    <a:pt x="2706" y="2"/>
                  </a:cubicBezTo>
                  <a:cubicBezTo>
                    <a:pt x="2635" y="1"/>
                    <a:pt x="2564" y="1"/>
                    <a:pt x="2494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575752" y="2454872"/>
              <a:ext cx="176764" cy="43480"/>
            </a:xfrm>
            <a:custGeom>
              <a:rect b="b" l="l" r="r" t="t"/>
              <a:pathLst>
                <a:path extrusionOk="0" h="1331" w="5411">
                  <a:moveTo>
                    <a:pt x="12" y="0"/>
                  </a:moveTo>
                  <a:lnTo>
                    <a:pt x="0" y="719"/>
                  </a:lnTo>
                  <a:cubicBezTo>
                    <a:pt x="0" y="744"/>
                    <a:pt x="12" y="768"/>
                    <a:pt x="12" y="793"/>
                  </a:cubicBezTo>
                  <a:cubicBezTo>
                    <a:pt x="25" y="817"/>
                    <a:pt x="37" y="829"/>
                    <a:pt x="49" y="853"/>
                  </a:cubicBezTo>
                  <a:cubicBezTo>
                    <a:pt x="73" y="866"/>
                    <a:pt x="98" y="890"/>
                    <a:pt x="110" y="902"/>
                  </a:cubicBezTo>
                  <a:lnTo>
                    <a:pt x="134" y="914"/>
                  </a:lnTo>
                  <a:lnTo>
                    <a:pt x="146" y="927"/>
                  </a:lnTo>
                  <a:lnTo>
                    <a:pt x="195" y="951"/>
                  </a:lnTo>
                  <a:lnTo>
                    <a:pt x="220" y="963"/>
                  </a:lnTo>
                  <a:cubicBezTo>
                    <a:pt x="244" y="988"/>
                    <a:pt x="281" y="1000"/>
                    <a:pt x="317" y="1012"/>
                  </a:cubicBezTo>
                  <a:lnTo>
                    <a:pt x="341" y="1024"/>
                  </a:lnTo>
                  <a:lnTo>
                    <a:pt x="439" y="1061"/>
                  </a:lnTo>
                  <a:lnTo>
                    <a:pt x="488" y="1073"/>
                  </a:lnTo>
                  <a:lnTo>
                    <a:pt x="585" y="1109"/>
                  </a:lnTo>
                  <a:lnTo>
                    <a:pt x="634" y="1122"/>
                  </a:lnTo>
                  <a:lnTo>
                    <a:pt x="756" y="1158"/>
                  </a:lnTo>
                  <a:lnTo>
                    <a:pt x="792" y="1158"/>
                  </a:lnTo>
                  <a:cubicBezTo>
                    <a:pt x="841" y="1170"/>
                    <a:pt x="902" y="1182"/>
                    <a:pt x="963" y="1195"/>
                  </a:cubicBezTo>
                  <a:lnTo>
                    <a:pt x="1012" y="1195"/>
                  </a:lnTo>
                  <a:lnTo>
                    <a:pt x="1158" y="1231"/>
                  </a:lnTo>
                  <a:lnTo>
                    <a:pt x="1219" y="1243"/>
                  </a:lnTo>
                  <a:lnTo>
                    <a:pt x="1353" y="1256"/>
                  </a:lnTo>
                  <a:lnTo>
                    <a:pt x="1426" y="1268"/>
                  </a:lnTo>
                  <a:lnTo>
                    <a:pt x="1609" y="1280"/>
                  </a:lnTo>
                  <a:lnTo>
                    <a:pt x="1645" y="1280"/>
                  </a:lnTo>
                  <a:lnTo>
                    <a:pt x="1865" y="1292"/>
                  </a:lnTo>
                  <a:lnTo>
                    <a:pt x="1938" y="1292"/>
                  </a:lnTo>
                  <a:lnTo>
                    <a:pt x="2108" y="1317"/>
                  </a:lnTo>
                  <a:lnTo>
                    <a:pt x="2437" y="1317"/>
                  </a:lnTo>
                  <a:lnTo>
                    <a:pt x="2681" y="1329"/>
                  </a:lnTo>
                  <a:cubicBezTo>
                    <a:pt x="2753" y="1330"/>
                    <a:pt x="2824" y="1330"/>
                    <a:pt x="2895" y="1330"/>
                  </a:cubicBezTo>
                  <a:cubicBezTo>
                    <a:pt x="4283" y="1330"/>
                    <a:pt x="5386" y="1106"/>
                    <a:pt x="5386" y="805"/>
                  </a:cubicBezTo>
                  <a:lnTo>
                    <a:pt x="5411" y="86"/>
                  </a:lnTo>
                  <a:lnTo>
                    <a:pt x="5411" y="86"/>
                  </a:lnTo>
                  <a:cubicBezTo>
                    <a:pt x="5399" y="387"/>
                    <a:pt x="4306" y="612"/>
                    <a:pt x="2919" y="612"/>
                  </a:cubicBezTo>
                  <a:cubicBezTo>
                    <a:pt x="2849" y="612"/>
                    <a:pt x="2777" y="611"/>
                    <a:pt x="2706" y="610"/>
                  </a:cubicBezTo>
                  <a:lnTo>
                    <a:pt x="2450" y="598"/>
                  </a:lnTo>
                  <a:lnTo>
                    <a:pt x="2376" y="598"/>
                  </a:lnTo>
                  <a:cubicBezTo>
                    <a:pt x="2316" y="585"/>
                    <a:pt x="2255" y="585"/>
                    <a:pt x="2206" y="585"/>
                  </a:cubicBezTo>
                  <a:lnTo>
                    <a:pt x="2121" y="585"/>
                  </a:lnTo>
                  <a:lnTo>
                    <a:pt x="1950" y="573"/>
                  </a:lnTo>
                  <a:lnTo>
                    <a:pt x="1889" y="573"/>
                  </a:lnTo>
                  <a:lnTo>
                    <a:pt x="1658" y="549"/>
                  </a:lnTo>
                  <a:lnTo>
                    <a:pt x="1621" y="549"/>
                  </a:lnTo>
                  <a:cubicBezTo>
                    <a:pt x="1560" y="549"/>
                    <a:pt x="1499" y="537"/>
                    <a:pt x="1450" y="524"/>
                  </a:cubicBezTo>
                  <a:lnTo>
                    <a:pt x="1377" y="524"/>
                  </a:lnTo>
                  <a:lnTo>
                    <a:pt x="1243" y="500"/>
                  </a:lnTo>
                  <a:lnTo>
                    <a:pt x="1170" y="488"/>
                  </a:lnTo>
                  <a:lnTo>
                    <a:pt x="1024" y="464"/>
                  </a:lnTo>
                  <a:lnTo>
                    <a:pt x="975" y="464"/>
                  </a:lnTo>
                  <a:cubicBezTo>
                    <a:pt x="914" y="451"/>
                    <a:pt x="853" y="439"/>
                    <a:pt x="805" y="427"/>
                  </a:cubicBezTo>
                  <a:lnTo>
                    <a:pt x="768" y="415"/>
                  </a:lnTo>
                  <a:lnTo>
                    <a:pt x="646" y="378"/>
                  </a:lnTo>
                  <a:lnTo>
                    <a:pt x="597" y="366"/>
                  </a:lnTo>
                  <a:lnTo>
                    <a:pt x="500" y="342"/>
                  </a:lnTo>
                  <a:lnTo>
                    <a:pt x="451" y="317"/>
                  </a:lnTo>
                  <a:lnTo>
                    <a:pt x="354" y="281"/>
                  </a:lnTo>
                  <a:lnTo>
                    <a:pt x="329" y="281"/>
                  </a:lnTo>
                  <a:lnTo>
                    <a:pt x="232" y="232"/>
                  </a:lnTo>
                  <a:lnTo>
                    <a:pt x="207" y="208"/>
                  </a:lnTo>
                  <a:lnTo>
                    <a:pt x="146" y="171"/>
                  </a:lnTo>
                  <a:lnTo>
                    <a:pt x="122" y="159"/>
                  </a:lnTo>
                  <a:cubicBezTo>
                    <a:pt x="110" y="147"/>
                    <a:pt x="86" y="134"/>
                    <a:pt x="73" y="110"/>
                  </a:cubicBezTo>
                  <a:cubicBezTo>
                    <a:pt x="49" y="98"/>
                    <a:pt x="37" y="74"/>
                    <a:pt x="25" y="49"/>
                  </a:cubicBezTo>
                  <a:cubicBezTo>
                    <a:pt x="25" y="37"/>
                    <a:pt x="12" y="13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576536" y="2438015"/>
              <a:ext cx="175980" cy="37600"/>
            </a:xfrm>
            <a:custGeom>
              <a:rect b="b" l="l" r="r" t="t"/>
              <a:pathLst>
                <a:path extrusionOk="0" h="1151" w="5387">
                  <a:moveTo>
                    <a:pt x="2399" y="1"/>
                  </a:moveTo>
                  <a:cubicBezTo>
                    <a:pt x="1057" y="1"/>
                    <a:pt x="12" y="223"/>
                    <a:pt x="1" y="529"/>
                  </a:cubicBezTo>
                  <a:cubicBezTo>
                    <a:pt x="1" y="541"/>
                    <a:pt x="1" y="541"/>
                    <a:pt x="1" y="553"/>
                  </a:cubicBezTo>
                  <a:lnTo>
                    <a:pt x="1" y="565"/>
                  </a:lnTo>
                  <a:cubicBezTo>
                    <a:pt x="13" y="577"/>
                    <a:pt x="25" y="590"/>
                    <a:pt x="37" y="602"/>
                  </a:cubicBezTo>
                  <a:lnTo>
                    <a:pt x="49" y="626"/>
                  </a:lnTo>
                  <a:cubicBezTo>
                    <a:pt x="62" y="638"/>
                    <a:pt x="74" y="650"/>
                    <a:pt x="86" y="663"/>
                  </a:cubicBezTo>
                  <a:lnTo>
                    <a:pt x="110" y="675"/>
                  </a:lnTo>
                  <a:lnTo>
                    <a:pt x="159" y="711"/>
                  </a:lnTo>
                  <a:lnTo>
                    <a:pt x="183" y="736"/>
                  </a:lnTo>
                  <a:lnTo>
                    <a:pt x="257" y="772"/>
                  </a:lnTo>
                  <a:lnTo>
                    <a:pt x="293" y="785"/>
                  </a:lnTo>
                  <a:cubicBezTo>
                    <a:pt x="317" y="797"/>
                    <a:pt x="342" y="809"/>
                    <a:pt x="366" y="821"/>
                  </a:cubicBezTo>
                  <a:lnTo>
                    <a:pt x="415" y="833"/>
                  </a:lnTo>
                  <a:lnTo>
                    <a:pt x="500" y="870"/>
                  </a:lnTo>
                  <a:lnTo>
                    <a:pt x="549" y="882"/>
                  </a:lnTo>
                  <a:cubicBezTo>
                    <a:pt x="586" y="894"/>
                    <a:pt x="622" y="906"/>
                    <a:pt x="659" y="919"/>
                  </a:cubicBezTo>
                  <a:lnTo>
                    <a:pt x="707" y="931"/>
                  </a:lnTo>
                  <a:lnTo>
                    <a:pt x="829" y="955"/>
                  </a:lnTo>
                  <a:lnTo>
                    <a:pt x="890" y="967"/>
                  </a:lnTo>
                  <a:lnTo>
                    <a:pt x="1024" y="1004"/>
                  </a:lnTo>
                  <a:lnTo>
                    <a:pt x="1085" y="1004"/>
                  </a:lnTo>
                  <a:lnTo>
                    <a:pt x="1231" y="1040"/>
                  </a:lnTo>
                  <a:lnTo>
                    <a:pt x="1292" y="1040"/>
                  </a:lnTo>
                  <a:lnTo>
                    <a:pt x="1439" y="1065"/>
                  </a:lnTo>
                  <a:lnTo>
                    <a:pt x="1512" y="1065"/>
                  </a:lnTo>
                  <a:lnTo>
                    <a:pt x="1670" y="1089"/>
                  </a:lnTo>
                  <a:lnTo>
                    <a:pt x="1731" y="1089"/>
                  </a:lnTo>
                  <a:lnTo>
                    <a:pt x="1914" y="1114"/>
                  </a:lnTo>
                  <a:lnTo>
                    <a:pt x="1975" y="1114"/>
                  </a:lnTo>
                  <a:cubicBezTo>
                    <a:pt x="2036" y="1114"/>
                    <a:pt x="2097" y="1126"/>
                    <a:pt x="2170" y="1126"/>
                  </a:cubicBezTo>
                  <a:lnTo>
                    <a:pt x="2194" y="1126"/>
                  </a:lnTo>
                  <a:cubicBezTo>
                    <a:pt x="2352" y="1138"/>
                    <a:pt x="2523" y="1150"/>
                    <a:pt x="2694" y="1150"/>
                  </a:cubicBezTo>
                  <a:lnTo>
                    <a:pt x="3474" y="1150"/>
                  </a:lnTo>
                  <a:lnTo>
                    <a:pt x="3632" y="1138"/>
                  </a:lnTo>
                  <a:lnTo>
                    <a:pt x="3717" y="1138"/>
                  </a:lnTo>
                  <a:lnTo>
                    <a:pt x="3864" y="1126"/>
                  </a:lnTo>
                  <a:lnTo>
                    <a:pt x="3949" y="1126"/>
                  </a:lnTo>
                  <a:lnTo>
                    <a:pt x="4083" y="1114"/>
                  </a:lnTo>
                  <a:lnTo>
                    <a:pt x="4168" y="1101"/>
                  </a:lnTo>
                  <a:lnTo>
                    <a:pt x="4302" y="1089"/>
                  </a:lnTo>
                  <a:lnTo>
                    <a:pt x="4375" y="1077"/>
                  </a:lnTo>
                  <a:lnTo>
                    <a:pt x="4497" y="1053"/>
                  </a:lnTo>
                  <a:lnTo>
                    <a:pt x="4570" y="1040"/>
                  </a:lnTo>
                  <a:lnTo>
                    <a:pt x="4680" y="1016"/>
                  </a:lnTo>
                  <a:lnTo>
                    <a:pt x="4741" y="1004"/>
                  </a:lnTo>
                  <a:lnTo>
                    <a:pt x="4838" y="980"/>
                  </a:lnTo>
                  <a:lnTo>
                    <a:pt x="4899" y="967"/>
                  </a:lnTo>
                  <a:cubicBezTo>
                    <a:pt x="4924" y="955"/>
                    <a:pt x="4948" y="943"/>
                    <a:pt x="4985" y="943"/>
                  </a:cubicBezTo>
                  <a:lnTo>
                    <a:pt x="5033" y="919"/>
                  </a:lnTo>
                  <a:lnTo>
                    <a:pt x="5107" y="894"/>
                  </a:lnTo>
                  <a:lnTo>
                    <a:pt x="5155" y="870"/>
                  </a:lnTo>
                  <a:lnTo>
                    <a:pt x="5216" y="845"/>
                  </a:lnTo>
                  <a:lnTo>
                    <a:pt x="5253" y="821"/>
                  </a:lnTo>
                  <a:cubicBezTo>
                    <a:pt x="5265" y="821"/>
                    <a:pt x="5277" y="809"/>
                    <a:pt x="5289" y="797"/>
                  </a:cubicBezTo>
                  <a:lnTo>
                    <a:pt x="5326" y="772"/>
                  </a:lnTo>
                  <a:cubicBezTo>
                    <a:pt x="5338" y="760"/>
                    <a:pt x="5338" y="748"/>
                    <a:pt x="5350" y="748"/>
                  </a:cubicBezTo>
                  <a:cubicBezTo>
                    <a:pt x="5362" y="736"/>
                    <a:pt x="5362" y="724"/>
                    <a:pt x="5375" y="724"/>
                  </a:cubicBezTo>
                  <a:cubicBezTo>
                    <a:pt x="5375" y="711"/>
                    <a:pt x="5387" y="699"/>
                    <a:pt x="5387" y="687"/>
                  </a:cubicBezTo>
                  <a:cubicBezTo>
                    <a:pt x="5387" y="687"/>
                    <a:pt x="5387" y="675"/>
                    <a:pt x="5387" y="675"/>
                  </a:cubicBezTo>
                  <a:cubicBezTo>
                    <a:pt x="5387" y="663"/>
                    <a:pt x="5387" y="650"/>
                    <a:pt x="5387" y="638"/>
                  </a:cubicBezTo>
                  <a:cubicBezTo>
                    <a:pt x="5387" y="529"/>
                    <a:pt x="5241" y="419"/>
                    <a:pt x="4972" y="321"/>
                  </a:cubicBezTo>
                  <a:cubicBezTo>
                    <a:pt x="4497" y="151"/>
                    <a:pt x="3656" y="17"/>
                    <a:pt x="2706" y="5"/>
                  </a:cubicBezTo>
                  <a:cubicBezTo>
                    <a:pt x="2602" y="2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577745" y="2427398"/>
              <a:ext cx="176372" cy="43154"/>
            </a:xfrm>
            <a:custGeom>
              <a:rect b="b" l="l" r="r" t="t"/>
              <a:pathLst>
                <a:path extrusionOk="0" h="1321" w="5399">
                  <a:moveTo>
                    <a:pt x="12" y="1"/>
                  </a:moveTo>
                  <a:lnTo>
                    <a:pt x="0" y="720"/>
                  </a:lnTo>
                  <a:cubicBezTo>
                    <a:pt x="0" y="744"/>
                    <a:pt x="0" y="768"/>
                    <a:pt x="12" y="793"/>
                  </a:cubicBezTo>
                  <a:cubicBezTo>
                    <a:pt x="25" y="817"/>
                    <a:pt x="37" y="829"/>
                    <a:pt x="49" y="841"/>
                  </a:cubicBezTo>
                  <a:cubicBezTo>
                    <a:pt x="73" y="866"/>
                    <a:pt x="85" y="878"/>
                    <a:pt x="110" y="890"/>
                  </a:cubicBezTo>
                  <a:lnTo>
                    <a:pt x="122" y="915"/>
                  </a:lnTo>
                  <a:lnTo>
                    <a:pt x="146" y="927"/>
                  </a:lnTo>
                  <a:lnTo>
                    <a:pt x="195" y="951"/>
                  </a:lnTo>
                  <a:lnTo>
                    <a:pt x="220" y="963"/>
                  </a:lnTo>
                  <a:cubicBezTo>
                    <a:pt x="244" y="975"/>
                    <a:pt x="280" y="1000"/>
                    <a:pt x="317" y="1012"/>
                  </a:cubicBezTo>
                  <a:lnTo>
                    <a:pt x="329" y="1012"/>
                  </a:lnTo>
                  <a:lnTo>
                    <a:pt x="439" y="1049"/>
                  </a:lnTo>
                  <a:lnTo>
                    <a:pt x="475" y="1061"/>
                  </a:lnTo>
                  <a:lnTo>
                    <a:pt x="573" y="1097"/>
                  </a:lnTo>
                  <a:lnTo>
                    <a:pt x="634" y="1110"/>
                  </a:lnTo>
                  <a:lnTo>
                    <a:pt x="744" y="1146"/>
                  </a:lnTo>
                  <a:lnTo>
                    <a:pt x="792" y="1146"/>
                  </a:lnTo>
                  <a:lnTo>
                    <a:pt x="963" y="1170"/>
                  </a:lnTo>
                  <a:lnTo>
                    <a:pt x="999" y="1170"/>
                  </a:lnTo>
                  <a:lnTo>
                    <a:pt x="1146" y="1207"/>
                  </a:lnTo>
                  <a:lnTo>
                    <a:pt x="1219" y="1207"/>
                  </a:lnTo>
                  <a:lnTo>
                    <a:pt x="1353" y="1231"/>
                  </a:lnTo>
                  <a:lnTo>
                    <a:pt x="1426" y="1244"/>
                  </a:lnTo>
                  <a:cubicBezTo>
                    <a:pt x="1487" y="1256"/>
                    <a:pt x="1548" y="1268"/>
                    <a:pt x="1609" y="1268"/>
                  </a:cubicBezTo>
                  <a:lnTo>
                    <a:pt x="1633" y="1268"/>
                  </a:lnTo>
                  <a:lnTo>
                    <a:pt x="1865" y="1292"/>
                  </a:lnTo>
                  <a:lnTo>
                    <a:pt x="1926" y="1292"/>
                  </a:lnTo>
                  <a:lnTo>
                    <a:pt x="2096" y="1305"/>
                  </a:lnTo>
                  <a:lnTo>
                    <a:pt x="2181" y="1305"/>
                  </a:lnTo>
                  <a:cubicBezTo>
                    <a:pt x="2242" y="1317"/>
                    <a:pt x="2291" y="1317"/>
                    <a:pt x="2352" y="1317"/>
                  </a:cubicBezTo>
                  <a:lnTo>
                    <a:pt x="2681" y="1317"/>
                  </a:lnTo>
                  <a:cubicBezTo>
                    <a:pt x="2785" y="1319"/>
                    <a:pt x="2887" y="1320"/>
                    <a:pt x="2988" y="1320"/>
                  </a:cubicBezTo>
                  <a:cubicBezTo>
                    <a:pt x="4332" y="1320"/>
                    <a:pt x="5386" y="1099"/>
                    <a:pt x="5386" y="793"/>
                  </a:cubicBezTo>
                  <a:lnTo>
                    <a:pt x="5399" y="74"/>
                  </a:lnTo>
                  <a:lnTo>
                    <a:pt x="5399" y="74"/>
                  </a:lnTo>
                  <a:cubicBezTo>
                    <a:pt x="5387" y="375"/>
                    <a:pt x="4294" y="599"/>
                    <a:pt x="2907" y="599"/>
                  </a:cubicBezTo>
                  <a:cubicBezTo>
                    <a:pt x="2837" y="599"/>
                    <a:pt x="2765" y="599"/>
                    <a:pt x="2693" y="598"/>
                  </a:cubicBezTo>
                  <a:lnTo>
                    <a:pt x="2450" y="586"/>
                  </a:lnTo>
                  <a:lnTo>
                    <a:pt x="2364" y="586"/>
                  </a:lnTo>
                  <a:lnTo>
                    <a:pt x="2194" y="573"/>
                  </a:lnTo>
                  <a:lnTo>
                    <a:pt x="2108" y="573"/>
                  </a:lnTo>
                  <a:cubicBezTo>
                    <a:pt x="2060" y="573"/>
                    <a:pt x="1999" y="561"/>
                    <a:pt x="1938" y="561"/>
                  </a:cubicBezTo>
                  <a:lnTo>
                    <a:pt x="1877" y="561"/>
                  </a:lnTo>
                  <a:lnTo>
                    <a:pt x="1657" y="537"/>
                  </a:lnTo>
                  <a:lnTo>
                    <a:pt x="1621" y="537"/>
                  </a:lnTo>
                  <a:cubicBezTo>
                    <a:pt x="1560" y="537"/>
                    <a:pt x="1499" y="525"/>
                    <a:pt x="1438" y="512"/>
                  </a:cubicBezTo>
                  <a:lnTo>
                    <a:pt x="1377" y="512"/>
                  </a:lnTo>
                  <a:lnTo>
                    <a:pt x="1231" y="488"/>
                  </a:lnTo>
                  <a:lnTo>
                    <a:pt x="1170" y="476"/>
                  </a:lnTo>
                  <a:lnTo>
                    <a:pt x="1024" y="451"/>
                  </a:lnTo>
                  <a:lnTo>
                    <a:pt x="975" y="451"/>
                  </a:lnTo>
                  <a:lnTo>
                    <a:pt x="804" y="415"/>
                  </a:lnTo>
                  <a:lnTo>
                    <a:pt x="768" y="403"/>
                  </a:lnTo>
                  <a:lnTo>
                    <a:pt x="646" y="366"/>
                  </a:lnTo>
                  <a:lnTo>
                    <a:pt x="597" y="354"/>
                  </a:lnTo>
                  <a:lnTo>
                    <a:pt x="500" y="330"/>
                  </a:lnTo>
                  <a:lnTo>
                    <a:pt x="451" y="305"/>
                  </a:lnTo>
                  <a:lnTo>
                    <a:pt x="354" y="269"/>
                  </a:lnTo>
                  <a:lnTo>
                    <a:pt x="329" y="269"/>
                  </a:lnTo>
                  <a:cubicBezTo>
                    <a:pt x="293" y="257"/>
                    <a:pt x="268" y="244"/>
                    <a:pt x="232" y="220"/>
                  </a:cubicBezTo>
                  <a:lnTo>
                    <a:pt x="207" y="208"/>
                  </a:lnTo>
                  <a:cubicBezTo>
                    <a:pt x="183" y="196"/>
                    <a:pt x="159" y="183"/>
                    <a:pt x="146" y="171"/>
                  </a:cubicBezTo>
                  <a:lnTo>
                    <a:pt x="122" y="159"/>
                  </a:lnTo>
                  <a:cubicBezTo>
                    <a:pt x="110" y="147"/>
                    <a:pt x="85" y="122"/>
                    <a:pt x="73" y="110"/>
                  </a:cubicBezTo>
                  <a:cubicBezTo>
                    <a:pt x="49" y="86"/>
                    <a:pt x="37" y="74"/>
                    <a:pt x="25" y="49"/>
                  </a:cubicBezTo>
                  <a:cubicBezTo>
                    <a:pt x="25" y="37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578529" y="2410149"/>
              <a:ext cx="175980" cy="37176"/>
            </a:xfrm>
            <a:custGeom>
              <a:rect b="b" l="l" r="r" t="t"/>
              <a:pathLst>
                <a:path extrusionOk="0" h="1138" w="5387">
                  <a:moveTo>
                    <a:pt x="2412" y="1"/>
                  </a:moveTo>
                  <a:cubicBezTo>
                    <a:pt x="1063" y="1"/>
                    <a:pt x="12" y="233"/>
                    <a:pt x="1" y="529"/>
                  </a:cubicBezTo>
                  <a:cubicBezTo>
                    <a:pt x="1" y="541"/>
                    <a:pt x="1" y="553"/>
                    <a:pt x="1" y="565"/>
                  </a:cubicBezTo>
                  <a:cubicBezTo>
                    <a:pt x="1" y="577"/>
                    <a:pt x="13" y="590"/>
                    <a:pt x="25" y="602"/>
                  </a:cubicBezTo>
                  <a:lnTo>
                    <a:pt x="37" y="626"/>
                  </a:lnTo>
                  <a:cubicBezTo>
                    <a:pt x="37" y="638"/>
                    <a:pt x="49" y="650"/>
                    <a:pt x="74" y="663"/>
                  </a:cubicBezTo>
                  <a:lnTo>
                    <a:pt x="86" y="675"/>
                  </a:lnTo>
                  <a:cubicBezTo>
                    <a:pt x="98" y="687"/>
                    <a:pt x="122" y="699"/>
                    <a:pt x="135" y="711"/>
                  </a:cubicBezTo>
                  <a:lnTo>
                    <a:pt x="171" y="736"/>
                  </a:lnTo>
                  <a:cubicBezTo>
                    <a:pt x="183" y="748"/>
                    <a:pt x="208" y="760"/>
                    <a:pt x="232" y="772"/>
                  </a:cubicBezTo>
                  <a:lnTo>
                    <a:pt x="269" y="785"/>
                  </a:lnTo>
                  <a:cubicBezTo>
                    <a:pt x="293" y="797"/>
                    <a:pt x="317" y="809"/>
                    <a:pt x="354" y="821"/>
                  </a:cubicBezTo>
                  <a:lnTo>
                    <a:pt x="390" y="833"/>
                  </a:lnTo>
                  <a:cubicBezTo>
                    <a:pt x="415" y="845"/>
                    <a:pt x="451" y="858"/>
                    <a:pt x="488" y="870"/>
                  </a:cubicBezTo>
                  <a:lnTo>
                    <a:pt x="525" y="882"/>
                  </a:lnTo>
                  <a:lnTo>
                    <a:pt x="634" y="919"/>
                  </a:lnTo>
                  <a:lnTo>
                    <a:pt x="695" y="931"/>
                  </a:lnTo>
                  <a:lnTo>
                    <a:pt x="817" y="955"/>
                  </a:lnTo>
                  <a:lnTo>
                    <a:pt x="866" y="967"/>
                  </a:lnTo>
                  <a:lnTo>
                    <a:pt x="1000" y="1004"/>
                  </a:lnTo>
                  <a:lnTo>
                    <a:pt x="1061" y="1004"/>
                  </a:lnTo>
                  <a:lnTo>
                    <a:pt x="1207" y="1040"/>
                  </a:lnTo>
                  <a:lnTo>
                    <a:pt x="1268" y="1040"/>
                  </a:lnTo>
                  <a:lnTo>
                    <a:pt x="1426" y="1065"/>
                  </a:lnTo>
                  <a:lnTo>
                    <a:pt x="1487" y="1065"/>
                  </a:lnTo>
                  <a:lnTo>
                    <a:pt x="1658" y="1089"/>
                  </a:lnTo>
                  <a:lnTo>
                    <a:pt x="1719" y="1089"/>
                  </a:lnTo>
                  <a:lnTo>
                    <a:pt x="1889" y="1101"/>
                  </a:lnTo>
                  <a:lnTo>
                    <a:pt x="1950" y="1101"/>
                  </a:lnTo>
                  <a:lnTo>
                    <a:pt x="2145" y="1126"/>
                  </a:lnTo>
                  <a:lnTo>
                    <a:pt x="2170" y="1126"/>
                  </a:lnTo>
                  <a:cubicBezTo>
                    <a:pt x="2328" y="1126"/>
                    <a:pt x="2499" y="1138"/>
                    <a:pt x="2669" y="1138"/>
                  </a:cubicBezTo>
                  <a:lnTo>
                    <a:pt x="3693" y="1138"/>
                  </a:lnTo>
                  <a:lnTo>
                    <a:pt x="3851" y="1126"/>
                  </a:lnTo>
                  <a:lnTo>
                    <a:pt x="3924" y="1126"/>
                  </a:lnTo>
                  <a:lnTo>
                    <a:pt x="4071" y="1101"/>
                  </a:lnTo>
                  <a:lnTo>
                    <a:pt x="4144" y="1101"/>
                  </a:lnTo>
                  <a:lnTo>
                    <a:pt x="4278" y="1077"/>
                  </a:lnTo>
                  <a:lnTo>
                    <a:pt x="4351" y="1065"/>
                  </a:lnTo>
                  <a:lnTo>
                    <a:pt x="4473" y="1053"/>
                  </a:lnTo>
                  <a:lnTo>
                    <a:pt x="4546" y="1040"/>
                  </a:lnTo>
                  <a:lnTo>
                    <a:pt x="4656" y="1016"/>
                  </a:lnTo>
                  <a:lnTo>
                    <a:pt x="4716" y="1004"/>
                  </a:lnTo>
                  <a:lnTo>
                    <a:pt x="4814" y="979"/>
                  </a:lnTo>
                  <a:lnTo>
                    <a:pt x="4875" y="967"/>
                  </a:lnTo>
                  <a:lnTo>
                    <a:pt x="4972" y="943"/>
                  </a:lnTo>
                  <a:lnTo>
                    <a:pt x="5033" y="931"/>
                  </a:lnTo>
                  <a:lnTo>
                    <a:pt x="5106" y="894"/>
                  </a:lnTo>
                  <a:lnTo>
                    <a:pt x="5143" y="882"/>
                  </a:lnTo>
                  <a:lnTo>
                    <a:pt x="5204" y="845"/>
                  </a:lnTo>
                  <a:cubicBezTo>
                    <a:pt x="5216" y="845"/>
                    <a:pt x="5228" y="833"/>
                    <a:pt x="5240" y="833"/>
                  </a:cubicBezTo>
                  <a:lnTo>
                    <a:pt x="5289" y="797"/>
                  </a:lnTo>
                  <a:lnTo>
                    <a:pt x="5314" y="772"/>
                  </a:lnTo>
                  <a:cubicBezTo>
                    <a:pt x="5326" y="772"/>
                    <a:pt x="5338" y="760"/>
                    <a:pt x="5350" y="748"/>
                  </a:cubicBezTo>
                  <a:cubicBezTo>
                    <a:pt x="5350" y="736"/>
                    <a:pt x="5362" y="724"/>
                    <a:pt x="5362" y="724"/>
                  </a:cubicBezTo>
                  <a:cubicBezTo>
                    <a:pt x="5375" y="711"/>
                    <a:pt x="5375" y="699"/>
                    <a:pt x="5387" y="687"/>
                  </a:cubicBezTo>
                  <a:cubicBezTo>
                    <a:pt x="5387" y="687"/>
                    <a:pt x="5387" y="687"/>
                    <a:pt x="5387" y="675"/>
                  </a:cubicBezTo>
                  <a:cubicBezTo>
                    <a:pt x="5387" y="663"/>
                    <a:pt x="5387" y="650"/>
                    <a:pt x="5387" y="638"/>
                  </a:cubicBezTo>
                  <a:cubicBezTo>
                    <a:pt x="5387" y="529"/>
                    <a:pt x="5228" y="419"/>
                    <a:pt x="4960" y="321"/>
                  </a:cubicBezTo>
                  <a:cubicBezTo>
                    <a:pt x="4485" y="151"/>
                    <a:pt x="3656" y="29"/>
                    <a:pt x="2706" y="5"/>
                  </a:cubicBezTo>
                  <a:cubicBezTo>
                    <a:pt x="2606" y="2"/>
                    <a:pt x="2508" y="1"/>
                    <a:pt x="2412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577745" y="2398356"/>
              <a:ext cx="176372" cy="44950"/>
            </a:xfrm>
            <a:custGeom>
              <a:rect b="b" l="l" r="r" t="t"/>
              <a:pathLst>
                <a:path extrusionOk="0" h="1376" w="5399">
                  <a:moveTo>
                    <a:pt x="25" y="0"/>
                  </a:moveTo>
                  <a:lnTo>
                    <a:pt x="0" y="731"/>
                  </a:lnTo>
                  <a:cubicBezTo>
                    <a:pt x="0" y="743"/>
                    <a:pt x="0" y="768"/>
                    <a:pt x="12" y="792"/>
                  </a:cubicBezTo>
                  <a:cubicBezTo>
                    <a:pt x="25" y="817"/>
                    <a:pt x="37" y="829"/>
                    <a:pt x="49" y="853"/>
                  </a:cubicBezTo>
                  <a:cubicBezTo>
                    <a:pt x="61" y="865"/>
                    <a:pt x="85" y="890"/>
                    <a:pt x="110" y="902"/>
                  </a:cubicBezTo>
                  <a:lnTo>
                    <a:pt x="122" y="914"/>
                  </a:lnTo>
                  <a:lnTo>
                    <a:pt x="146" y="926"/>
                  </a:lnTo>
                  <a:cubicBezTo>
                    <a:pt x="159" y="938"/>
                    <a:pt x="171" y="951"/>
                    <a:pt x="183" y="951"/>
                  </a:cubicBezTo>
                  <a:lnTo>
                    <a:pt x="207" y="963"/>
                  </a:lnTo>
                  <a:lnTo>
                    <a:pt x="317" y="1024"/>
                  </a:lnTo>
                  <a:lnTo>
                    <a:pt x="329" y="1024"/>
                  </a:lnTo>
                  <a:lnTo>
                    <a:pt x="439" y="1060"/>
                  </a:lnTo>
                  <a:lnTo>
                    <a:pt x="488" y="1085"/>
                  </a:lnTo>
                  <a:lnTo>
                    <a:pt x="573" y="1109"/>
                  </a:lnTo>
                  <a:lnTo>
                    <a:pt x="634" y="1121"/>
                  </a:lnTo>
                  <a:cubicBezTo>
                    <a:pt x="670" y="1133"/>
                    <a:pt x="707" y="1146"/>
                    <a:pt x="744" y="1158"/>
                  </a:cubicBezTo>
                  <a:lnTo>
                    <a:pt x="792" y="1170"/>
                  </a:lnTo>
                  <a:lnTo>
                    <a:pt x="951" y="1182"/>
                  </a:lnTo>
                  <a:lnTo>
                    <a:pt x="987" y="1194"/>
                  </a:lnTo>
                  <a:lnTo>
                    <a:pt x="1133" y="1219"/>
                  </a:lnTo>
                  <a:lnTo>
                    <a:pt x="1207" y="1231"/>
                  </a:lnTo>
                  <a:lnTo>
                    <a:pt x="1341" y="1255"/>
                  </a:lnTo>
                  <a:lnTo>
                    <a:pt x="1414" y="1267"/>
                  </a:lnTo>
                  <a:lnTo>
                    <a:pt x="1584" y="1292"/>
                  </a:lnTo>
                  <a:lnTo>
                    <a:pt x="1621" y="1292"/>
                  </a:lnTo>
                  <a:lnTo>
                    <a:pt x="1852" y="1316"/>
                  </a:lnTo>
                  <a:lnTo>
                    <a:pt x="1913" y="1328"/>
                  </a:lnTo>
                  <a:lnTo>
                    <a:pt x="2084" y="1340"/>
                  </a:lnTo>
                  <a:lnTo>
                    <a:pt x="2169" y="1340"/>
                  </a:lnTo>
                  <a:lnTo>
                    <a:pt x="2340" y="1353"/>
                  </a:lnTo>
                  <a:lnTo>
                    <a:pt x="2413" y="1353"/>
                  </a:lnTo>
                  <a:lnTo>
                    <a:pt x="2669" y="1365"/>
                  </a:lnTo>
                  <a:cubicBezTo>
                    <a:pt x="2835" y="1372"/>
                    <a:pt x="2998" y="1375"/>
                    <a:pt x="3157" y="1375"/>
                  </a:cubicBezTo>
                  <a:cubicBezTo>
                    <a:pt x="4403" y="1375"/>
                    <a:pt x="5363" y="1171"/>
                    <a:pt x="5374" y="890"/>
                  </a:cubicBezTo>
                  <a:lnTo>
                    <a:pt x="5399" y="158"/>
                  </a:lnTo>
                  <a:lnTo>
                    <a:pt x="5399" y="158"/>
                  </a:lnTo>
                  <a:cubicBezTo>
                    <a:pt x="5388" y="455"/>
                    <a:pt x="4404" y="653"/>
                    <a:pt x="3120" y="653"/>
                  </a:cubicBezTo>
                  <a:cubicBezTo>
                    <a:pt x="2981" y="653"/>
                    <a:pt x="2839" y="651"/>
                    <a:pt x="2693" y="646"/>
                  </a:cubicBezTo>
                  <a:cubicBezTo>
                    <a:pt x="2608" y="646"/>
                    <a:pt x="2523" y="634"/>
                    <a:pt x="2437" y="634"/>
                  </a:cubicBezTo>
                  <a:lnTo>
                    <a:pt x="2364" y="634"/>
                  </a:lnTo>
                  <a:lnTo>
                    <a:pt x="2194" y="622"/>
                  </a:lnTo>
                  <a:lnTo>
                    <a:pt x="2108" y="622"/>
                  </a:lnTo>
                  <a:lnTo>
                    <a:pt x="1938" y="609"/>
                  </a:lnTo>
                  <a:lnTo>
                    <a:pt x="1877" y="609"/>
                  </a:lnTo>
                  <a:lnTo>
                    <a:pt x="1645" y="585"/>
                  </a:lnTo>
                  <a:lnTo>
                    <a:pt x="1621" y="585"/>
                  </a:lnTo>
                  <a:lnTo>
                    <a:pt x="1438" y="561"/>
                  </a:lnTo>
                  <a:lnTo>
                    <a:pt x="1365" y="548"/>
                  </a:lnTo>
                  <a:lnTo>
                    <a:pt x="1231" y="524"/>
                  </a:lnTo>
                  <a:lnTo>
                    <a:pt x="1158" y="512"/>
                  </a:lnTo>
                  <a:lnTo>
                    <a:pt x="1024" y="475"/>
                  </a:lnTo>
                  <a:lnTo>
                    <a:pt x="975" y="475"/>
                  </a:lnTo>
                  <a:lnTo>
                    <a:pt x="804" y="427"/>
                  </a:lnTo>
                  <a:lnTo>
                    <a:pt x="768" y="427"/>
                  </a:lnTo>
                  <a:lnTo>
                    <a:pt x="646" y="390"/>
                  </a:lnTo>
                  <a:lnTo>
                    <a:pt x="597" y="378"/>
                  </a:lnTo>
                  <a:lnTo>
                    <a:pt x="500" y="341"/>
                  </a:lnTo>
                  <a:lnTo>
                    <a:pt x="451" y="329"/>
                  </a:lnTo>
                  <a:lnTo>
                    <a:pt x="354" y="280"/>
                  </a:lnTo>
                  <a:lnTo>
                    <a:pt x="329" y="280"/>
                  </a:lnTo>
                  <a:lnTo>
                    <a:pt x="232" y="232"/>
                  </a:lnTo>
                  <a:lnTo>
                    <a:pt x="207" y="219"/>
                  </a:lnTo>
                  <a:cubicBezTo>
                    <a:pt x="183" y="207"/>
                    <a:pt x="171" y="195"/>
                    <a:pt x="146" y="183"/>
                  </a:cubicBezTo>
                  <a:lnTo>
                    <a:pt x="134" y="171"/>
                  </a:lnTo>
                  <a:cubicBezTo>
                    <a:pt x="110" y="146"/>
                    <a:pt x="85" y="134"/>
                    <a:pt x="73" y="110"/>
                  </a:cubicBezTo>
                  <a:cubicBezTo>
                    <a:pt x="61" y="98"/>
                    <a:pt x="49" y="73"/>
                    <a:pt x="37" y="61"/>
                  </a:cubicBezTo>
                  <a:cubicBezTo>
                    <a:pt x="25" y="37"/>
                    <a:pt x="25" y="24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578529" y="2382479"/>
              <a:ext cx="175980" cy="38188"/>
            </a:xfrm>
            <a:custGeom>
              <a:rect b="b" l="l" r="r" t="t"/>
              <a:pathLst>
                <a:path extrusionOk="0" h="1169" w="5387">
                  <a:moveTo>
                    <a:pt x="2228" y="1"/>
                  </a:moveTo>
                  <a:cubicBezTo>
                    <a:pt x="975" y="1"/>
                    <a:pt x="24" y="206"/>
                    <a:pt x="13" y="498"/>
                  </a:cubicBezTo>
                  <a:cubicBezTo>
                    <a:pt x="1" y="498"/>
                    <a:pt x="1" y="510"/>
                    <a:pt x="13" y="523"/>
                  </a:cubicBezTo>
                  <a:lnTo>
                    <a:pt x="13" y="535"/>
                  </a:lnTo>
                  <a:cubicBezTo>
                    <a:pt x="13" y="547"/>
                    <a:pt x="25" y="559"/>
                    <a:pt x="25" y="571"/>
                  </a:cubicBezTo>
                  <a:lnTo>
                    <a:pt x="37" y="596"/>
                  </a:lnTo>
                  <a:cubicBezTo>
                    <a:pt x="49" y="608"/>
                    <a:pt x="61" y="620"/>
                    <a:pt x="74" y="632"/>
                  </a:cubicBezTo>
                  <a:lnTo>
                    <a:pt x="98" y="644"/>
                  </a:lnTo>
                  <a:cubicBezTo>
                    <a:pt x="110" y="657"/>
                    <a:pt x="135" y="681"/>
                    <a:pt x="147" y="693"/>
                  </a:cubicBezTo>
                  <a:lnTo>
                    <a:pt x="171" y="705"/>
                  </a:lnTo>
                  <a:cubicBezTo>
                    <a:pt x="196" y="718"/>
                    <a:pt x="220" y="730"/>
                    <a:pt x="244" y="742"/>
                  </a:cubicBezTo>
                  <a:lnTo>
                    <a:pt x="269" y="754"/>
                  </a:lnTo>
                  <a:lnTo>
                    <a:pt x="354" y="791"/>
                  </a:lnTo>
                  <a:lnTo>
                    <a:pt x="390" y="815"/>
                  </a:lnTo>
                  <a:lnTo>
                    <a:pt x="488" y="852"/>
                  </a:lnTo>
                  <a:lnTo>
                    <a:pt x="537" y="864"/>
                  </a:lnTo>
                  <a:lnTo>
                    <a:pt x="646" y="900"/>
                  </a:lnTo>
                  <a:lnTo>
                    <a:pt x="695" y="913"/>
                  </a:lnTo>
                  <a:lnTo>
                    <a:pt x="817" y="937"/>
                  </a:lnTo>
                  <a:lnTo>
                    <a:pt x="878" y="961"/>
                  </a:lnTo>
                  <a:lnTo>
                    <a:pt x="1000" y="986"/>
                  </a:lnTo>
                  <a:lnTo>
                    <a:pt x="1061" y="998"/>
                  </a:lnTo>
                  <a:lnTo>
                    <a:pt x="1207" y="1022"/>
                  </a:lnTo>
                  <a:lnTo>
                    <a:pt x="1268" y="1034"/>
                  </a:lnTo>
                  <a:lnTo>
                    <a:pt x="1426" y="1059"/>
                  </a:lnTo>
                  <a:lnTo>
                    <a:pt x="1487" y="1071"/>
                  </a:lnTo>
                  <a:cubicBezTo>
                    <a:pt x="1548" y="1083"/>
                    <a:pt x="1597" y="1095"/>
                    <a:pt x="1658" y="1095"/>
                  </a:cubicBezTo>
                  <a:lnTo>
                    <a:pt x="1719" y="1095"/>
                  </a:lnTo>
                  <a:lnTo>
                    <a:pt x="1902" y="1108"/>
                  </a:lnTo>
                  <a:lnTo>
                    <a:pt x="1950" y="1108"/>
                  </a:lnTo>
                  <a:lnTo>
                    <a:pt x="2145" y="1132"/>
                  </a:lnTo>
                  <a:lnTo>
                    <a:pt x="2170" y="1132"/>
                  </a:lnTo>
                  <a:cubicBezTo>
                    <a:pt x="2340" y="1144"/>
                    <a:pt x="2511" y="1144"/>
                    <a:pt x="2669" y="1156"/>
                  </a:cubicBezTo>
                  <a:cubicBezTo>
                    <a:pt x="2840" y="1168"/>
                    <a:pt x="3010" y="1168"/>
                    <a:pt x="3157" y="1168"/>
                  </a:cubicBezTo>
                  <a:lnTo>
                    <a:pt x="3693" y="1168"/>
                  </a:lnTo>
                  <a:cubicBezTo>
                    <a:pt x="3754" y="1156"/>
                    <a:pt x="3803" y="1156"/>
                    <a:pt x="3851" y="1156"/>
                  </a:cubicBezTo>
                  <a:lnTo>
                    <a:pt x="3937" y="1156"/>
                  </a:lnTo>
                  <a:lnTo>
                    <a:pt x="4071" y="1144"/>
                  </a:lnTo>
                  <a:lnTo>
                    <a:pt x="4156" y="1132"/>
                  </a:lnTo>
                  <a:lnTo>
                    <a:pt x="4278" y="1120"/>
                  </a:lnTo>
                  <a:lnTo>
                    <a:pt x="4363" y="1108"/>
                  </a:lnTo>
                  <a:lnTo>
                    <a:pt x="4473" y="1095"/>
                  </a:lnTo>
                  <a:lnTo>
                    <a:pt x="4546" y="1083"/>
                  </a:lnTo>
                  <a:lnTo>
                    <a:pt x="4656" y="1059"/>
                  </a:lnTo>
                  <a:lnTo>
                    <a:pt x="4729" y="1047"/>
                  </a:lnTo>
                  <a:lnTo>
                    <a:pt x="4826" y="1022"/>
                  </a:lnTo>
                  <a:lnTo>
                    <a:pt x="4887" y="1010"/>
                  </a:lnTo>
                  <a:lnTo>
                    <a:pt x="4972" y="986"/>
                  </a:lnTo>
                  <a:lnTo>
                    <a:pt x="5021" y="961"/>
                  </a:lnTo>
                  <a:lnTo>
                    <a:pt x="5094" y="937"/>
                  </a:lnTo>
                  <a:lnTo>
                    <a:pt x="5143" y="925"/>
                  </a:lnTo>
                  <a:lnTo>
                    <a:pt x="5204" y="888"/>
                  </a:lnTo>
                  <a:lnTo>
                    <a:pt x="5240" y="876"/>
                  </a:lnTo>
                  <a:cubicBezTo>
                    <a:pt x="5253" y="864"/>
                    <a:pt x="5277" y="852"/>
                    <a:pt x="5289" y="839"/>
                  </a:cubicBezTo>
                  <a:lnTo>
                    <a:pt x="5314" y="827"/>
                  </a:lnTo>
                  <a:cubicBezTo>
                    <a:pt x="5326" y="815"/>
                    <a:pt x="5338" y="803"/>
                    <a:pt x="5350" y="791"/>
                  </a:cubicBezTo>
                  <a:cubicBezTo>
                    <a:pt x="5350" y="779"/>
                    <a:pt x="5362" y="779"/>
                    <a:pt x="5362" y="766"/>
                  </a:cubicBezTo>
                  <a:cubicBezTo>
                    <a:pt x="5375" y="754"/>
                    <a:pt x="5375" y="742"/>
                    <a:pt x="5387" y="742"/>
                  </a:cubicBezTo>
                  <a:lnTo>
                    <a:pt x="5387" y="730"/>
                  </a:lnTo>
                  <a:cubicBezTo>
                    <a:pt x="5387" y="718"/>
                    <a:pt x="5387" y="705"/>
                    <a:pt x="5387" y="693"/>
                  </a:cubicBezTo>
                  <a:cubicBezTo>
                    <a:pt x="5387" y="571"/>
                    <a:pt x="5240" y="462"/>
                    <a:pt x="4972" y="364"/>
                  </a:cubicBezTo>
                  <a:cubicBezTo>
                    <a:pt x="4497" y="181"/>
                    <a:pt x="3669" y="47"/>
                    <a:pt x="2718" y="11"/>
                  </a:cubicBezTo>
                  <a:cubicBezTo>
                    <a:pt x="2551" y="4"/>
                    <a:pt x="2387" y="1"/>
                    <a:pt x="2228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83690" y="2370882"/>
              <a:ext cx="176797" cy="45244"/>
            </a:xfrm>
            <a:custGeom>
              <a:rect b="b" l="l" r="r" t="t"/>
              <a:pathLst>
                <a:path extrusionOk="0" h="1385" w="5412">
                  <a:moveTo>
                    <a:pt x="38" y="0"/>
                  </a:moveTo>
                  <a:lnTo>
                    <a:pt x="13" y="719"/>
                  </a:lnTo>
                  <a:cubicBezTo>
                    <a:pt x="1" y="744"/>
                    <a:pt x="13" y="768"/>
                    <a:pt x="25" y="792"/>
                  </a:cubicBezTo>
                  <a:cubicBezTo>
                    <a:pt x="38" y="804"/>
                    <a:pt x="38" y="829"/>
                    <a:pt x="62" y="841"/>
                  </a:cubicBezTo>
                  <a:cubicBezTo>
                    <a:pt x="74" y="865"/>
                    <a:pt x="98" y="878"/>
                    <a:pt x="111" y="890"/>
                  </a:cubicBezTo>
                  <a:lnTo>
                    <a:pt x="135" y="914"/>
                  </a:lnTo>
                  <a:lnTo>
                    <a:pt x="147" y="926"/>
                  </a:lnTo>
                  <a:lnTo>
                    <a:pt x="196" y="951"/>
                  </a:lnTo>
                  <a:lnTo>
                    <a:pt x="220" y="963"/>
                  </a:lnTo>
                  <a:lnTo>
                    <a:pt x="318" y="1012"/>
                  </a:lnTo>
                  <a:lnTo>
                    <a:pt x="342" y="1012"/>
                  </a:lnTo>
                  <a:lnTo>
                    <a:pt x="440" y="1048"/>
                  </a:lnTo>
                  <a:lnTo>
                    <a:pt x="488" y="1073"/>
                  </a:lnTo>
                  <a:lnTo>
                    <a:pt x="586" y="1097"/>
                  </a:lnTo>
                  <a:lnTo>
                    <a:pt x="635" y="1121"/>
                  </a:lnTo>
                  <a:lnTo>
                    <a:pt x="756" y="1146"/>
                  </a:lnTo>
                  <a:lnTo>
                    <a:pt x="793" y="1158"/>
                  </a:lnTo>
                  <a:lnTo>
                    <a:pt x="964" y="1207"/>
                  </a:lnTo>
                  <a:lnTo>
                    <a:pt x="1000" y="1207"/>
                  </a:lnTo>
                  <a:lnTo>
                    <a:pt x="1146" y="1243"/>
                  </a:lnTo>
                  <a:lnTo>
                    <a:pt x="1220" y="1255"/>
                  </a:lnTo>
                  <a:lnTo>
                    <a:pt x="1354" y="1280"/>
                  </a:lnTo>
                  <a:lnTo>
                    <a:pt x="1415" y="1280"/>
                  </a:lnTo>
                  <a:lnTo>
                    <a:pt x="1597" y="1304"/>
                  </a:lnTo>
                  <a:lnTo>
                    <a:pt x="1634" y="1304"/>
                  </a:lnTo>
                  <a:lnTo>
                    <a:pt x="1853" y="1341"/>
                  </a:lnTo>
                  <a:lnTo>
                    <a:pt x="1926" y="1341"/>
                  </a:lnTo>
                  <a:lnTo>
                    <a:pt x="2097" y="1353"/>
                  </a:lnTo>
                  <a:lnTo>
                    <a:pt x="2170" y="1353"/>
                  </a:lnTo>
                  <a:lnTo>
                    <a:pt x="2341" y="1365"/>
                  </a:lnTo>
                  <a:lnTo>
                    <a:pt x="2426" y="1365"/>
                  </a:lnTo>
                  <a:cubicBezTo>
                    <a:pt x="2511" y="1377"/>
                    <a:pt x="2584" y="1377"/>
                    <a:pt x="2670" y="1377"/>
                  </a:cubicBezTo>
                  <a:cubicBezTo>
                    <a:pt x="2815" y="1382"/>
                    <a:pt x="2958" y="1384"/>
                    <a:pt x="3097" y="1384"/>
                  </a:cubicBezTo>
                  <a:cubicBezTo>
                    <a:pt x="4383" y="1384"/>
                    <a:pt x="5376" y="1187"/>
                    <a:pt x="5387" y="890"/>
                  </a:cubicBezTo>
                  <a:lnTo>
                    <a:pt x="5412" y="171"/>
                  </a:lnTo>
                  <a:lnTo>
                    <a:pt x="5412" y="171"/>
                  </a:lnTo>
                  <a:cubicBezTo>
                    <a:pt x="5400" y="458"/>
                    <a:pt x="4399" y="665"/>
                    <a:pt x="3113" y="665"/>
                  </a:cubicBezTo>
                  <a:cubicBezTo>
                    <a:pt x="2980" y="665"/>
                    <a:pt x="2844" y="663"/>
                    <a:pt x="2706" y="658"/>
                  </a:cubicBezTo>
                  <a:lnTo>
                    <a:pt x="2450" y="646"/>
                  </a:lnTo>
                  <a:lnTo>
                    <a:pt x="2377" y="646"/>
                  </a:lnTo>
                  <a:lnTo>
                    <a:pt x="2207" y="634"/>
                  </a:lnTo>
                  <a:lnTo>
                    <a:pt x="2121" y="622"/>
                  </a:lnTo>
                  <a:lnTo>
                    <a:pt x="1951" y="610"/>
                  </a:lnTo>
                  <a:lnTo>
                    <a:pt x="1890" y="610"/>
                  </a:lnTo>
                  <a:lnTo>
                    <a:pt x="1658" y="585"/>
                  </a:lnTo>
                  <a:lnTo>
                    <a:pt x="1622" y="585"/>
                  </a:lnTo>
                  <a:lnTo>
                    <a:pt x="1451" y="549"/>
                  </a:lnTo>
                  <a:lnTo>
                    <a:pt x="1378" y="549"/>
                  </a:lnTo>
                  <a:lnTo>
                    <a:pt x="1244" y="524"/>
                  </a:lnTo>
                  <a:lnTo>
                    <a:pt x="1171" y="512"/>
                  </a:lnTo>
                  <a:lnTo>
                    <a:pt x="1025" y="475"/>
                  </a:lnTo>
                  <a:lnTo>
                    <a:pt x="988" y="475"/>
                  </a:lnTo>
                  <a:cubicBezTo>
                    <a:pt x="927" y="451"/>
                    <a:pt x="866" y="439"/>
                    <a:pt x="817" y="427"/>
                  </a:cubicBezTo>
                  <a:lnTo>
                    <a:pt x="781" y="415"/>
                  </a:lnTo>
                  <a:lnTo>
                    <a:pt x="659" y="390"/>
                  </a:lnTo>
                  <a:lnTo>
                    <a:pt x="610" y="366"/>
                  </a:lnTo>
                  <a:lnTo>
                    <a:pt x="513" y="341"/>
                  </a:lnTo>
                  <a:lnTo>
                    <a:pt x="464" y="329"/>
                  </a:lnTo>
                  <a:lnTo>
                    <a:pt x="367" y="280"/>
                  </a:lnTo>
                  <a:lnTo>
                    <a:pt x="342" y="280"/>
                  </a:lnTo>
                  <a:cubicBezTo>
                    <a:pt x="306" y="268"/>
                    <a:pt x="269" y="256"/>
                    <a:pt x="245" y="232"/>
                  </a:cubicBezTo>
                  <a:lnTo>
                    <a:pt x="220" y="220"/>
                  </a:lnTo>
                  <a:lnTo>
                    <a:pt x="159" y="183"/>
                  </a:lnTo>
                  <a:lnTo>
                    <a:pt x="135" y="171"/>
                  </a:lnTo>
                  <a:cubicBezTo>
                    <a:pt x="123" y="146"/>
                    <a:pt x="98" y="134"/>
                    <a:pt x="86" y="110"/>
                  </a:cubicBezTo>
                  <a:cubicBezTo>
                    <a:pt x="62" y="98"/>
                    <a:pt x="50" y="73"/>
                    <a:pt x="50" y="61"/>
                  </a:cubicBezTo>
                  <a:cubicBezTo>
                    <a:pt x="38" y="37"/>
                    <a:pt x="38" y="25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84899" y="2355005"/>
              <a:ext cx="175980" cy="37796"/>
            </a:xfrm>
            <a:custGeom>
              <a:rect b="b" l="l" r="r" t="t"/>
              <a:pathLst>
                <a:path extrusionOk="0" h="1157" w="5387">
                  <a:moveTo>
                    <a:pt x="2224" y="1"/>
                  </a:moveTo>
                  <a:cubicBezTo>
                    <a:pt x="963" y="1"/>
                    <a:pt x="11" y="206"/>
                    <a:pt x="1" y="498"/>
                  </a:cubicBezTo>
                  <a:cubicBezTo>
                    <a:pt x="1" y="498"/>
                    <a:pt x="1" y="511"/>
                    <a:pt x="1" y="523"/>
                  </a:cubicBezTo>
                  <a:lnTo>
                    <a:pt x="1" y="535"/>
                  </a:lnTo>
                  <a:cubicBezTo>
                    <a:pt x="1" y="547"/>
                    <a:pt x="13" y="572"/>
                    <a:pt x="25" y="584"/>
                  </a:cubicBezTo>
                  <a:lnTo>
                    <a:pt x="25" y="608"/>
                  </a:lnTo>
                  <a:cubicBezTo>
                    <a:pt x="37" y="620"/>
                    <a:pt x="49" y="632"/>
                    <a:pt x="61" y="645"/>
                  </a:cubicBezTo>
                  <a:lnTo>
                    <a:pt x="86" y="669"/>
                  </a:lnTo>
                  <a:cubicBezTo>
                    <a:pt x="98" y="681"/>
                    <a:pt x="122" y="693"/>
                    <a:pt x="135" y="706"/>
                  </a:cubicBezTo>
                  <a:lnTo>
                    <a:pt x="159" y="718"/>
                  </a:lnTo>
                  <a:cubicBezTo>
                    <a:pt x="183" y="730"/>
                    <a:pt x="208" y="742"/>
                    <a:pt x="232" y="754"/>
                  </a:cubicBezTo>
                  <a:lnTo>
                    <a:pt x="256" y="779"/>
                  </a:lnTo>
                  <a:lnTo>
                    <a:pt x="342" y="815"/>
                  </a:lnTo>
                  <a:lnTo>
                    <a:pt x="378" y="827"/>
                  </a:lnTo>
                  <a:lnTo>
                    <a:pt x="476" y="864"/>
                  </a:lnTo>
                  <a:lnTo>
                    <a:pt x="525" y="876"/>
                  </a:lnTo>
                  <a:lnTo>
                    <a:pt x="634" y="913"/>
                  </a:lnTo>
                  <a:lnTo>
                    <a:pt x="683" y="925"/>
                  </a:lnTo>
                  <a:lnTo>
                    <a:pt x="805" y="961"/>
                  </a:lnTo>
                  <a:lnTo>
                    <a:pt x="866" y="974"/>
                  </a:lnTo>
                  <a:lnTo>
                    <a:pt x="1000" y="998"/>
                  </a:lnTo>
                  <a:lnTo>
                    <a:pt x="1061" y="1010"/>
                  </a:lnTo>
                  <a:lnTo>
                    <a:pt x="1195" y="1035"/>
                  </a:lnTo>
                  <a:lnTo>
                    <a:pt x="1268" y="1047"/>
                  </a:lnTo>
                  <a:lnTo>
                    <a:pt x="1414" y="1071"/>
                  </a:lnTo>
                  <a:lnTo>
                    <a:pt x="1475" y="1083"/>
                  </a:lnTo>
                  <a:lnTo>
                    <a:pt x="1646" y="1108"/>
                  </a:lnTo>
                  <a:lnTo>
                    <a:pt x="1707" y="1108"/>
                  </a:lnTo>
                  <a:lnTo>
                    <a:pt x="1889" y="1132"/>
                  </a:lnTo>
                  <a:lnTo>
                    <a:pt x="1938" y="1132"/>
                  </a:lnTo>
                  <a:lnTo>
                    <a:pt x="2145" y="1120"/>
                  </a:lnTo>
                  <a:lnTo>
                    <a:pt x="2170" y="1120"/>
                  </a:lnTo>
                  <a:cubicBezTo>
                    <a:pt x="2328" y="1132"/>
                    <a:pt x="2511" y="1144"/>
                    <a:pt x="2669" y="1144"/>
                  </a:cubicBezTo>
                  <a:cubicBezTo>
                    <a:pt x="2840" y="1156"/>
                    <a:pt x="3010" y="1156"/>
                    <a:pt x="3157" y="1156"/>
                  </a:cubicBezTo>
                  <a:lnTo>
                    <a:pt x="3705" y="1156"/>
                  </a:lnTo>
                  <a:lnTo>
                    <a:pt x="3863" y="1144"/>
                  </a:lnTo>
                  <a:lnTo>
                    <a:pt x="3937" y="1144"/>
                  </a:lnTo>
                  <a:lnTo>
                    <a:pt x="4083" y="1132"/>
                  </a:lnTo>
                  <a:lnTo>
                    <a:pt x="4168" y="1132"/>
                  </a:lnTo>
                  <a:lnTo>
                    <a:pt x="4290" y="1120"/>
                  </a:lnTo>
                  <a:lnTo>
                    <a:pt x="4363" y="1108"/>
                  </a:lnTo>
                  <a:lnTo>
                    <a:pt x="4485" y="1083"/>
                  </a:lnTo>
                  <a:lnTo>
                    <a:pt x="4558" y="1083"/>
                  </a:lnTo>
                  <a:lnTo>
                    <a:pt x="4668" y="1059"/>
                  </a:lnTo>
                  <a:lnTo>
                    <a:pt x="4729" y="1047"/>
                  </a:lnTo>
                  <a:lnTo>
                    <a:pt x="4826" y="1022"/>
                  </a:lnTo>
                  <a:lnTo>
                    <a:pt x="4887" y="1010"/>
                  </a:lnTo>
                  <a:lnTo>
                    <a:pt x="4972" y="986"/>
                  </a:lnTo>
                  <a:lnTo>
                    <a:pt x="5033" y="961"/>
                  </a:lnTo>
                  <a:lnTo>
                    <a:pt x="5106" y="937"/>
                  </a:lnTo>
                  <a:lnTo>
                    <a:pt x="5143" y="925"/>
                  </a:lnTo>
                  <a:lnTo>
                    <a:pt x="5204" y="888"/>
                  </a:lnTo>
                  <a:lnTo>
                    <a:pt x="5240" y="876"/>
                  </a:lnTo>
                  <a:lnTo>
                    <a:pt x="5289" y="840"/>
                  </a:lnTo>
                  <a:lnTo>
                    <a:pt x="5314" y="815"/>
                  </a:lnTo>
                  <a:lnTo>
                    <a:pt x="5350" y="791"/>
                  </a:lnTo>
                  <a:cubicBezTo>
                    <a:pt x="5350" y="779"/>
                    <a:pt x="5362" y="779"/>
                    <a:pt x="5362" y="766"/>
                  </a:cubicBezTo>
                  <a:cubicBezTo>
                    <a:pt x="5375" y="754"/>
                    <a:pt x="5375" y="742"/>
                    <a:pt x="5387" y="730"/>
                  </a:cubicBezTo>
                  <a:cubicBezTo>
                    <a:pt x="5387" y="718"/>
                    <a:pt x="5387" y="706"/>
                    <a:pt x="5387" y="693"/>
                  </a:cubicBezTo>
                  <a:cubicBezTo>
                    <a:pt x="5387" y="572"/>
                    <a:pt x="5240" y="462"/>
                    <a:pt x="4972" y="364"/>
                  </a:cubicBezTo>
                  <a:cubicBezTo>
                    <a:pt x="4497" y="182"/>
                    <a:pt x="3668" y="48"/>
                    <a:pt x="2718" y="11"/>
                  </a:cubicBezTo>
                  <a:cubicBezTo>
                    <a:pt x="2549" y="4"/>
                    <a:pt x="2384" y="1"/>
                    <a:pt x="2224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576928" y="2344584"/>
              <a:ext cx="176404" cy="44689"/>
            </a:xfrm>
            <a:custGeom>
              <a:rect b="b" l="l" r="r" t="t"/>
              <a:pathLst>
                <a:path extrusionOk="0" h="1368" w="5400">
                  <a:moveTo>
                    <a:pt x="25" y="1"/>
                  </a:moveTo>
                  <a:lnTo>
                    <a:pt x="25" y="1"/>
                  </a:lnTo>
                  <a:cubicBezTo>
                    <a:pt x="18" y="15"/>
                    <a:pt x="19" y="25"/>
                    <a:pt x="24" y="36"/>
                  </a:cubicBezTo>
                  <a:lnTo>
                    <a:pt x="24" y="36"/>
                  </a:lnTo>
                  <a:lnTo>
                    <a:pt x="25" y="1"/>
                  </a:lnTo>
                  <a:close/>
                  <a:moveTo>
                    <a:pt x="5399" y="86"/>
                  </a:moveTo>
                  <a:lnTo>
                    <a:pt x="5399" y="90"/>
                  </a:lnTo>
                  <a:lnTo>
                    <a:pt x="5399" y="90"/>
                  </a:lnTo>
                  <a:cubicBezTo>
                    <a:pt x="5399" y="89"/>
                    <a:pt x="5399" y="88"/>
                    <a:pt x="5399" y="86"/>
                  </a:cubicBezTo>
                  <a:close/>
                  <a:moveTo>
                    <a:pt x="24" y="36"/>
                  </a:moveTo>
                  <a:lnTo>
                    <a:pt x="1" y="732"/>
                  </a:lnTo>
                  <a:cubicBezTo>
                    <a:pt x="1" y="756"/>
                    <a:pt x="1" y="781"/>
                    <a:pt x="13" y="817"/>
                  </a:cubicBezTo>
                  <a:cubicBezTo>
                    <a:pt x="25" y="830"/>
                    <a:pt x="37" y="854"/>
                    <a:pt x="50" y="866"/>
                  </a:cubicBezTo>
                  <a:cubicBezTo>
                    <a:pt x="74" y="891"/>
                    <a:pt x="86" y="903"/>
                    <a:pt x="110" y="915"/>
                  </a:cubicBezTo>
                  <a:lnTo>
                    <a:pt x="123" y="927"/>
                  </a:lnTo>
                  <a:lnTo>
                    <a:pt x="147" y="939"/>
                  </a:lnTo>
                  <a:lnTo>
                    <a:pt x="184" y="964"/>
                  </a:lnTo>
                  <a:lnTo>
                    <a:pt x="208" y="988"/>
                  </a:lnTo>
                  <a:lnTo>
                    <a:pt x="318" y="1037"/>
                  </a:lnTo>
                  <a:lnTo>
                    <a:pt x="330" y="1037"/>
                  </a:lnTo>
                  <a:lnTo>
                    <a:pt x="439" y="1073"/>
                  </a:lnTo>
                  <a:lnTo>
                    <a:pt x="476" y="1098"/>
                  </a:lnTo>
                  <a:lnTo>
                    <a:pt x="574" y="1122"/>
                  </a:lnTo>
                  <a:lnTo>
                    <a:pt x="634" y="1134"/>
                  </a:lnTo>
                  <a:lnTo>
                    <a:pt x="744" y="1171"/>
                  </a:lnTo>
                  <a:lnTo>
                    <a:pt x="793" y="1183"/>
                  </a:lnTo>
                  <a:cubicBezTo>
                    <a:pt x="842" y="1195"/>
                    <a:pt x="903" y="1207"/>
                    <a:pt x="963" y="1220"/>
                  </a:cubicBezTo>
                  <a:lnTo>
                    <a:pt x="1000" y="1220"/>
                  </a:lnTo>
                  <a:lnTo>
                    <a:pt x="1146" y="1244"/>
                  </a:lnTo>
                  <a:lnTo>
                    <a:pt x="1219" y="1256"/>
                  </a:lnTo>
                  <a:lnTo>
                    <a:pt x="1353" y="1280"/>
                  </a:lnTo>
                  <a:lnTo>
                    <a:pt x="1427" y="1280"/>
                  </a:lnTo>
                  <a:cubicBezTo>
                    <a:pt x="1475" y="1293"/>
                    <a:pt x="1536" y="1305"/>
                    <a:pt x="1597" y="1305"/>
                  </a:cubicBezTo>
                  <a:lnTo>
                    <a:pt x="1634" y="1305"/>
                  </a:lnTo>
                  <a:lnTo>
                    <a:pt x="1865" y="1329"/>
                  </a:lnTo>
                  <a:lnTo>
                    <a:pt x="1926" y="1329"/>
                  </a:lnTo>
                  <a:lnTo>
                    <a:pt x="2097" y="1341"/>
                  </a:lnTo>
                  <a:lnTo>
                    <a:pt x="2182" y="1341"/>
                  </a:lnTo>
                  <a:cubicBezTo>
                    <a:pt x="2231" y="1354"/>
                    <a:pt x="2292" y="1354"/>
                    <a:pt x="2353" y="1354"/>
                  </a:cubicBezTo>
                  <a:lnTo>
                    <a:pt x="2426" y="1354"/>
                  </a:lnTo>
                  <a:lnTo>
                    <a:pt x="2682" y="1366"/>
                  </a:lnTo>
                  <a:cubicBezTo>
                    <a:pt x="2754" y="1367"/>
                    <a:pt x="2825" y="1368"/>
                    <a:pt x="2896" y="1368"/>
                  </a:cubicBezTo>
                  <a:cubicBezTo>
                    <a:pt x="4283" y="1368"/>
                    <a:pt x="5387" y="1143"/>
                    <a:pt x="5387" y="842"/>
                  </a:cubicBezTo>
                  <a:lnTo>
                    <a:pt x="5399" y="90"/>
                  </a:lnTo>
                  <a:lnTo>
                    <a:pt x="5399" y="90"/>
                  </a:lnTo>
                  <a:cubicBezTo>
                    <a:pt x="5390" y="384"/>
                    <a:pt x="4332" y="614"/>
                    <a:pt x="2988" y="614"/>
                  </a:cubicBezTo>
                  <a:cubicBezTo>
                    <a:pt x="2892" y="614"/>
                    <a:pt x="2793" y="613"/>
                    <a:pt x="2694" y="610"/>
                  </a:cubicBezTo>
                  <a:lnTo>
                    <a:pt x="2450" y="598"/>
                  </a:lnTo>
                  <a:lnTo>
                    <a:pt x="2365" y="598"/>
                  </a:lnTo>
                  <a:lnTo>
                    <a:pt x="2194" y="586"/>
                  </a:lnTo>
                  <a:lnTo>
                    <a:pt x="2121" y="586"/>
                  </a:lnTo>
                  <a:lnTo>
                    <a:pt x="1951" y="574"/>
                  </a:lnTo>
                  <a:lnTo>
                    <a:pt x="1877" y="574"/>
                  </a:lnTo>
                  <a:lnTo>
                    <a:pt x="1658" y="549"/>
                  </a:lnTo>
                  <a:lnTo>
                    <a:pt x="1622" y="549"/>
                  </a:lnTo>
                  <a:cubicBezTo>
                    <a:pt x="1561" y="549"/>
                    <a:pt x="1500" y="537"/>
                    <a:pt x="1439" y="537"/>
                  </a:cubicBezTo>
                  <a:lnTo>
                    <a:pt x="1378" y="525"/>
                  </a:lnTo>
                  <a:lnTo>
                    <a:pt x="1232" y="501"/>
                  </a:lnTo>
                  <a:lnTo>
                    <a:pt x="1171" y="488"/>
                  </a:lnTo>
                  <a:lnTo>
                    <a:pt x="1024" y="464"/>
                  </a:lnTo>
                  <a:lnTo>
                    <a:pt x="976" y="464"/>
                  </a:lnTo>
                  <a:cubicBezTo>
                    <a:pt x="915" y="452"/>
                    <a:pt x="866" y="440"/>
                    <a:pt x="805" y="427"/>
                  </a:cubicBezTo>
                  <a:lnTo>
                    <a:pt x="769" y="415"/>
                  </a:lnTo>
                  <a:lnTo>
                    <a:pt x="647" y="379"/>
                  </a:lnTo>
                  <a:lnTo>
                    <a:pt x="598" y="367"/>
                  </a:lnTo>
                  <a:lnTo>
                    <a:pt x="500" y="342"/>
                  </a:lnTo>
                  <a:lnTo>
                    <a:pt x="452" y="330"/>
                  </a:lnTo>
                  <a:lnTo>
                    <a:pt x="354" y="281"/>
                  </a:lnTo>
                  <a:lnTo>
                    <a:pt x="330" y="281"/>
                  </a:lnTo>
                  <a:cubicBezTo>
                    <a:pt x="293" y="269"/>
                    <a:pt x="269" y="245"/>
                    <a:pt x="232" y="232"/>
                  </a:cubicBezTo>
                  <a:lnTo>
                    <a:pt x="208" y="220"/>
                  </a:lnTo>
                  <a:lnTo>
                    <a:pt x="147" y="184"/>
                  </a:lnTo>
                  <a:lnTo>
                    <a:pt x="123" y="159"/>
                  </a:lnTo>
                  <a:cubicBezTo>
                    <a:pt x="110" y="147"/>
                    <a:pt x="86" y="135"/>
                    <a:pt x="74" y="111"/>
                  </a:cubicBezTo>
                  <a:cubicBezTo>
                    <a:pt x="50" y="98"/>
                    <a:pt x="37" y="74"/>
                    <a:pt x="37" y="62"/>
                  </a:cubicBezTo>
                  <a:cubicBezTo>
                    <a:pt x="32" y="52"/>
                    <a:pt x="27" y="44"/>
                    <a:pt x="24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577745" y="2327759"/>
              <a:ext cx="175980" cy="37176"/>
            </a:xfrm>
            <a:custGeom>
              <a:rect b="b" l="l" r="r" t="t"/>
              <a:pathLst>
                <a:path extrusionOk="0" h="1138" w="5387">
                  <a:moveTo>
                    <a:pt x="2399" y="0"/>
                  </a:moveTo>
                  <a:cubicBezTo>
                    <a:pt x="1055" y="0"/>
                    <a:pt x="0" y="222"/>
                    <a:pt x="0" y="528"/>
                  </a:cubicBezTo>
                  <a:cubicBezTo>
                    <a:pt x="0" y="528"/>
                    <a:pt x="0" y="540"/>
                    <a:pt x="0" y="552"/>
                  </a:cubicBezTo>
                  <a:lnTo>
                    <a:pt x="0" y="565"/>
                  </a:lnTo>
                  <a:cubicBezTo>
                    <a:pt x="0" y="577"/>
                    <a:pt x="12" y="589"/>
                    <a:pt x="12" y="601"/>
                  </a:cubicBezTo>
                  <a:lnTo>
                    <a:pt x="25" y="613"/>
                  </a:lnTo>
                  <a:cubicBezTo>
                    <a:pt x="37" y="626"/>
                    <a:pt x="49" y="638"/>
                    <a:pt x="61" y="650"/>
                  </a:cubicBezTo>
                  <a:lnTo>
                    <a:pt x="85" y="674"/>
                  </a:lnTo>
                  <a:cubicBezTo>
                    <a:pt x="98" y="687"/>
                    <a:pt x="122" y="699"/>
                    <a:pt x="134" y="711"/>
                  </a:cubicBezTo>
                  <a:lnTo>
                    <a:pt x="159" y="723"/>
                  </a:lnTo>
                  <a:cubicBezTo>
                    <a:pt x="183" y="735"/>
                    <a:pt x="207" y="747"/>
                    <a:pt x="232" y="760"/>
                  </a:cubicBezTo>
                  <a:lnTo>
                    <a:pt x="268" y="784"/>
                  </a:lnTo>
                  <a:cubicBezTo>
                    <a:pt x="293" y="796"/>
                    <a:pt x="317" y="808"/>
                    <a:pt x="341" y="821"/>
                  </a:cubicBezTo>
                  <a:lnTo>
                    <a:pt x="390" y="833"/>
                  </a:lnTo>
                  <a:cubicBezTo>
                    <a:pt x="414" y="845"/>
                    <a:pt x="451" y="857"/>
                    <a:pt x="488" y="869"/>
                  </a:cubicBezTo>
                  <a:lnTo>
                    <a:pt x="524" y="882"/>
                  </a:lnTo>
                  <a:lnTo>
                    <a:pt x="634" y="906"/>
                  </a:lnTo>
                  <a:lnTo>
                    <a:pt x="683" y="918"/>
                  </a:lnTo>
                  <a:lnTo>
                    <a:pt x="804" y="955"/>
                  </a:lnTo>
                  <a:lnTo>
                    <a:pt x="865" y="967"/>
                  </a:lnTo>
                  <a:lnTo>
                    <a:pt x="999" y="991"/>
                  </a:lnTo>
                  <a:lnTo>
                    <a:pt x="1060" y="1003"/>
                  </a:lnTo>
                  <a:lnTo>
                    <a:pt x="1207" y="1028"/>
                  </a:lnTo>
                  <a:lnTo>
                    <a:pt x="1267" y="1040"/>
                  </a:lnTo>
                  <a:lnTo>
                    <a:pt x="1414" y="1064"/>
                  </a:lnTo>
                  <a:lnTo>
                    <a:pt x="1487" y="1064"/>
                  </a:lnTo>
                  <a:lnTo>
                    <a:pt x="1645" y="1076"/>
                  </a:lnTo>
                  <a:lnTo>
                    <a:pt x="1718" y="1089"/>
                  </a:lnTo>
                  <a:lnTo>
                    <a:pt x="1889" y="1101"/>
                  </a:lnTo>
                  <a:lnTo>
                    <a:pt x="1950" y="1101"/>
                  </a:lnTo>
                  <a:lnTo>
                    <a:pt x="2145" y="1125"/>
                  </a:lnTo>
                  <a:lnTo>
                    <a:pt x="2169" y="1125"/>
                  </a:lnTo>
                  <a:cubicBezTo>
                    <a:pt x="2328" y="1137"/>
                    <a:pt x="2498" y="1137"/>
                    <a:pt x="2669" y="1137"/>
                  </a:cubicBezTo>
                  <a:lnTo>
                    <a:pt x="3717" y="1137"/>
                  </a:lnTo>
                  <a:lnTo>
                    <a:pt x="3863" y="1125"/>
                  </a:lnTo>
                  <a:lnTo>
                    <a:pt x="3948" y="1125"/>
                  </a:lnTo>
                  <a:lnTo>
                    <a:pt x="4082" y="1101"/>
                  </a:lnTo>
                  <a:lnTo>
                    <a:pt x="4168" y="1101"/>
                  </a:lnTo>
                  <a:lnTo>
                    <a:pt x="4290" y="1076"/>
                  </a:lnTo>
                  <a:lnTo>
                    <a:pt x="4375" y="1064"/>
                  </a:lnTo>
                  <a:lnTo>
                    <a:pt x="4497" y="1052"/>
                  </a:lnTo>
                  <a:lnTo>
                    <a:pt x="4570" y="1040"/>
                  </a:lnTo>
                  <a:lnTo>
                    <a:pt x="4667" y="1016"/>
                  </a:lnTo>
                  <a:lnTo>
                    <a:pt x="4740" y="1003"/>
                  </a:lnTo>
                  <a:lnTo>
                    <a:pt x="4838" y="979"/>
                  </a:lnTo>
                  <a:lnTo>
                    <a:pt x="4899" y="967"/>
                  </a:lnTo>
                  <a:lnTo>
                    <a:pt x="4984" y="942"/>
                  </a:lnTo>
                  <a:lnTo>
                    <a:pt x="5033" y="918"/>
                  </a:lnTo>
                  <a:lnTo>
                    <a:pt x="5106" y="894"/>
                  </a:lnTo>
                  <a:lnTo>
                    <a:pt x="5155" y="869"/>
                  </a:lnTo>
                  <a:lnTo>
                    <a:pt x="5216" y="845"/>
                  </a:lnTo>
                  <a:lnTo>
                    <a:pt x="5252" y="821"/>
                  </a:lnTo>
                  <a:cubicBezTo>
                    <a:pt x="5264" y="808"/>
                    <a:pt x="5277" y="808"/>
                    <a:pt x="5289" y="796"/>
                  </a:cubicBezTo>
                  <a:lnTo>
                    <a:pt x="5325" y="772"/>
                  </a:lnTo>
                  <a:cubicBezTo>
                    <a:pt x="5325" y="760"/>
                    <a:pt x="5338" y="747"/>
                    <a:pt x="5350" y="735"/>
                  </a:cubicBezTo>
                  <a:lnTo>
                    <a:pt x="5374" y="711"/>
                  </a:lnTo>
                  <a:cubicBezTo>
                    <a:pt x="5374" y="699"/>
                    <a:pt x="5386" y="699"/>
                    <a:pt x="5386" y="687"/>
                  </a:cubicBezTo>
                  <a:cubicBezTo>
                    <a:pt x="5386" y="674"/>
                    <a:pt x="5386" y="674"/>
                    <a:pt x="5386" y="674"/>
                  </a:cubicBezTo>
                  <a:cubicBezTo>
                    <a:pt x="5386" y="662"/>
                    <a:pt x="5386" y="650"/>
                    <a:pt x="5386" y="638"/>
                  </a:cubicBezTo>
                  <a:cubicBezTo>
                    <a:pt x="5386" y="528"/>
                    <a:pt x="5228" y="406"/>
                    <a:pt x="4972" y="321"/>
                  </a:cubicBezTo>
                  <a:cubicBezTo>
                    <a:pt x="4497" y="138"/>
                    <a:pt x="3656" y="16"/>
                    <a:pt x="2705" y="4"/>
                  </a:cubicBezTo>
                  <a:cubicBezTo>
                    <a:pt x="2602" y="2"/>
                    <a:pt x="2499" y="0"/>
                    <a:pt x="2399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584899" y="2317142"/>
              <a:ext cx="176372" cy="43480"/>
            </a:xfrm>
            <a:custGeom>
              <a:rect b="b" l="l" r="r" t="t"/>
              <a:pathLst>
                <a:path extrusionOk="0" h="1331" w="5399">
                  <a:moveTo>
                    <a:pt x="13" y="0"/>
                  </a:moveTo>
                  <a:lnTo>
                    <a:pt x="1" y="731"/>
                  </a:lnTo>
                  <a:cubicBezTo>
                    <a:pt x="1" y="743"/>
                    <a:pt x="13" y="756"/>
                    <a:pt x="13" y="780"/>
                  </a:cubicBezTo>
                  <a:cubicBezTo>
                    <a:pt x="25" y="792"/>
                    <a:pt x="37" y="817"/>
                    <a:pt x="49" y="829"/>
                  </a:cubicBezTo>
                  <a:cubicBezTo>
                    <a:pt x="74" y="853"/>
                    <a:pt x="86" y="865"/>
                    <a:pt x="110" y="877"/>
                  </a:cubicBezTo>
                  <a:lnTo>
                    <a:pt x="135" y="890"/>
                  </a:lnTo>
                  <a:lnTo>
                    <a:pt x="147" y="914"/>
                  </a:lnTo>
                  <a:cubicBezTo>
                    <a:pt x="159" y="914"/>
                    <a:pt x="171" y="926"/>
                    <a:pt x="195" y="938"/>
                  </a:cubicBezTo>
                  <a:lnTo>
                    <a:pt x="220" y="951"/>
                  </a:lnTo>
                  <a:cubicBezTo>
                    <a:pt x="244" y="963"/>
                    <a:pt x="281" y="975"/>
                    <a:pt x="317" y="999"/>
                  </a:cubicBezTo>
                  <a:lnTo>
                    <a:pt x="342" y="999"/>
                  </a:lnTo>
                  <a:lnTo>
                    <a:pt x="439" y="1036"/>
                  </a:lnTo>
                  <a:lnTo>
                    <a:pt x="488" y="1048"/>
                  </a:lnTo>
                  <a:lnTo>
                    <a:pt x="585" y="1085"/>
                  </a:lnTo>
                  <a:lnTo>
                    <a:pt x="634" y="1097"/>
                  </a:lnTo>
                  <a:lnTo>
                    <a:pt x="756" y="1121"/>
                  </a:lnTo>
                  <a:lnTo>
                    <a:pt x="793" y="1133"/>
                  </a:lnTo>
                  <a:lnTo>
                    <a:pt x="963" y="1170"/>
                  </a:lnTo>
                  <a:lnTo>
                    <a:pt x="1000" y="1182"/>
                  </a:lnTo>
                  <a:lnTo>
                    <a:pt x="1146" y="1207"/>
                  </a:lnTo>
                  <a:lnTo>
                    <a:pt x="1219" y="1219"/>
                  </a:lnTo>
                  <a:lnTo>
                    <a:pt x="1353" y="1243"/>
                  </a:lnTo>
                  <a:lnTo>
                    <a:pt x="1426" y="1255"/>
                  </a:lnTo>
                  <a:lnTo>
                    <a:pt x="1609" y="1267"/>
                  </a:lnTo>
                  <a:lnTo>
                    <a:pt x="1633" y="1267"/>
                  </a:lnTo>
                  <a:cubicBezTo>
                    <a:pt x="1707" y="1280"/>
                    <a:pt x="1792" y="1292"/>
                    <a:pt x="1865" y="1292"/>
                  </a:cubicBezTo>
                  <a:lnTo>
                    <a:pt x="1926" y="1292"/>
                  </a:lnTo>
                  <a:lnTo>
                    <a:pt x="2096" y="1304"/>
                  </a:lnTo>
                  <a:lnTo>
                    <a:pt x="2182" y="1304"/>
                  </a:lnTo>
                  <a:lnTo>
                    <a:pt x="2352" y="1316"/>
                  </a:lnTo>
                  <a:lnTo>
                    <a:pt x="2426" y="1316"/>
                  </a:lnTo>
                  <a:cubicBezTo>
                    <a:pt x="2511" y="1328"/>
                    <a:pt x="2596" y="1328"/>
                    <a:pt x="2681" y="1328"/>
                  </a:cubicBezTo>
                  <a:cubicBezTo>
                    <a:pt x="2753" y="1330"/>
                    <a:pt x="2825" y="1330"/>
                    <a:pt x="2895" y="1330"/>
                  </a:cubicBezTo>
                  <a:cubicBezTo>
                    <a:pt x="4283" y="1330"/>
                    <a:pt x="5387" y="1106"/>
                    <a:pt x="5387" y="804"/>
                  </a:cubicBezTo>
                  <a:lnTo>
                    <a:pt x="5399" y="73"/>
                  </a:lnTo>
                  <a:lnTo>
                    <a:pt x="5399" y="73"/>
                  </a:lnTo>
                  <a:cubicBezTo>
                    <a:pt x="5388" y="379"/>
                    <a:pt x="4343" y="601"/>
                    <a:pt x="3000" y="601"/>
                  </a:cubicBezTo>
                  <a:cubicBezTo>
                    <a:pt x="2900" y="601"/>
                    <a:pt x="2797" y="600"/>
                    <a:pt x="2694" y="597"/>
                  </a:cubicBezTo>
                  <a:lnTo>
                    <a:pt x="2365" y="597"/>
                  </a:lnTo>
                  <a:lnTo>
                    <a:pt x="2194" y="585"/>
                  </a:lnTo>
                  <a:lnTo>
                    <a:pt x="2109" y="585"/>
                  </a:lnTo>
                  <a:lnTo>
                    <a:pt x="1938" y="573"/>
                  </a:lnTo>
                  <a:lnTo>
                    <a:pt x="1877" y="573"/>
                  </a:lnTo>
                  <a:cubicBezTo>
                    <a:pt x="1804" y="561"/>
                    <a:pt x="1731" y="561"/>
                    <a:pt x="1658" y="548"/>
                  </a:cubicBezTo>
                  <a:lnTo>
                    <a:pt x="1621" y="548"/>
                  </a:lnTo>
                  <a:lnTo>
                    <a:pt x="1438" y="524"/>
                  </a:lnTo>
                  <a:lnTo>
                    <a:pt x="1378" y="512"/>
                  </a:lnTo>
                  <a:lnTo>
                    <a:pt x="1231" y="500"/>
                  </a:lnTo>
                  <a:lnTo>
                    <a:pt x="1170" y="488"/>
                  </a:lnTo>
                  <a:lnTo>
                    <a:pt x="1024" y="463"/>
                  </a:lnTo>
                  <a:lnTo>
                    <a:pt x="975" y="463"/>
                  </a:lnTo>
                  <a:lnTo>
                    <a:pt x="805" y="414"/>
                  </a:lnTo>
                  <a:lnTo>
                    <a:pt x="768" y="414"/>
                  </a:lnTo>
                  <a:lnTo>
                    <a:pt x="646" y="378"/>
                  </a:lnTo>
                  <a:lnTo>
                    <a:pt x="598" y="366"/>
                  </a:lnTo>
                  <a:lnTo>
                    <a:pt x="500" y="329"/>
                  </a:lnTo>
                  <a:lnTo>
                    <a:pt x="451" y="317"/>
                  </a:lnTo>
                  <a:lnTo>
                    <a:pt x="354" y="280"/>
                  </a:lnTo>
                  <a:lnTo>
                    <a:pt x="330" y="280"/>
                  </a:lnTo>
                  <a:cubicBezTo>
                    <a:pt x="293" y="268"/>
                    <a:pt x="256" y="244"/>
                    <a:pt x="232" y="232"/>
                  </a:cubicBezTo>
                  <a:lnTo>
                    <a:pt x="208" y="219"/>
                  </a:lnTo>
                  <a:cubicBezTo>
                    <a:pt x="183" y="207"/>
                    <a:pt x="159" y="195"/>
                    <a:pt x="147" y="183"/>
                  </a:cubicBezTo>
                  <a:lnTo>
                    <a:pt x="122" y="171"/>
                  </a:lnTo>
                  <a:cubicBezTo>
                    <a:pt x="110" y="146"/>
                    <a:pt x="86" y="134"/>
                    <a:pt x="74" y="122"/>
                  </a:cubicBezTo>
                  <a:cubicBezTo>
                    <a:pt x="49" y="98"/>
                    <a:pt x="37" y="85"/>
                    <a:pt x="25" y="61"/>
                  </a:cubicBezTo>
                  <a:cubicBezTo>
                    <a:pt x="25" y="37"/>
                    <a:pt x="13" y="24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585683" y="2300350"/>
              <a:ext cx="176012" cy="37502"/>
            </a:xfrm>
            <a:custGeom>
              <a:rect b="b" l="l" r="r" t="t"/>
              <a:pathLst>
                <a:path extrusionOk="0" h="1148" w="5388">
                  <a:moveTo>
                    <a:pt x="2492" y="1"/>
                  </a:moveTo>
                  <a:cubicBezTo>
                    <a:pt x="1104" y="1"/>
                    <a:pt x="1" y="225"/>
                    <a:pt x="1" y="526"/>
                  </a:cubicBezTo>
                  <a:cubicBezTo>
                    <a:pt x="1" y="538"/>
                    <a:pt x="1" y="551"/>
                    <a:pt x="1" y="563"/>
                  </a:cubicBezTo>
                  <a:cubicBezTo>
                    <a:pt x="1" y="575"/>
                    <a:pt x="13" y="587"/>
                    <a:pt x="25" y="587"/>
                  </a:cubicBezTo>
                  <a:cubicBezTo>
                    <a:pt x="25" y="599"/>
                    <a:pt x="25" y="612"/>
                    <a:pt x="37" y="612"/>
                  </a:cubicBezTo>
                  <a:lnTo>
                    <a:pt x="62" y="648"/>
                  </a:lnTo>
                  <a:lnTo>
                    <a:pt x="86" y="673"/>
                  </a:lnTo>
                  <a:cubicBezTo>
                    <a:pt x="111" y="685"/>
                    <a:pt x="123" y="697"/>
                    <a:pt x="147" y="709"/>
                  </a:cubicBezTo>
                  <a:lnTo>
                    <a:pt x="184" y="733"/>
                  </a:lnTo>
                  <a:lnTo>
                    <a:pt x="245" y="770"/>
                  </a:lnTo>
                  <a:lnTo>
                    <a:pt x="281" y="782"/>
                  </a:lnTo>
                  <a:lnTo>
                    <a:pt x="366" y="819"/>
                  </a:lnTo>
                  <a:lnTo>
                    <a:pt x="403" y="831"/>
                  </a:lnTo>
                  <a:lnTo>
                    <a:pt x="501" y="867"/>
                  </a:lnTo>
                  <a:lnTo>
                    <a:pt x="537" y="880"/>
                  </a:lnTo>
                  <a:lnTo>
                    <a:pt x="647" y="916"/>
                  </a:lnTo>
                  <a:lnTo>
                    <a:pt x="708" y="928"/>
                  </a:lnTo>
                  <a:cubicBezTo>
                    <a:pt x="744" y="941"/>
                    <a:pt x="781" y="941"/>
                    <a:pt x="830" y="953"/>
                  </a:cubicBezTo>
                  <a:lnTo>
                    <a:pt x="878" y="965"/>
                  </a:lnTo>
                  <a:cubicBezTo>
                    <a:pt x="927" y="977"/>
                    <a:pt x="964" y="989"/>
                    <a:pt x="1012" y="989"/>
                  </a:cubicBezTo>
                  <a:lnTo>
                    <a:pt x="1073" y="1002"/>
                  </a:lnTo>
                  <a:lnTo>
                    <a:pt x="1219" y="1026"/>
                  </a:lnTo>
                  <a:lnTo>
                    <a:pt x="1280" y="1038"/>
                  </a:lnTo>
                  <a:lnTo>
                    <a:pt x="1439" y="1062"/>
                  </a:lnTo>
                  <a:lnTo>
                    <a:pt x="1500" y="1075"/>
                  </a:lnTo>
                  <a:lnTo>
                    <a:pt x="1670" y="1087"/>
                  </a:lnTo>
                  <a:lnTo>
                    <a:pt x="1731" y="1087"/>
                  </a:lnTo>
                  <a:lnTo>
                    <a:pt x="1902" y="1111"/>
                  </a:lnTo>
                  <a:lnTo>
                    <a:pt x="1963" y="1111"/>
                  </a:lnTo>
                  <a:lnTo>
                    <a:pt x="2158" y="1123"/>
                  </a:lnTo>
                  <a:lnTo>
                    <a:pt x="2182" y="1123"/>
                  </a:lnTo>
                  <a:cubicBezTo>
                    <a:pt x="2341" y="1136"/>
                    <a:pt x="2511" y="1148"/>
                    <a:pt x="2682" y="1148"/>
                  </a:cubicBezTo>
                  <a:lnTo>
                    <a:pt x="3462" y="1148"/>
                  </a:lnTo>
                  <a:cubicBezTo>
                    <a:pt x="3523" y="1136"/>
                    <a:pt x="3571" y="1136"/>
                    <a:pt x="3620" y="1136"/>
                  </a:cubicBezTo>
                  <a:lnTo>
                    <a:pt x="3705" y="1136"/>
                  </a:lnTo>
                  <a:lnTo>
                    <a:pt x="3864" y="1123"/>
                  </a:lnTo>
                  <a:lnTo>
                    <a:pt x="3937" y="1123"/>
                  </a:lnTo>
                  <a:lnTo>
                    <a:pt x="4083" y="1111"/>
                  </a:lnTo>
                  <a:lnTo>
                    <a:pt x="4156" y="1099"/>
                  </a:lnTo>
                  <a:lnTo>
                    <a:pt x="4290" y="1087"/>
                  </a:lnTo>
                  <a:lnTo>
                    <a:pt x="4363" y="1075"/>
                  </a:lnTo>
                  <a:lnTo>
                    <a:pt x="4485" y="1062"/>
                  </a:lnTo>
                  <a:lnTo>
                    <a:pt x="4558" y="1050"/>
                  </a:lnTo>
                  <a:lnTo>
                    <a:pt x="4668" y="1026"/>
                  </a:lnTo>
                  <a:lnTo>
                    <a:pt x="4729" y="1014"/>
                  </a:lnTo>
                  <a:lnTo>
                    <a:pt x="4827" y="989"/>
                  </a:lnTo>
                  <a:lnTo>
                    <a:pt x="4887" y="965"/>
                  </a:lnTo>
                  <a:lnTo>
                    <a:pt x="4973" y="941"/>
                  </a:lnTo>
                  <a:lnTo>
                    <a:pt x="5021" y="928"/>
                  </a:lnTo>
                  <a:lnTo>
                    <a:pt x="5095" y="892"/>
                  </a:lnTo>
                  <a:lnTo>
                    <a:pt x="5143" y="880"/>
                  </a:lnTo>
                  <a:lnTo>
                    <a:pt x="5204" y="855"/>
                  </a:lnTo>
                  <a:lnTo>
                    <a:pt x="5241" y="831"/>
                  </a:lnTo>
                  <a:cubicBezTo>
                    <a:pt x="5253" y="819"/>
                    <a:pt x="5265" y="807"/>
                    <a:pt x="5290" y="794"/>
                  </a:cubicBezTo>
                  <a:cubicBezTo>
                    <a:pt x="5290" y="794"/>
                    <a:pt x="5302" y="782"/>
                    <a:pt x="5314" y="782"/>
                  </a:cubicBezTo>
                  <a:cubicBezTo>
                    <a:pt x="5326" y="770"/>
                    <a:pt x="5338" y="758"/>
                    <a:pt x="5338" y="746"/>
                  </a:cubicBezTo>
                  <a:lnTo>
                    <a:pt x="5363" y="721"/>
                  </a:lnTo>
                  <a:cubicBezTo>
                    <a:pt x="5363" y="709"/>
                    <a:pt x="5375" y="697"/>
                    <a:pt x="5375" y="685"/>
                  </a:cubicBezTo>
                  <a:cubicBezTo>
                    <a:pt x="5387" y="673"/>
                    <a:pt x="5387" y="660"/>
                    <a:pt x="5387" y="648"/>
                  </a:cubicBezTo>
                  <a:cubicBezTo>
                    <a:pt x="5387" y="526"/>
                    <a:pt x="5229" y="417"/>
                    <a:pt x="4973" y="319"/>
                  </a:cubicBezTo>
                  <a:cubicBezTo>
                    <a:pt x="4497" y="161"/>
                    <a:pt x="3657" y="27"/>
                    <a:pt x="2706" y="2"/>
                  </a:cubicBezTo>
                  <a:cubicBezTo>
                    <a:pt x="2634" y="1"/>
                    <a:pt x="2563" y="1"/>
                    <a:pt x="2492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581730" y="2289668"/>
              <a:ext cx="176372" cy="44722"/>
            </a:xfrm>
            <a:custGeom>
              <a:rect b="b" l="l" r="r" t="t"/>
              <a:pathLst>
                <a:path extrusionOk="0" h="1369" w="5399">
                  <a:moveTo>
                    <a:pt x="12" y="0"/>
                  </a:moveTo>
                  <a:lnTo>
                    <a:pt x="0" y="719"/>
                  </a:lnTo>
                  <a:cubicBezTo>
                    <a:pt x="0" y="744"/>
                    <a:pt x="12" y="768"/>
                    <a:pt x="24" y="792"/>
                  </a:cubicBezTo>
                  <a:cubicBezTo>
                    <a:pt x="24" y="805"/>
                    <a:pt x="37" y="829"/>
                    <a:pt x="61" y="841"/>
                  </a:cubicBezTo>
                  <a:cubicBezTo>
                    <a:pt x="73" y="865"/>
                    <a:pt x="85" y="878"/>
                    <a:pt x="110" y="902"/>
                  </a:cubicBezTo>
                  <a:cubicBezTo>
                    <a:pt x="110" y="902"/>
                    <a:pt x="122" y="914"/>
                    <a:pt x="122" y="914"/>
                  </a:cubicBezTo>
                  <a:lnTo>
                    <a:pt x="146" y="926"/>
                  </a:lnTo>
                  <a:cubicBezTo>
                    <a:pt x="158" y="939"/>
                    <a:pt x="171" y="939"/>
                    <a:pt x="183" y="951"/>
                  </a:cubicBezTo>
                  <a:lnTo>
                    <a:pt x="207" y="963"/>
                  </a:lnTo>
                  <a:cubicBezTo>
                    <a:pt x="244" y="975"/>
                    <a:pt x="280" y="1000"/>
                    <a:pt x="317" y="1012"/>
                  </a:cubicBezTo>
                  <a:lnTo>
                    <a:pt x="329" y="1012"/>
                  </a:lnTo>
                  <a:lnTo>
                    <a:pt x="439" y="1048"/>
                  </a:lnTo>
                  <a:lnTo>
                    <a:pt x="475" y="1060"/>
                  </a:lnTo>
                  <a:lnTo>
                    <a:pt x="573" y="1097"/>
                  </a:lnTo>
                  <a:lnTo>
                    <a:pt x="622" y="1109"/>
                  </a:lnTo>
                  <a:lnTo>
                    <a:pt x="743" y="1146"/>
                  </a:lnTo>
                  <a:lnTo>
                    <a:pt x="780" y="1158"/>
                  </a:lnTo>
                  <a:lnTo>
                    <a:pt x="963" y="1194"/>
                  </a:lnTo>
                  <a:lnTo>
                    <a:pt x="999" y="1194"/>
                  </a:lnTo>
                  <a:lnTo>
                    <a:pt x="1158" y="1219"/>
                  </a:lnTo>
                  <a:lnTo>
                    <a:pt x="1219" y="1231"/>
                  </a:lnTo>
                  <a:lnTo>
                    <a:pt x="1365" y="1255"/>
                  </a:lnTo>
                  <a:lnTo>
                    <a:pt x="1426" y="1268"/>
                  </a:lnTo>
                  <a:lnTo>
                    <a:pt x="1609" y="1316"/>
                  </a:lnTo>
                  <a:lnTo>
                    <a:pt x="1645" y="1316"/>
                  </a:lnTo>
                  <a:cubicBezTo>
                    <a:pt x="1718" y="1316"/>
                    <a:pt x="1791" y="1329"/>
                    <a:pt x="1864" y="1341"/>
                  </a:cubicBezTo>
                  <a:lnTo>
                    <a:pt x="1938" y="1341"/>
                  </a:lnTo>
                  <a:lnTo>
                    <a:pt x="2096" y="1353"/>
                  </a:lnTo>
                  <a:lnTo>
                    <a:pt x="2437" y="1353"/>
                  </a:lnTo>
                  <a:cubicBezTo>
                    <a:pt x="2510" y="1365"/>
                    <a:pt x="2596" y="1365"/>
                    <a:pt x="2681" y="1365"/>
                  </a:cubicBezTo>
                  <a:cubicBezTo>
                    <a:pt x="2780" y="1368"/>
                    <a:pt x="2879" y="1369"/>
                    <a:pt x="2975" y="1369"/>
                  </a:cubicBezTo>
                  <a:cubicBezTo>
                    <a:pt x="4325" y="1369"/>
                    <a:pt x="5386" y="1137"/>
                    <a:pt x="5386" y="841"/>
                  </a:cubicBezTo>
                  <a:lnTo>
                    <a:pt x="5398" y="86"/>
                  </a:lnTo>
                  <a:lnTo>
                    <a:pt x="5398" y="86"/>
                  </a:lnTo>
                  <a:cubicBezTo>
                    <a:pt x="5387" y="387"/>
                    <a:pt x="4294" y="611"/>
                    <a:pt x="2907" y="611"/>
                  </a:cubicBezTo>
                  <a:cubicBezTo>
                    <a:pt x="2836" y="611"/>
                    <a:pt x="2765" y="611"/>
                    <a:pt x="2693" y="610"/>
                  </a:cubicBezTo>
                  <a:cubicBezTo>
                    <a:pt x="2608" y="597"/>
                    <a:pt x="2523" y="597"/>
                    <a:pt x="2437" y="597"/>
                  </a:cubicBezTo>
                  <a:lnTo>
                    <a:pt x="2364" y="597"/>
                  </a:lnTo>
                  <a:lnTo>
                    <a:pt x="2193" y="585"/>
                  </a:lnTo>
                  <a:lnTo>
                    <a:pt x="2108" y="585"/>
                  </a:lnTo>
                  <a:lnTo>
                    <a:pt x="1938" y="573"/>
                  </a:lnTo>
                  <a:lnTo>
                    <a:pt x="1877" y="573"/>
                  </a:lnTo>
                  <a:cubicBezTo>
                    <a:pt x="1791" y="573"/>
                    <a:pt x="1718" y="561"/>
                    <a:pt x="1645" y="561"/>
                  </a:cubicBezTo>
                  <a:lnTo>
                    <a:pt x="1609" y="561"/>
                  </a:lnTo>
                  <a:lnTo>
                    <a:pt x="1438" y="536"/>
                  </a:lnTo>
                  <a:lnTo>
                    <a:pt x="1365" y="524"/>
                  </a:lnTo>
                  <a:lnTo>
                    <a:pt x="1231" y="500"/>
                  </a:lnTo>
                  <a:lnTo>
                    <a:pt x="1158" y="488"/>
                  </a:lnTo>
                  <a:lnTo>
                    <a:pt x="1011" y="463"/>
                  </a:lnTo>
                  <a:lnTo>
                    <a:pt x="975" y="451"/>
                  </a:lnTo>
                  <a:lnTo>
                    <a:pt x="804" y="415"/>
                  </a:lnTo>
                  <a:lnTo>
                    <a:pt x="756" y="402"/>
                  </a:lnTo>
                  <a:lnTo>
                    <a:pt x="634" y="378"/>
                  </a:lnTo>
                  <a:lnTo>
                    <a:pt x="585" y="366"/>
                  </a:lnTo>
                  <a:lnTo>
                    <a:pt x="487" y="329"/>
                  </a:lnTo>
                  <a:lnTo>
                    <a:pt x="451" y="317"/>
                  </a:lnTo>
                  <a:lnTo>
                    <a:pt x="341" y="281"/>
                  </a:lnTo>
                  <a:lnTo>
                    <a:pt x="329" y="281"/>
                  </a:lnTo>
                  <a:cubicBezTo>
                    <a:pt x="292" y="268"/>
                    <a:pt x="256" y="244"/>
                    <a:pt x="219" y="232"/>
                  </a:cubicBezTo>
                  <a:lnTo>
                    <a:pt x="195" y="220"/>
                  </a:lnTo>
                  <a:cubicBezTo>
                    <a:pt x="183" y="207"/>
                    <a:pt x="158" y="195"/>
                    <a:pt x="134" y="183"/>
                  </a:cubicBezTo>
                  <a:lnTo>
                    <a:pt x="122" y="171"/>
                  </a:lnTo>
                  <a:cubicBezTo>
                    <a:pt x="98" y="147"/>
                    <a:pt x="85" y="134"/>
                    <a:pt x="61" y="110"/>
                  </a:cubicBezTo>
                  <a:cubicBezTo>
                    <a:pt x="49" y="98"/>
                    <a:pt x="37" y="73"/>
                    <a:pt x="24" y="61"/>
                  </a:cubicBezTo>
                  <a:cubicBezTo>
                    <a:pt x="12" y="37"/>
                    <a:pt x="12" y="25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4582514" y="2272811"/>
              <a:ext cx="175980" cy="37568"/>
            </a:xfrm>
            <a:custGeom>
              <a:rect b="b" l="l" r="r" t="t"/>
              <a:pathLst>
                <a:path extrusionOk="0" h="1150" w="5387">
                  <a:moveTo>
                    <a:pt x="2411" y="1"/>
                  </a:moveTo>
                  <a:cubicBezTo>
                    <a:pt x="1061" y="1"/>
                    <a:pt x="0" y="233"/>
                    <a:pt x="0" y="528"/>
                  </a:cubicBezTo>
                  <a:cubicBezTo>
                    <a:pt x="0" y="541"/>
                    <a:pt x="0" y="553"/>
                    <a:pt x="0" y="565"/>
                  </a:cubicBezTo>
                  <a:cubicBezTo>
                    <a:pt x="13" y="577"/>
                    <a:pt x="25" y="589"/>
                    <a:pt x="37" y="602"/>
                  </a:cubicBezTo>
                  <a:cubicBezTo>
                    <a:pt x="37" y="614"/>
                    <a:pt x="49" y="614"/>
                    <a:pt x="49" y="626"/>
                  </a:cubicBezTo>
                  <a:cubicBezTo>
                    <a:pt x="61" y="638"/>
                    <a:pt x="74" y="650"/>
                    <a:pt x="86" y="663"/>
                  </a:cubicBezTo>
                  <a:lnTo>
                    <a:pt x="98" y="687"/>
                  </a:lnTo>
                  <a:cubicBezTo>
                    <a:pt x="122" y="699"/>
                    <a:pt x="134" y="711"/>
                    <a:pt x="159" y="723"/>
                  </a:cubicBezTo>
                  <a:lnTo>
                    <a:pt x="183" y="736"/>
                  </a:lnTo>
                  <a:lnTo>
                    <a:pt x="244" y="772"/>
                  </a:lnTo>
                  <a:lnTo>
                    <a:pt x="281" y="784"/>
                  </a:lnTo>
                  <a:lnTo>
                    <a:pt x="366" y="821"/>
                  </a:lnTo>
                  <a:lnTo>
                    <a:pt x="403" y="833"/>
                  </a:lnTo>
                  <a:lnTo>
                    <a:pt x="500" y="870"/>
                  </a:lnTo>
                  <a:lnTo>
                    <a:pt x="549" y="882"/>
                  </a:lnTo>
                  <a:lnTo>
                    <a:pt x="658" y="918"/>
                  </a:lnTo>
                  <a:lnTo>
                    <a:pt x="707" y="931"/>
                  </a:lnTo>
                  <a:lnTo>
                    <a:pt x="829" y="967"/>
                  </a:lnTo>
                  <a:lnTo>
                    <a:pt x="890" y="979"/>
                  </a:lnTo>
                  <a:lnTo>
                    <a:pt x="1012" y="1004"/>
                  </a:lnTo>
                  <a:lnTo>
                    <a:pt x="1073" y="1016"/>
                  </a:lnTo>
                  <a:lnTo>
                    <a:pt x="1219" y="1040"/>
                  </a:lnTo>
                  <a:lnTo>
                    <a:pt x="1280" y="1052"/>
                  </a:lnTo>
                  <a:lnTo>
                    <a:pt x="1438" y="1065"/>
                  </a:lnTo>
                  <a:lnTo>
                    <a:pt x="1499" y="1077"/>
                  </a:lnTo>
                  <a:lnTo>
                    <a:pt x="1670" y="1101"/>
                  </a:lnTo>
                  <a:lnTo>
                    <a:pt x="1731" y="1101"/>
                  </a:lnTo>
                  <a:lnTo>
                    <a:pt x="1914" y="1113"/>
                  </a:lnTo>
                  <a:lnTo>
                    <a:pt x="1962" y="1113"/>
                  </a:lnTo>
                  <a:lnTo>
                    <a:pt x="2157" y="1138"/>
                  </a:lnTo>
                  <a:lnTo>
                    <a:pt x="2182" y="1138"/>
                  </a:lnTo>
                  <a:cubicBezTo>
                    <a:pt x="2352" y="1138"/>
                    <a:pt x="2523" y="1150"/>
                    <a:pt x="2681" y="1150"/>
                  </a:cubicBezTo>
                  <a:lnTo>
                    <a:pt x="3705" y="1150"/>
                  </a:lnTo>
                  <a:lnTo>
                    <a:pt x="3863" y="1138"/>
                  </a:lnTo>
                  <a:lnTo>
                    <a:pt x="3949" y="1126"/>
                  </a:lnTo>
                  <a:lnTo>
                    <a:pt x="4083" y="1113"/>
                  </a:lnTo>
                  <a:lnTo>
                    <a:pt x="4168" y="1101"/>
                  </a:lnTo>
                  <a:lnTo>
                    <a:pt x="4290" y="1089"/>
                  </a:lnTo>
                  <a:lnTo>
                    <a:pt x="4363" y="1077"/>
                  </a:lnTo>
                  <a:lnTo>
                    <a:pt x="4485" y="1052"/>
                  </a:lnTo>
                  <a:lnTo>
                    <a:pt x="4558" y="1040"/>
                  </a:lnTo>
                  <a:lnTo>
                    <a:pt x="4668" y="1016"/>
                  </a:lnTo>
                  <a:lnTo>
                    <a:pt x="4729" y="1004"/>
                  </a:lnTo>
                  <a:lnTo>
                    <a:pt x="4826" y="979"/>
                  </a:lnTo>
                  <a:lnTo>
                    <a:pt x="4887" y="967"/>
                  </a:lnTo>
                  <a:lnTo>
                    <a:pt x="4972" y="943"/>
                  </a:lnTo>
                  <a:lnTo>
                    <a:pt x="5021" y="931"/>
                  </a:lnTo>
                  <a:cubicBezTo>
                    <a:pt x="5058" y="918"/>
                    <a:pt x="5082" y="906"/>
                    <a:pt x="5094" y="894"/>
                  </a:cubicBezTo>
                  <a:lnTo>
                    <a:pt x="5143" y="882"/>
                  </a:lnTo>
                  <a:lnTo>
                    <a:pt x="5204" y="845"/>
                  </a:lnTo>
                  <a:lnTo>
                    <a:pt x="5240" y="833"/>
                  </a:lnTo>
                  <a:cubicBezTo>
                    <a:pt x="5253" y="821"/>
                    <a:pt x="5277" y="809"/>
                    <a:pt x="5289" y="797"/>
                  </a:cubicBezTo>
                  <a:cubicBezTo>
                    <a:pt x="5301" y="784"/>
                    <a:pt x="5301" y="784"/>
                    <a:pt x="5313" y="772"/>
                  </a:cubicBezTo>
                  <a:lnTo>
                    <a:pt x="5350" y="748"/>
                  </a:lnTo>
                  <a:cubicBezTo>
                    <a:pt x="5350" y="736"/>
                    <a:pt x="5362" y="723"/>
                    <a:pt x="5362" y="723"/>
                  </a:cubicBezTo>
                  <a:cubicBezTo>
                    <a:pt x="5374" y="711"/>
                    <a:pt x="5374" y="699"/>
                    <a:pt x="5374" y="687"/>
                  </a:cubicBezTo>
                  <a:cubicBezTo>
                    <a:pt x="5374" y="687"/>
                    <a:pt x="5374" y="687"/>
                    <a:pt x="5374" y="675"/>
                  </a:cubicBezTo>
                  <a:cubicBezTo>
                    <a:pt x="5387" y="663"/>
                    <a:pt x="5387" y="650"/>
                    <a:pt x="5374" y="638"/>
                  </a:cubicBezTo>
                  <a:cubicBezTo>
                    <a:pt x="5387" y="528"/>
                    <a:pt x="5228" y="419"/>
                    <a:pt x="4960" y="321"/>
                  </a:cubicBezTo>
                  <a:cubicBezTo>
                    <a:pt x="4485" y="151"/>
                    <a:pt x="3656" y="29"/>
                    <a:pt x="2706" y="4"/>
                  </a:cubicBezTo>
                  <a:cubicBezTo>
                    <a:pt x="2606" y="2"/>
                    <a:pt x="2508" y="1"/>
                    <a:pt x="2411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5095246" y="2831082"/>
              <a:ext cx="176404" cy="43154"/>
            </a:xfrm>
            <a:custGeom>
              <a:rect b="b" l="l" r="r" t="t"/>
              <a:pathLst>
                <a:path extrusionOk="0" h="1321" w="5400">
                  <a:moveTo>
                    <a:pt x="5399" y="73"/>
                  </a:moveTo>
                  <a:lnTo>
                    <a:pt x="5399" y="77"/>
                  </a:lnTo>
                  <a:lnTo>
                    <a:pt x="5399" y="77"/>
                  </a:lnTo>
                  <a:cubicBezTo>
                    <a:pt x="5399" y="76"/>
                    <a:pt x="5399" y="75"/>
                    <a:pt x="5399" y="73"/>
                  </a:cubicBezTo>
                  <a:close/>
                  <a:moveTo>
                    <a:pt x="13" y="0"/>
                  </a:moveTo>
                  <a:lnTo>
                    <a:pt x="1" y="719"/>
                  </a:lnTo>
                  <a:cubicBezTo>
                    <a:pt x="1" y="744"/>
                    <a:pt x="1" y="756"/>
                    <a:pt x="13" y="780"/>
                  </a:cubicBezTo>
                  <a:cubicBezTo>
                    <a:pt x="25" y="792"/>
                    <a:pt x="37" y="817"/>
                    <a:pt x="50" y="829"/>
                  </a:cubicBezTo>
                  <a:cubicBezTo>
                    <a:pt x="74" y="853"/>
                    <a:pt x="86" y="865"/>
                    <a:pt x="111" y="878"/>
                  </a:cubicBezTo>
                  <a:lnTo>
                    <a:pt x="123" y="902"/>
                  </a:lnTo>
                  <a:lnTo>
                    <a:pt x="147" y="914"/>
                  </a:lnTo>
                  <a:lnTo>
                    <a:pt x="184" y="939"/>
                  </a:lnTo>
                  <a:lnTo>
                    <a:pt x="208" y="951"/>
                  </a:lnTo>
                  <a:lnTo>
                    <a:pt x="318" y="999"/>
                  </a:lnTo>
                  <a:lnTo>
                    <a:pt x="330" y="999"/>
                  </a:lnTo>
                  <a:lnTo>
                    <a:pt x="440" y="1036"/>
                  </a:lnTo>
                  <a:lnTo>
                    <a:pt x="476" y="1048"/>
                  </a:lnTo>
                  <a:lnTo>
                    <a:pt x="574" y="1085"/>
                  </a:lnTo>
                  <a:lnTo>
                    <a:pt x="635" y="1097"/>
                  </a:lnTo>
                  <a:lnTo>
                    <a:pt x="744" y="1121"/>
                  </a:lnTo>
                  <a:lnTo>
                    <a:pt x="793" y="1133"/>
                  </a:lnTo>
                  <a:cubicBezTo>
                    <a:pt x="842" y="1146"/>
                    <a:pt x="903" y="1158"/>
                    <a:pt x="964" y="1170"/>
                  </a:cubicBezTo>
                  <a:lnTo>
                    <a:pt x="1000" y="1182"/>
                  </a:lnTo>
                  <a:lnTo>
                    <a:pt x="1159" y="1207"/>
                  </a:lnTo>
                  <a:lnTo>
                    <a:pt x="1219" y="1219"/>
                  </a:lnTo>
                  <a:lnTo>
                    <a:pt x="1366" y="1243"/>
                  </a:lnTo>
                  <a:lnTo>
                    <a:pt x="1427" y="1255"/>
                  </a:lnTo>
                  <a:lnTo>
                    <a:pt x="1609" y="1268"/>
                  </a:lnTo>
                  <a:lnTo>
                    <a:pt x="1646" y="1268"/>
                  </a:lnTo>
                  <a:lnTo>
                    <a:pt x="1865" y="1292"/>
                  </a:lnTo>
                  <a:lnTo>
                    <a:pt x="1938" y="1292"/>
                  </a:lnTo>
                  <a:lnTo>
                    <a:pt x="2109" y="1304"/>
                  </a:lnTo>
                  <a:lnTo>
                    <a:pt x="2182" y="1304"/>
                  </a:lnTo>
                  <a:cubicBezTo>
                    <a:pt x="2243" y="1316"/>
                    <a:pt x="2304" y="1316"/>
                    <a:pt x="2353" y="1316"/>
                  </a:cubicBezTo>
                  <a:lnTo>
                    <a:pt x="2682" y="1316"/>
                  </a:lnTo>
                  <a:cubicBezTo>
                    <a:pt x="2785" y="1319"/>
                    <a:pt x="2888" y="1320"/>
                    <a:pt x="2989" y="1320"/>
                  </a:cubicBezTo>
                  <a:cubicBezTo>
                    <a:pt x="4333" y="1320"/>
                    <a:pt x="5387" y="1098"/>
                    <a:pt x="5387" y="792"/>
                  </a:cubicBezTo>
                  <a:lnTo>
                    <a:pt x="5399" y="77"/>
                  </a:lnTo>
                  <a:lnTo>
                    <a:pt x="5399" y="77"/>
                  </a:lnTo>
                  <a:cubicBezTo>
                    <a:pt x="5389" y="377"/>
                    <a:pt x="4289" y="599"/>
                    <a:pt x="2908" y="599"/>
                  </a:cubicBezTo>
                  <a:cubicBezTo>
                    <a:pt x="2837" y="599"/>
                    <a:pt x="2766" y="598"/>
                    <a:pt x="2694" y="597"/>
                  </a:cubicBezTo>
                  <a:lnTo>
                    <a:pt x="2377" y="597"/>
                  </a:lnTo>
                  <a:cubicBezTo>
                    <a:pt x="2316" y="597"/>
                    <a:pt x="2255" y="585"/>
                    <a:pt x="2194" y="585"/>
                  </a:cubicBezTo>
                  <a:lnTo>
                    <a:pt x="2121" y="585"/>
                  </a:lnTo>
                  <a:lnTo>
                    <a:pt x="1951" y="573"/>
                  </a:lnTo>
                  <a:lnTo>
                    <a:pt x="1878" y="573"/>
                  </a:lnTo>
                  <a:lnTo>
                    <a:pt x="1658" y="549"/>
                  </a:lnTo>
                  <a:lnTo>
                    <a:pt x="1622" y="549"/>
                  </a:lnTo>
                  <a:cubicBezTo>
                    <a:pt x="1561" y="536"/>
                    <a:pt x="1500" y="536"/>
                    <a:pt x="1439" y="524"/>
                  </a:cubicBezTo>
                  <a:lnTo>
                    <a:pt x="1378" y="512"/>
                  </a:lnTo>
                  <a:lnTo>
                    <a:pt x="1232" y="500"/>
                  </a:lnTo>
                  <a:lnTo>
                    <a:pt x="1171" y="488"/>
                  </a:lnTo>
                  <a:lnTo>
                    <a:pt x="1012" y="463"/>
                  </a:lnTo>
                  <a:lnTo>
                    <a:pt x="976" y="451"/>
                  </a:lnTo>
                  <a:cubicBezTo>
                    <a:pt x="915" y="439"/>
                    <a:pt x="854" y="427"/>
                    <a:pt x="805" y="415"/>
                  </a:cubicBezTo>
                  <a:lnTo>
                    <a:pt x="769" y="402"/>
                  </a:lnTo>
                  <a:lnTo>
                    <a:pt x="647" y="366"/>
                  </a:lnTo>
                  <a:lnTo>
                    <a:pt x="598" y="354"/>
                  </a:lnTo>
                  <a:lnTo>
                    <a:pt x="501" y="329"/>
                  </a:lnTo>
                  <a:lnTo>
                    <a:pt x="452" y="317"/>
                  </a:lnTo>
                  <a:lnTo>
                    <a:pt x="354" y="268"/>
                  </a:lnTo>
                  <a:lnTo>
                    <a:pt x="330" y="268"/>
                  </a:lnTo>
                  <a:lnTo>
                    <a:pt x="232" y="220"/>
                  </a:lnTo>
                  <a:lnTo>
                    <a:pt x="208" y="207"/>
                  </a:lnTo>
                  <a:lnTo>
                    <a:pt x="147" y="171"/>
                  </a:lnTo>
                  <a:lnTo>
                    <a:pt x="123" y="159"/>
                  </a:lnTo>
                  <a:cubicBezTo>
                    <a:pt x="98" y="146"/>
                    <a:pt x="86" y="122"/>
                    <a:pt x="62" y="110"/>
                  </a:cubicBezTo>
                  <a:cubicBezTo>
                    <a:pt x="50" y="98"/>
                    <a:pt x="37" y="73"/>
                    <a:pt x="25" y="49"/>
                  </a:cubicBezTo>
                  <a:cubicBezTo>
                    <a:pt x="13" y="37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5096063" y="2813833"/>
              <a:ext cx="175980" cy="37568"/>
            </a:xfrm>
            <a:custGeom>
              <a:rect b="b" l="l" r="r" t="t"/>
              <a:pathLst>
                <a:path extrusionOk="0" h="1150" w="5387">
                  <a:moveTo>
                    <a:pt x="2399" y="0"/>
                  </a:moveTo>
                  <a:cubicBezTo>
                    <a:pt x="1055" y="0"/>
                    <a:pt x="0" y="222"/>
                    <a:pt x="0" y="528"/>
                  </a:cubicBezTo>
                  <a:cubicBezTo>
                    <a:pt x="0" y="540"/>
                    <a:pt x="0" y="540"/>
                    <a:pt x="0" y="553"/>
                  </a:cubicBezTo>
                  <a:lnTo>
                    <a:pt x="0" y="565"/>
                  </a:lnTo>
                  <a:cubicBezTo>
                    <a:pt x="12" y="577"/>
                    <a:pt x="25" y="589"/>
                    <a:pt x="37" y="601"/>
                  </a:cubicBezTo>
                  <a:lnTo>
                    <a:pt x="49" y="626"/>
                  </a:lnTo>
                  <a:cubicBezTo>
                    <a:pt x="61" y="638"/>
                    <a:pt x="73" y="650"/>
                    <a:pt x="86" y="662"/>
                  </a:cubicBezTo>
                  <a:lnTo>
                    <a:pt x="110" y="674"/>
                  </a:lnTo>
                  <a:lnTo>
                    <a:pt x="159" y="711"/>
                  </a:lnTo>
                  <a:lnTo>
                    <a:pt x="183" y="735"/>
                  </a:lnTo>
                  <a:cubicBezTo>
                    <a:pt x="207" y="748"/>
                    <a:pt x="232" y="760"/>
                    <a:pt x="256" y="772"/>
                  </a:cubicBezTo>
                  <a:lnTo>
                    <a:pt x="281" y="784"/>
                  </a:lnTo>
                  <a:cubicBezTo>
                    <a:pt x="305" y="796"/>
                    <a:pt x="341" y="808"/>
                    <a:pt x="366" y="821"/>
                  </a:cubicBezTo>
                  <a:lnTo>
                    <a:pt x="402" y="833"/>
                  </a:lnTo>
                  <a:lnTo>
                    <a:pt x="500" y="869"/>
                  </a:lnTo>
                  <a:lnTo>
                    <a:pt x="549" y="882"/>
                  </a:lnTo>
                  <a:cubicBezTo>
                    <a:pt x="585" y="894"/>
                    <a:pt x="622" y="906"/>
                    <a:pt x="658" y="918"/>
                  </a:cubicBezTo>
                  <a:lnTo>
                    <a:pt x="707" y="930"/>
                  </a:lnTo>
                  <a:lnTo>
                    <a:pt x="829" y="955"/>
                  </a:lnTo>
                  <a:lnTo>
                    <a:pt x="890" y="967"/>
                  </a:lnTo>
                  <a:lnTo>
                    <a:pt x="1012" y="1003"/>
                  </a:lnTo>
                  <a:lnTo>
                    <a:pt x="1073" y="1003"/>
                  </a:lnTo>
                  <a:lnTo>
                    <a:pt x="1219" y="1040"/>
                  </a:lnTo>
                  <a:lnTo>
                    <a:pt x="1292" y="1040"/>
                  </a:lnTo>
                  <a:lnTo>
                    <a:pt x="1438" y="1064"/>
                  </a:lnTo>
                  <a:lnTo>
                    <a:pt x="1499" y="1077"/>
                  </a:lnTo>
                  <a:lnTo>
                    <a:pt x="1670" y="1089"/>
                  </a:lnTo>
                  <a:lnTo>
                    <a:pt x="1731" y="1089"/>
                  </a:lnTo>
                  <a:lnTo>
                    <a:pt x="1913" y="1113"/>
                  </a:lnTo>
                  <a:lnTo>
                    <a:pt x="1962" y="1113"/>
                  </a:lnTo>
                  <a:cubicBezTo>
                    <a:pt x="2035" y="1113"/>
                    <a:pt x="2096" y="1125"/>
                    <a:pt x="2169" y="1125"/>
                  </a:cubicBezTo>
                  <a:lnTo>
                    <a:pt x="2182" y="1125"/>
                  </a:lnTo>
                  <a:cubicBezTo>
                    <a:pt x="2352" y="1137"/>
                    <a:pt x="2523" y="1150"/>
                    <a:pt x="2693" y="1150"/>
                  </a:cubicBezTo>
                  <a:lnTo>
                    <a:pt x="3473" y="1150"/>
                  </a:lnTo>
                  <a:lnTo>
                    <a:pt x="3632" y="1137"/>
                  </a:lnTo>
                  <a:lnTo>
                    <a:pt x="3717" y="1137"/>
                  </a:lnTo>
                  <a:lnTo>
                    <a:pt x="3863" y="1125"/>
                  </a:lnTo>
                  <a:lnTo>
                    <a:pt x="3949" y="1125"/>
                  </a:lnTo>
                  <a:lnTo>
                    <a:pt x="4083" y="1113"/>
                  </a:lnTo>
                  <a:lnTo>
                    <a:pt x="4168" y="1101"/>
                  </a:lnTo>
                  <a:lnTo>
                    <a:pt x="4290" y="1089"/>
                  </a:lnTo>
                  <a:lnTo>
                    <a:pt x="4375" y="1077"/>
                  </a:lnTo>
                  <a:lnTo>
                    <a:pt x="4485" y="1052"/>
                  </a:lnTo>
                  <a:lnTo>
                    <a:pt x="4558" y="1040"/>
                  </a:lnTo>
                  <a:lnTo>
                    <a:pt x="4667" y="1016"/>
                  </a:lnTo>
                  <a:lnTo>
                    <a:pt x="4741" y="1003"/>
                  </a:lnTo>
                  <a:lnTo>
                    <a:pt x="4838" y="979"/>
                  </a:lnTo>
                  <a:lnTo>
                    <a:pt x="4887" y="967"/>
                  </a:lnTo>
                  <a:cubicBezTo>
                    <a:pt x="4923" y="955"/>
                    <a:pt x="4948" y="943"/>
                    <a:pt x="4972" y="943"/>
                  </a:cubicBezTo>
                  <a:lnTo>
                    <a:pt x="5033" y="918"/>
                  </a:lnTo>
                  <a:lnTo>
                    <a:pt x="5106" y="894"/>
                  </a:lnTo>
                  <a:lnTo>
                    <a:pt x="5143" y="869"/>
                  </a:lnTo>
                  <a:cubicBezTo>
                    <a:pt x="5167" y="869"/>
                    <a:pt x="5191" y="857"/>
                    <a:pt x="5204" y="845"/>
                  </a:cubicBezTo>
                  <a:lnTo>
                    <a:pt x="5240" y="821"/>
                  </a:lnTo>
                  <a:lnTo>
                    <a:pt x="5289" y="796"/>
                  </a:lnTo>
                  <a:lnTo>
                    <a:pt x="5313" y="772"/>
                  </a:lnTo>
                  <a:cubicBezTo>
                    <a:pt x="5326" y="760"/>
                    <a:pt x="5338" y="748"/>
                    <a:pt x="5350" y="748"/>
                  </a:cubicBezTo>
                  <a:lnTo>
                    <a:pt x="5362" y="723"/>
                  </a:lnTo>
                  <a:cubicBezTo>
                    <a:pt x="5374" y="711"/>
                    <a:pt x="5374" y="699"/>
                    <a:pt x="5386" y="687"/>
                  </a:cubicBezTo>
                  <a:cubicBezTo>
                    <a:pt x="5386" y="687"/>
                    <a:pt x="5386" y="674"/>
                    <a:pt x="5386" y="674"/>
                  </a:cubicBezTo>
                  <a:cubicBezTo>
                    <a:pt x="5386" y="662"/>
                    <a:pt x="5386" y="650"/>
                    <a:pt x="5386" y="638"/>
                  </a:cubicBezTo>
                  <a:cubicBezTo>
                    <a:pt x="5386" y="528"/>
                    <a:pt x="5228" y="419"/>
                    <a:pt x="4960" y="321"/>
                  </a:cubicBezTo>
                  <a:cubicBezTo>
                    <a:pt x="4485" y="150"/>
                    <a:pt x="3656" y="16"/>
                    <a:pt x="2706" y="4"/>
                  </a:cubicBezTo>
                  <a:cubicBezTo>
                    <a:pt x="2602" y="2"/>
                    <a:pt x="2500" y="0"/>
                    <a:pt x="2399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5098447" y="2803216"/>
              <a:ext cx="176372" cy="43546"/>
            </a:xfrm>
            <a:custGeom>
              <a:rect b="b" l="l" r="r" t="t"/>
              <a:pathLst>
                <a:path extrusionOk="0" h="1333" w="5399">
                  <a:moveTo>
                    <a:pt x="5399" y="85"/>
                  </a:moveTo>
                  <a:lnTo>
                    <a:pt x="5399" y="90"/>
                  </a:lnTo>
                  <a:lnTo>
                    <a:pt x="5399" y="90"/>
                  </a:lnTo>
                  <a:cubicBezTo>
                    <a:pt x="5399" y="88"/>
                    <a:pt x="5399" y="87"/>
                    <a:pt x="5399" y="85"/>
                  </a:cubicBezTo>
                  <a:close/>
                  <a:moveTo>
                    <a:pt x="13" y="0"/>
                  </a:moveTo>
                  <a:lnTo>
                    <a:pt x="0" y="731"/>
                  </a:lnTo>
                  <a:cubicBezTo>
                    <a:pt x="0" y="744"/>
                    <a:pt x="0" y="768"/>
                    <a:pt x="0" y="792"/>
                  </a:cubicBezTo>
                  <a:cubicBezTo>
                    <a:pt x="13" y="804"/>
                    <a:pt x="25" y="829"/>
                    <a:pt x="37" y="841"/>
                  </a:cubicBezTo>
                  <a:cubicBezTo>
                    <a:pt x="61" y="865"/>
                    <a:pt x="74" y="878"/>
                    <a:pt x="98" y="890"/>
                  </a:cubicBezTo>
                  <a:lnTo>
                    <a:pt x="122" y="902"/>
                  </a:lnTo>
                  <a:lnTo>
                    <a:pt x="134" y="914"/>
                  </a:lnTo>
                  <a:cubicBezTo>
                    <a:pt x="147" y="926"/>
                    <a:pt x="171" y="939"/>
                    <a:pt x="183" y="939"/>
                  </a:cubicBezTo>
                  <a:lnTo>
                    <a:pt x="208" y="951"/>
                  </a:lnTo>
                  <a:cubicBezTo>
                    <a:pt x="232" y="975"/>
                    <a:pt x="268" y="987"/>
                    <a:pt x="305" y="1012"/>
                  </a:cubicBezTo>
                  <a:lnTo>
                    <a:pt x="329" y="1012"/>
                  </a:lnTo>
                  <a:lnTo>
                    <a:pt x="427" y="1048"/>
                  </a:lnTo>
                  <a:lnTo>
                    <a:pt x="476" y="1073"/>
                  </a:lnTo>
                  <a:lnTo>
                    <a:pt x="573" y="1097"/>
                  </a:lnTo>
                  <a:lnTo>
                    <a:pt x="622" y="1109"/>
                  </a:lnTo>
                  <a:lnTo>
                    <a:pt x="744" y="1146"/>
                  </a:lnTo>
                  <a:lnTo>
                    <a:pt x="780" y="1158"/>
                  </a:lnTo>
                  <a:cubicBezTo>
                    <a:pt x="829" y="1170"/>
                    <a:pt x="890" y="1182"/>
                    <a:pt x="951" y="1194"/>
                  </a:cubicBezTo>
                  <a:lnTo>
                    <a:pt x="987" y="1194"/>
                  </a:lnTo>
                  <a:lnTo>
                    <a:pt x="1146" y="1219"/>
                  </a:lnTo>
                  <a:lnTo>
                    <a:pt x="1207" y="1231"/>
                  </a:lnTo>
                  <a:lnTo>
                    <a:pt x="1353" y="1255"/>
                  </a:lnTo>
                  <a:lnTo>
                    <a:pt x="1414" y="1268"/>
                  </a:lnTo>
                  <a:lnTo>
                    <a:pt x="1609" y="1292"/>
                  </a:lnTo>
                  <a:lnTo>
                    <a:pt x="1645" y="1292"/>
                  </a:lnTo>
                  <a:cubicBezTo>
                    <a:pt x="1706" y="1304"/>
                    <a:pt x="1792" y="1304"/>
                    <a:pt x="1865" y="1316"/>
                  </a:cubicBezTo>
                  <a:lnTo>
                    <a:pt x="1926" y="1316"/>
                  </a:lnTo>
                  <a:lnTo>
                    <a:pt x="2096" y="1328"/>
                  </a:lnTo>
                  <a:lnTo>
                    <a:pt x="2681" y="1328"/>
                  </a:lnTo>
                  <a:cubicBezTo>
                    <a:pt x="2785" y="1331"/>
                    <a:pt x="2888" y="1332"/>
                    <a:pt x="2989" y="1332"/>
                  </a:cubicBezTo>
                  <a:cubicBezTo>
                    <a:pt x="4332" y="1332"/>
                    <a:pt x="5387" y="1111"/>
                    <a:pt x="5387" y="817"/>
                  </a:cubicBezTo>
                  <a:lnTo>
                    <a:pt x="5399" y="90"/>
                  </a:lnTo>
                  <a:lnTo>
                    <a:pt x="5399" y="90"/>
                  </a:lnTo>
                  <a:cubicBezTo>
                    <a:pt x="5389" y="383"/>
                    <a:pt x="4331" y="613"/>
                    <a:pt x="2988" y="613"/>
                  </a:cubicBezTo>
                  <a:cubicBezTo>
                    <a:pt x="2891" y="613"/>
                    <a:pt x="2793" y="612"/>
                    <a:pt x="2693" y="609"/>
                  </a:cubicBezTo>
                  <a:lnTo>
                    <a:pt x="2364" y="609"/>
                  </a:lnTo>
                  <a:lnTo>
                    <a:pt x="2194" y="597"/>
                  </a:lnTo>
                  <a:lnTo>
                    <a:pt x="2121" y="597"/>
                  </a:lnTo>
                  <a:lnTo>
                    <a:pt x="1950" y="585"/>
                  </a:lnTo>
                  <a:lnTo>
                    <a:pt x="1877" y="585"/>
                  </a:lnTo>
                  <a:cubicBezTo>
                    <a:pt x="1804" y="585"/>
                    <a:pt x="1731" y="573"/>
                    <a:pt x="1658" y="561"/>
                  </a:cubicBezTo>
                  <a:lnTo>
                    <a:pt x="1621" y="561"/>
                  </a:lnTo>
                  <a:lnTo>
                    <a:pt x="1438" y="549"/>
                  </a:lnTo>
                  <a:lnTo>
                    <a:pt x="1377" y="536"/>
                  </a:lnTo>
                  <a:lnTo>
                    <a:pt x="1231" y="512"/>
                  </a:lnTo>
                  <a:lnTo>
                    <a:pt x="1170" y="500"/>
                  </a:lnTo>
                  <a:lnTo>
                    <a:pt x="1012" y="475"/>
                  </a:lnTo>
                  <a:lnTo>
                    <a:pt x="975" y="463"/>
                  </a:lnTo>
                  <a:lnTo>
                    <a:pt x="792" y="427"/>
                  </a:lnTo>
                  <a:lnTo>
                    <a:pt x="756" y="415"/>
                  </a:lnTo>
                  <a:lnTo>
                    <a:pt x="634" y="390"/>
                  </a:lnTo>
                  <a:lnTo>
                    <a:pt x="585" y="378"/>
                  </a:lnTo>
                  <a:lnTo>
                    <a:pt x="488" y="341"/>
                  </a:lnTo>
                  <a:lnTo>
                    <a:pt x="451" y="329"/>
                  </a:lnTo>
                  <a:lnTo>
                    <a:pt x="342" y="293"/>
                  </a:lnTo>
                  <a:lnTo>
                    <a:pt x="329" y="280"/>
                  </a:lnTo>
                  <a:cubicBezTo>
                    <a:pt x="293" y="268"/>
                    <a:pt x="256" y="256"/>
                    <a:pt x="232" y="232"/>
                  </a:cubicBezTo>
                  <a:lnTo>
                    <a:pt x="208" y="220"/>
                  </a:lnTo>
                  <a:cubicBezTo>
                    <a:pt x="183" y="207"/>
                    <a:pt x="159" y="195"/>
                    <a:pt x="134" y="183"/>
                  </a:cubicBezTo>
                  <a:lnTo>
                    <a:pt x="122" y="171"/>
                  </a:lnTo>
                  <a:cubicBezTo>
                    <a:pt x="98" y="159"/>
                    <a:pt x="86" y="134"/>
                    <a:pt x="61" y="122"/>
                  </a:cubicBezTo>
                  <a:cubicBezTo>
                    <a:pt x="49" y="98"/>
                    <a:pt x="37" y="85"/>
                    <a:pt x="25" y="61"/>
                  </a:cubicBezTo>
                  <a:cubicBezTo>
                    <a:pt x="13" y="49"/>
                    <a:pt x="13" y="25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5099232" y="2786425"/>
              <a:ext cx="175980" cy="37502"/>
            </a:xfrm>
            <a:custGeom>
              <a:rect b="b" l="l" r="r" t="t"/>
              <a:pathLst>
                <a:path extrusionOk="0" h="1148" w="5387">
                  <a:moveTo>
                    <a:pt x="2492" y="1"/>
                  </a:moveTo>
                  <a:cubicBezTo>
                    <a:pt x="1104" y="1"/>
                    <a:pt x="1" y="225"/>
                    <a:pt x="1" y="539"/>
                  </a:cubicBezTo>
                  <a:cubicBezTo>
                    <a:pt x="1" y="539"/>
                    <a:pt x="1" y="551"/>
                    <a:pt x="1" y="563"/>
                  </a:cubicBezTo>
                  <a:cubicBezTo>
                    <a:pt x="13" y="575"/>
                    <a:pt x="25" y="599"/>
                    <a:pt x="37" y="612"/>
                  </a:cubicBezTo>
                  <a:lnTo>
                    <a:pt x="50" y="624"/>
                  </a:lnTo>
                  <a:lnTo>
                    <a:pt x="86" y="660"/>
                  </a:lnTo>
                  <a:lnTo>
                    <a:pt x="98" y="685"/>
                  </a:lnTo>
                  <a:cubicBezTo>
                    <a:pt x="123" y="697"/>
                    <a:pt x="135" y="709"/>
                    <a:pt x="159" y="721"/>
                  </a:cubicBezTo>
                  <a:lnTo>
                    <a:pt x="184" y="734"/>
                  </a:lnTo>
                  <a:lnTo>
                    <a:pt x="244" y="770"/>
                  </a:lnTo>
                  <a:lnTo>
                    <a:pt x="281" y="782"/>
                  </a:lnTo>
                  <a:lnTo>
                    <a:pt x="366" y="819"/>
                  </a:lnTo>
                  <a:lnTo>
                    <a:pt x="403" y="843"/>
                  </a:lnTo>
                  <a:lnTo>
                    <a:pt x="500" y="880"/>
                  </a:lnTo>
                  <a:lnTo>
                    <a:pt x="549" y="892"/>
                  </a:lnTo>
                  <a:lnTo>
                    <a:pt x="659" y="916"/>
                  </a:lnTo>
                  <a:lnTo>
                    <a:pt x="708" y="929"/>
                  </a:lnTo>
                  <a:lnTo>
                    <a:pt x="829" y="965"/>
                  </a:lnTo>
                  <a:lnTo>
                    <a:pt x="878" y="977"/>
                  </a:lnTo>
                  <a:lnTo>
                    <a:pt x="1012" y="1002"/>
                  </a:lnTo>
                  <a:lnTo>
                    <a:pt x="1073" y="1014"/>
                  </a:lnTo>
                  <a:lnTo>
                    <a:pt x="1219" y="1038"/>
                  </a:lnTo>
                  <a:lnTo>
                    <a:pt x="1280" y="1050"/>
                  </a:lnTo>
                  <a:lnTo>
                    <a:pt x="1439" y="1075"/>
                  </a:lnTo>
                  <a:lnTo>
                    <a:pt x="1500" y="1075"/>
                  </a:lnTo>
                  <a:lnTo>
                    <a:pt x="1670" y="1099"/>
                  </a:lnTo>
                  <a:lnTo>
                    <a:pt x="1731" y="1099"/>
                  </a:lnTo>
                  <a:lnTo>
                    <a:pt x="1914" y="1111"/>
                  </a:lnTo>
                  <a:lnTo>
                    <a:pt x="1963" y="1111"/>
                  </a:lnTo>
                  <a:lnTo>
                    <a:pt x="2158" y="1136"/>
                  </a:lnTo>
                  <a:lnTo>
                    <a:pt x="2182" y="1136"/>
                  </a:lnTo>
                  <a:cubicBezTo>
                    <a:pt x="2353" y="1136"/>
                    <a:pt x="2523" y="1148"/>
                    <a:pt x="2682" y="1148"/>
                  </a:cubicBezTo>
                  <a:lnTo>
                    <a:pt x="3705" y="1148"/>
                  </a:lnTo>
                  <a:lnTo>
                    <a:pt x="3864" y="1136"/>
                  </a:lnTo>
                  <a:lnTo>
                    <a:pt x="3949" y="1136"/>
                  </a:lnTo>
                  <a:lnTo>
                    <a:pt x="4083" y="1111"/>
                  </a:lnTo>
                  <a:lnTo>
                    <a:pt x="4168" y="1111"/>
                  </a:lnTo>
                  <a:lnTo>
                    <a:pt x="4290" y="1087"/>
                  </a:lnTo>
                  <a:lnTo>
                    <a:pt x="4376" y="1075"/>
                  </a:lnTo>
                  <a:lnTo>
                    <a:pt x="4485" y="1063"/>
                  </a:lnTo>
                  <a:lnTo>
                    <a:pt x="4558" y="1050"/>
                  </a:lnTo>
                  <a:lnTo>
                    <a:pt x="4668" y="1026"/>
                  </a:lnTo>
                  <a:lnTo>
                    <a:pt x="4729" y="1014"/>
                  </a:lnTo>
                  <a:lnTo>
                    <a:pt x="4826" y="989"/>
                  </a:lnTo>
                  <a:lnTo>
                    <a:pt x="4887" y="977"/>
                  </a:lnTo>
                  <a:lnTo>
                    <a:pt x="4973" y="941"/>
                  </a:lnTo>
                  <a:lnTo>
                    <a:pt x="5034" y="929"/>
                  </a:lnTo>
                  <a:lnTo>
                    <a:pt x="5107" y="904"/>
                  </a:lnTo>
                  <a:lnTo>
                    <a:pt x="5143" y="880"/>
                  </a:lnTo>
                  <a:lnTo>
                    <a:pt x="5204" y="855"/>
                  </a:lnTo>
                  <a:lnTo>
                    <a:pt x="5241" y="831"/>
                  </a:lnTo>
                  <a:cubicBezTo>
                    <a:pt x="5253" y="819"/>
                    <a:pt x="5277" y="807"/>
                    <a:pt x="5289" y="807"/>
                  </a:cubicBezTo>
                  <a:cubicBezTo>
                    <a:pt x="5302" y="794"/>
                    <a:pt x="5302" y="782"/>
                    <a:pt x="5314" y="782"/>
                  </a:cubicBezTo>
                  <a:lnTo>
                    <a:pt x="5350" y="746"/>
                  </a:lnTo>
                  <a:cubicBezTo>
                    <a:pt x="5350" y="746"/>
                    <a:pt x="5363" y="734"/>
                    <a:pt x="5363" y="721"/>
                  </a:cubicBezTo>
                  <a:cubicBezTo>
                    <a:pt x="5375" y="709"/>
                    <a:pt x="5375" y="697"/>
                    <a:pt x="5387" y="697"/>
                  </a:cubicBezTo>
                  <a:lnTo>
                    <a:pt x="5387" y="685"/>
                  </a:lnTo>
                  <a:cubicBezTo>
                    <a:pt x="5387" y="673"/>
                    <a:pt x="5387" y="660"/>
                    <a:pt x="5387" y="648"/>
                  </a:cubicBezTo>
                  <a:cubicBezTo>
                    <a:pt x="5387" y="526"/>
                    <a:pt x="5229" y="417"/>
                    <a:pt x="4960" y="319"/>
                  </a:cubicBezTo>
                  <a:cubicBezTo>
                    <a:pt x="4485" y="161"/>
                    <a:pt x="3657" y="27"/>
                    <a:pt x="2706" y="2"/>
                  </a:cubicBezTo>
                  <a:cubicBezTo>
                    <a:pt x="2634" y="1"/>
                    <a:pt x="2563" y="1"/>
                    <a:pt x="2492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5096063" y="2775742"/>
              <a:ext cx="176372" cy="43546"/>
            </a:xfrm>
            <a:custGeom>
              <a:rect b="b" l="l" r="r" t="t"/>
              <a:pathLst>
                <a:path extrusionOk="0" h="1333" w="5399">
                  <a:moveTo>
                    <a:pt x="5399" y="86"/>
                  </a:moveTo>
                  <a:lnTo>
                    <a:pt x="5399" y="90"/>
                  </a:lnTo>
                  <a:lnTo>
                    <a:pt x="5399" y="90"/>
                  </a:lnTo>
                  <a:cubicBezTo>
                    <a:pt x="5399" y="88"/>
                    <a:pt x="5399" y="87"/>
                    <a:pt x="5399" y="86"/>
                  </a:cubicBezTo>
                  <a:close/>
                  <a:moveTo>
                    <a:pt x="12" y="0"/>
                  </a:moveTo>
                  <a:lnTo>
                    <a:pt x="0" y="732"/>
                  </a:lnTo>
                  <a:cubicBezTo>
                    <a:pt x="0" y="744"/>
                    <a:pt x="0" y="756"/>
                    <a:pt x="12" y="780"/>
                  </a:cubicBezTo>
                  <a:cubicBezTo>
                    <a:pt x="25" y="792"/>
                    <a:pt x="37" y="817"/>
                    <a:pt x="49" y="829"/>
                  </a:cubicBezTo>
                  <a:cubicBezTo>
                    <a:pt x="73" y="853"/>
                    <a:pt x="86" y="866"/>
                    <a:pt x="110" y="878"/>
                  </a:cubicBezTo>
                  <a:lnTo>
                    <a:pt x="122" y="890"/>
                  </a:lnTo>
                  <a:lnTo>
                    <a:pt x="147" y="914"/>
                  </a:lnTo>
                  <a:cubicBezTo>
                    <a:pt x="159" y="914"/>
                    <a:pt x="171" y="926"/>
                    <a:pt x="183" y="939"/>
                  </a:cubicBezTo>
                  <a:lnTo>
                    <a:pt x="207" y="951"/>
                  </a:lnTo>
                  <a:cubicBezTo>
                    <a:pt x="244" y="963"/>
                    <a:pt x="281" y="975"/>
                    <a:pt x="317" y="1000"/>
                  </a:cubicBezTo>
                  <a:lnTo>
                    <a:pt x="329" y="1000"/>
                  </a:lnTo>
                  <a:lnTo>
                    <a:pt x="439" y="1036"/>
                  </a:lnTo>
                  <a:lnTo>
                    <a:pt x="476" y="1061"/>
                  </a:lnTo>
                  <a:lnTo>
                    <a:pt x="573" y="1085"/>
                  </a:lnTo>
                  <a:lnTo>
                    <a:pt x="622" y="1097"/>
                  </a:lnTo>
                  <a:lnTo>
                    <a:pt x="744" y="1134"/>
                  </a:lnTo>
                  <a:lnTo>
                    <a:pt x="780" y="1146"/>
                  </a:lnTo>
                  <a:lnTo>
                    <a:pt x="963" y="1182"/>
                  </a:lnTo>
                  <a:lnTo>
                    <a:pt x="1000" y="1195"/>
                  </a:lnTo>
                  <a:lnTo>
                    <a:pt x="1158" y="1219"/>
                  </a:lnTo>
                  <a:lnTo>
                    <a:pt x="1219" y="1231"/>
                  </a:lnTo>
                  <a:lnTo>
                    <a:pt x="1365" y="1243"/>
                  </a:lnTo>
                  <a:lnTo>
                    <a:pt x="1426" y="1256"/>
                  </a:lnTo>
                  <a:lnTo>
                    <a:pt x="1609" y="1280"/>
                  </a:lnTo>
                  <a:lnTo>
                    <a:pt x="1645" y="1280"/>
                  </a:lnTo>
                  <a:cubicBezTo>
                    <a:pt x="1718" y="1292"/>
                    <a:pt x="1792" y="1292"/>
                    <a:pt x="1865" y="1304"/>
                  </a:cubicBezTo>
                  <a:lnTo>
                    <a:pt x="1938" y="1304"/>
                  </a:lnTo>
                  <a:lnTo>
                    <a:pt x="2108" y="1316"/>
                  </a:lnTo>
                  <a:lnTo>
                    <a:pt x="2182" y="1316"/>
                  </a:lnTo>
                  <a:lnTo>
                    <a:pt x="2352" y="1329"/>
                  </a:lnTo>
                  <a:lnTo>
                    <a:pt x="2681" y="1329"/>
                  </a:lnTo>
                  <a:cubicBezTo>
                    <a:pt x="2785" y="1331"/>
                    <a:pt x="2887" y="1332"/>
                    <a:pt x="2988" y="1332"/>
                  </a:cubicBezTo>
                  <a:cubicBezTo>
                    <a:pt x="4332" y="1332"/>
                    <a:pt x="5386" y="1111"/>
                    <a:pt x="5386" y="805"/>
                  </a:cubicBezTo>
                  <a:lnTo>
                    <a:pt x="5399" y="90"/>
                  </a:lnTo>
                  <a:lnTo>
                    <a:pt x="5399" y="90"/>
                  </a:lnTo>
                  <a:cubicBezTo>
                    <a:pt x="5389" y="383"/>
                    <a:pt x="4331" y="613"/>
                    <a:pt x="2988" y="613"/>
                  </a:cubicBezTo>
                  <a:cubicBezTo>
                    <a:pt x="2891" y="613"/>
                    <a:pt x="2793" y="612"/>
                    <a:pt x="2693" y="610"/>
                  </a:cubicBezTo>
                  <a:cubicBezTo>
                    <a:pt x="2608" y="597"/>
                    <a:pt x="2535" y="597"/>
                    <a:pt x="2450" y="597"/>
                  </a:cubicBezTo>
                  <a:lnTo>
                    <a:pt x="2121" y="597"/>
                  </a:lnTo>
                  <a:lnTo>
                    <a:pt x="1950" y="585"/>
                  </a:lnTo>
                  <a:lnTo>
                    <a:pt x="1877" y="585"/>
                  </a:lnTo>
                  <a:cubicBezTo>
                    <a:pt x="1804" y="573"/>
                    <a:pt x="1731" y="561"/>
                    <a:pt x="1658" y="561"/>
                  </a:cubicBezTo>
                  <a:lnTo>
                    <a:pt x="1621" y="561"/>
                  </a:lnTo>
                  <a:lnTo>
                    <a:pt x="1438" y="537"/>
                  </a:lnTo>
                  <a:lnTo>
                    <a:pt x="1377" y="524"/>
                  </a:lnTo>
                  <a:lnTo>
                    <a:pt x="1231" y="500"/>
                  </a:lnTo>
                  <a:lnTo>
                    <a:pt x="1170" y="488"/>
                  </a:lnTo>
                  <a:lnTo>
                    <a:pt x="1012" y="463"/>
                  </a:lnTo>
                  <a:lnTo>
                    <a:pt x="975" y="463"/>
                  </a:lnTo>
                  <a:lnTo>
                    <a:pt x="805" y="427"/>
                  </a:lnTo>
                  <a:lnTo>
                    <a:pt x="768" y="415"/>
                  </a:lnTo>
                  <a:lnTo>
                    <a:pt x="646" y="390"/>
                  </a:lnTo>
                  <a:lnTo>
                    <a:pt x="597" y="366"/>
                  </a:lnTo>
                  <a:lnTo>
                    <a:pt x="500" y="342"/>
                  </a:lnTo>
                  <a:lnTo>
                    <a:pt x="451" y="329"/>
                  </a:lnTo>
                  <a:lnTo>
                    <a:pt x="354" y="293"/>
                  </a:lnTo>
                  <a:lnTo>
                    <a:pt x="329" y="281"/>
                  </a:lnTo>
                  <a:cubicBezTo>
                    <a:pt x="293" y="268"/>
                    <a:pt x="256" y="244"/>
                    <a:pt x="232" y="232"/>
                  </a:cubicBezTo>
                  <a:lnTo>
                    <a:pt x="207" y="220"/>
                  </a:lnTo>
                  <a:cubicBezTo>
                    <a:pt x="183" y="208"/>
                    <a:pt x="159" y="195"/>
                    <a:pt x="147" y="183"/>
                  </a:cubicBezTo>
                  <a:lnTo>
                    <a:pt x="122" y="171"/>
                  </a:lnTo>
                  <a:cubicBezTo>
                    <a:pt x="98" y="147"/>
                    <a:pt x="86" y="134"/>
                    <a:pt x="61" y="110"/>
                  </a:cubicBezTo>
                  <a:cubicBezTo>
                    <a:pt x="49" y="98"/>
                    <a:pt x="37" y="73"/>
                    <a:pt x="25" y="61"/>
                  </a:cubicBezTo>
                  <a:cubicBezTo>
                    <a:pt x="25" y="37"/>
                    <a:pt x="12" y="25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5096455" y="2758558"/>
              <a:ext cx="175980" cy="37502"/>
            </a:xfrm>
            <a:custGeom>
              <a:rect b="b" l="l" r="r" t="t"/>
              <a:pathLst>
                <a:path extrusionOk="0" h="1148" w="5387">
                  <a:moveTo>
                    <a:pt x="2494" y="1"/>
                  </a:moveTo>
                  <a:cubicBezTo>
                    <a:pt x="1116" y="1"/>
                    <a:pt x="13" y="225"/>
                    <a:pt x="13" y="539"/>
                  </a:cubicBezTo>
                  <a:cubicBezTo>
                    <a:pt x="0" y="539"/>
                    <a:pt x="0" y="551"/>
                    <a:pt x="13" y="563"/>
                  </a:cubicBezTo>
                  <a:lnTo>
                    <a:pt x="13" y="575"/>
                  </a:lnTo>
                  <a:cubicBezTo>
                    <a:pt x="13" y="587"/>
                    <a:pt x="25" y="599"/>
                    <a:pt x="37" y="599"/>
                  </a:cubicBezTo>
                  <a:lnTo>
                    <a:pt x="49" y="624"/>
                  </a:lnTo>
                  <a:cubicBezTo>
                    <a:pt x="61" y="636"/>
                    <a:pt x="74" y="648"/>
                    <a:pt x="86" y="660"/>
                  </a:cubicBezTo>
                  <a:lnTo>
                    <a:pt x="110" y="673"/>
                  </a:lnTo>
                  <a:cubicBezTo>
                    <a:pt x="122" y="697"/>
                    <a:pt x="147" y="709"/>
                    <a:pt x="159" y="721"/>
                  </a:cubicBezTo>
                  <a:lnTo>
                    <a:pt x="183" y="734"/>
                  </a:lnTo>
                  <a:lnTo>
                    <a:pt x="256" y="770"/>
                  </a:lnTo>
                  <a:lnTo>
                    <a:pt x="293" y="782"/>
                  </a:lnTo>
                  <a:lnTo>
                    <a:pt x="378" y="819"/>
                  </a:lnTo>
                  <a:lnTo>
                    <a:pt x="415" y="831"/>
                  </a:lnTo>
                  <a:lnTo>
                    <a:pt x="512" y="868"/>
                  </a:lnTo>
                  <a:lnTo>
                    <a:pt x="549" y="880"/>
                  </a:lnTo>
                  <a:lnTo>
                    <a:pt x="658" y="916"/>
                  </a:lnTo>
                  <a:lnTo>
                    <a:pt x="707" y="928"/>
                  </a:lnTo>
                  <a:lnTo>
                    <a:pt x="829" y="953"/>
                  </a:lnTo>
                  <a:lnTo>
                    <a:pt x="890" y="965"/>
                  </a:lnTo>
                  <a:cubicBezTo>
                    <a:pt x="939" y="977"/>
                    <a:pt x="975" y="1002"/>
                    <a:pt x="1024" y="1002"/>
                  </a:cubicBezTo>
                  <a:lnTo>
                    <a:pt x="1085" y="1014"/>
                  </a:lnTo>
                  <a:lnTo>
                    <a:pt x="1231" y="1038"/>
                  </a:lnTo>
                  <a:lnTo>
                    <a:pt x="1292" y="1050"/>
                  </a:lnTo>
                  <a:lnTo>
                    <a:pt x="1438" y="1063"/>
                  </a:lnTo>
                  <a:lnTo>
                    <a:pt x="1512" y="1075"/>
                  </a:lnTo>
                  <a:lnTo>
                    <a:pt x="1670" y="1099"/>
                  </a:lnTo>
                  <a:lnTo>
                    <a:pt x="1743" y="1099"/>
                  </a:lnTo>
                  <a:lnTo>
                    <a:pt x="1914" y="1111"/>
                  </a:lnTo>
                  <a:lnTo>
                    <a:pt x="1975" y="1111"/>
                  </a:lnTo>
                  <a:lnTo>
                    <a:pt x="2170" y="1123"/>
                  </a:lnTo>
                  <a:lnTo>
                    <a:pt x="2194" y="1123"/>
                  </a:lnTo>
                  <a:cubicBezTo>
                    <a:pt x="2352" y="1136"/>
                    <a:pt x="2523" y="1148"/>
                    <a:pt x="2694" y="1148"/>
                  </a:cubicBezTo>
                  <a:lnTo>
                    <a:pt x="3473" y="1148"/>
                  </a:lnTo>
                  <a:cubicBezTo>
                    <a:pt x="3522" y="1136"/>
                    <a:pt x="3583" y="1136"/>
                    <a:pt x="3632" y="1136"/>
                  </a:cubicBezTo>
                  <a:lnTo>
                    <a:pt x="3949" y="1136"/>
                  </a:lnTo>
                  <a:lnTo>
                    <a:pt x="4083" y="1111"/>
                  </a:lnTo>
                  <a:lnTo>
                    <a:pt x="4168" y="1111"/>
                  </a:lnTo>
                  <a:lnTo>
                    <a:pt x="4302" y="1087"/>
                  </a:lnTo>
                  <a:lnTo>
                    <a:pt x="4375" y="1075"/>
                  </a:lnTo>
                  <a:lnTo>
                    <a:pt x="4497" y="1063"/>
                  </a:lnTo>
                  <a:lnTo>
                    <a:pt x="4570" y="1050"/>
                  </a:lnTo>
                  <a:lnTo>
                    <a:pt x="4680" y="1026"/>
                  </a:lnTo>
                  <a:lnTo>
                    <a:pt x="4741" y="1014"/>
                  </a:lnTo>
                  <a:lnTo>
                    <a:pt x="4838" y="989"/>
                  </a:lnTo>
                  <a:lnTo>
                    <a:pt x="4899" y="977"/>
                  </a:lnTo>
                  <a:lnTo>
                    <a:pt x="4985" y="941"/>
                  </a:lnTo>
                  <a:lnTo>
                    <a:pt x="5033" y="928"/>
                  </a:lnTo>
                  <a:lnTo>
                    <a:pt x="5106" y="904"/>
                  </a:lnTo>
                  <a:lnTo>
                    <a:pt x="5155" y="880"/>
                  </a:lnTo>
                  <a:lnTo>
                    <a:pt x="5216" y="855"/>
                  </a:lnTo>
                  <a:lnTo>
                    <a:pt x="5253" y="831"/>
                  </a:lnTo>
                  <a:cubicBezTo>
                    <a:pt x="5265" y="819"/>
                    <a:pt x="5277" y="807"/>
                    <a:pt x="5289" y="807"/>
                  </a:cubicBezTo>
                  <a:cubicBezTo>
                    <a:pt x="5301" y="794"/>
                    <a:pt x="5314" y="782"/>
                    <a:pt x="5326" y="782"/>
                  </a:cubicBezTo>
                  <a:cubicBezTo>
                    <a:pt x="5338" y="770"/>
                    <a:pt x="5338" y="758"/>
                    <a:pt x="5350" y="746"/>
                  </a:cubicBezTo>
                  <a:lnTo>
                    <a:pt x="5374" y="721"/>
                  </a:lnTo>
                  <a:cubicBezTo>
                    <a:pt x="5374" y="709"/>
                    <a:pt x="5387" y="697"/>
                    <a:pt x="5387" y="697"/>
                  </a:cubicBezTo>
                  <a:lnTo>
                    <a:pt x="5387" y="685"/>
                  </a:lnTo>
                  <a:cubicBezTo>
                    <a:pt x="5387" y="673"/>
                    <a:pt x="5387" y="660"/>
                    <a:pt x="5387" y="648"/>
                  </a:cubicBezTo>
                  <a:cubicBezTo>
                    <a:pt x="5387" y="526"/>
                    <a:pt x="5240" y="417"/>
                    <a:pt x="4972" y="319"/>
                  </a:cubicBezTo>
                  <a:cubicBezTo>
                    <a:pt x="4497" y="161"/>
                    <a:pt x="3668" y="27"/>
                    <a:pt x="2706" y="2"/>
                  </a:cubicBezTo>
                  <a:cubicBezTo>
                    <a:pt x="2634" y="1"/>
                    <a:pt x="2564" y="1"/>
                    <a:pt x="2494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5092077" y="2748268"/>
              <a:ext cx="176764" cy="43546"/>
            </a:xfrm>
            <a:custGeom>
              <a:rect b="b" l="l" r="r" t="t"/>
              <a:pathLst>
                <a:path extrusionOk="0" h="1333" w="5411">
                  <a:moveTo>
                    <a:pt x="25" y="1"/>
                  </a:moveTo>
                  <a:lnTo>
                    <a:pt x="25" y="1"/>
                  </a:lnTo>
                  <a:cubicBezTo>
                    <a:pt x="18" y="8"/>
                    <a:pt x="19" y="19"/>
                    <a:pt x="24" y="32"/>
                  </a:cubicBezTo>
                  <a:lnTo>
                    <a:pt x="24" y="32"/>
                  </a:lnTo>
                  <a:lnTo>
                    <a:pt x="25" y="1"/>
                  </a:lnTo>
                  <a:close/>
                  <a:moveTo>
                    <a:pt x="24" y="32"/>
                  </a:moveTo>
                  <a:lnTo>
                    <a:pt x="0" y="719"/>
                  </a:lnTo>
                  <a:cubicBezTo>
                    <a:pt x="0" y="744"/>
                    <a:pt x="0" y="768"/>
                    <a:pt x="13" y="793"/>
                  </a:cubicBezTo>
                  <a:cubicBezTo>
                    <a:pt x="25" y="805"/>
                    <a:pt x="37" y="829"/>
                    <a:pt x="49" y="841"/>
                  </a:cubicBezTo>
                  <a:cubicBezTo>
                    <a:pt x="74" y="866"/>
                    <a:pt x="86" y="878"/>
                    <a:pt x="110" y="890"/>
                  </a:cubicBezTo>
                  <a:lnTo>
                    <a:pt x="134" y="902"/>
                  </a:lnTo>
                  <a:lnTo>
                    <a:pt x="147" y="927"/>
                  </a:lnTo>
                  <a:cubicBezTo>
                    <a:pt x="159" y="927"/>
                    <a:pt x="171" y="939"/>
                    <a:pt x="195" y="951"/>
                  </a:cubicBezTo>
                  <a:lnTo>
                    <a:pt x="220" y="963"/>
                  </a:lnTo>
                  <a:cubicBezTo>
                    <a:pt x="244" y="975"/>
                    <a:pt x="281" y="988"/>
                    <a:pt x="317" y="1012"/>
                  </a:cubicBezTo>
                  <a:lnTo>
                    <a:pt x="342" y="1012"/>
                  </a:lnTo>
                  <a:lnTo>
                    <a:pt x="439" y="1049"/>
                  </a:lnTo>
                  <a:lnTo>
                    <a:pt x="488" y="1061"/>
                  </a:lnTo>
                  <a:lnTo>
                    <a:pt x="585" y="1097"/>
                  </a:lnTo>
                  <a:lnTo>
                    <a:pt x="634" y="1109"/>
                  </a:lnTo>
                  <a:lnTo>
                    <a:pt x="756" y="1134"/>
                  </a:lnTo>
                  <a:lnTo>
                    <a:pt x="792" y="1146"/>
                  </a:lnTo>
                  <a:lnTo>
                    <a:pt x="963" y="1183"/>
                  </a:lnTo>
                  <a:lnTo>
                    <a:pt x="1000" y="1195"/>
                  </a:lnTo>
                  <a:lnTo>
                    <a:pt x="1158" y="1219"/>
                  </a:lnTo>
                  <a:lnTo>
                    <a:pt x="1219" y="1231"/>
                  </a:lnTo>
                  <a:lnTo>
                    <a:pt x="1365" y="1256"/>
                  </a:lnTo>
                  <a:lnTo>
                    <a:pt x="1426" y="1268"/>
                  </a:lnTo>
                  <a:lnTo>
                    <a:pt x="1609" y="1280"/>
                  </a:lnTo>
                  <a:lnTo>
                    <a:pt x="1646" y="1280"/>
                  </a:lnTo>
                  <a:cubicBezTo>
                    <a:pt x="1719" y="1292"/>
                    <a:pt x="1792" y="1304"/>
                    <a:pt x="1865" y="1304"/>
                  </a:cubicBezTo>
                  <a:lnTo>
                    <a:pt x="1938" y="1304"/>
                  </a:lnTo>
                  <a:lnTo>
                    <a:pt x="2109" y="1317"/>
                  </a:lnTo>
                  <a:lnTo>
                    <a:pt x="2182" y="1317"/>
                  </a:lnTo>
                  <a:lnTo>
                    <a:pt x="2364" y="1329"/>
                  </a:lnTo>
                  <a:lnTo>
                    <a:pt x="2681" y="1329"/>
                  </a:lnTo>
                  <a:cubicBezTo>
                    <a:pt x="2781" y="1331"/>
                    <a:pt x="2879" y="1332"/>
                    <a:pt x="2976" y="1332"/>
                  </a:cubicBezTo>
                  <a:cubicBezTo>
                    <a:pt x="4326" y="1332"/>
                    <a:pt x="5387" y="1100"/>
                    <a:pt x="5387" y="805"/>
                  </a:cubicBezTo>
                  <a:lnTo>
                    <a:pt x="5411" y="86"/>
                  </a:lnTo>
                  <a:lnTo>
                    <a:pt x="5411" y="86"/>
                  </a:lnTo>
                  <a:cubicBezTo>
                    <a:pt x="5399" y="387"/>
                    <a:pt x="4306" y="612"/>
                    <a:pt x="2919" y="612"/>
                  </a:cubicBezTo>
                  <a:cubicBezTo>
                    <a:pt x="2849" y="612"/>
                    <a:pt x="2778" y="611"/>
                    <a:pt x="2706" y="610"/>
                  </a:cubicBezTo>
                  <a:lnTo>
                    <a:pt x="2450" y="598"/>
                  </a:lnTo>
                  <a:lnTo>
                    <a:pt x="2377" y="598"/>
                  </a:lnTo>
                  <a:lnTo>
                    <a:pt x="2206" y="585"/>
                  </a:lnTo>
                  <a:lnTo>
                    <a:pt x="2121" y="585"/>
                  </a:lnTo>
                  <a:lnTo>
                    <a:pt x="1950" y="573"/>
                  </a:lnTo>
                  <a:lnTo>
                    <a:pt x="1889" y="573"/>
                  </a:lnTo>
                  <a:cubicBezTo>
                    <a:pt x="1804" y="573"/>
                    <a:pt x="1731" y="561"/>
                    <a:pt x="1658" y="549"/>
                  </a:cubicBezTo>
                  <a:lnTo>
                    <a:pt x="1621" y="549"/>
                  </a:lnTo>
                  <a:lnTo>
                    <a:pt x="1451" y="537"/>
                  </a:lnTo>
                  <a:lnTo>
                    <a:pt x="1377" y="525"/>
                  </a:lnTo>
                  <a:lnTo>
                    <a:pt x="1243" y="500"/>
                  </a:lnTo>
                  <a:lnTo>
                    <a:pt x="1170" y="488"/>
                  </a:lnTo>
                  <a:lnTo>
                    <a:pt x="1024" y="464"/>
                  </a:lnTo>
                  <a:lnTo>
                    <a:pt x="975" y="451"/>
                  </a:lnTo>
                  <a:lnTo>
                    <a:pt x="805" y="415"/>
                  </a:lnTo>
                  <a:lnTo>
                    <a:pt x="768" y="403"/>
                  </a:lnTo>
                  <a:lnTo>
                    <a:pt x="646" y="378"/>
                  </a:lnTo>
                  <a:lnTo>
                    <a:pt x="598" y="366"/>
                  </a:lnTo>
                  <a:lnTo>
                    <a:pt x="500" y="330"/>
                  </a:lnTo>
                  <a:lnTo>
                    <a:pt x="451" y="317"/>
                  </a:lnTo>
                  <a:lnTo>
                    <a:pt x="354" y="281"/>
                  </a:lnTo>
                  <a:lnTo>
                    <a:pt x="329" y="281"/>
                  </a:lnTo>
                  <a:cubicBezTo>
                    <a:pt x="293" y="256"/>
                    <a:pt x="269" y="244"/>
                    <a:pt x="232" y="232"/>
                  </a:cubicBezTo>
                  <a:lnTo>
                    <a:pt x="208" y="220"/>
                  </a:lnTo>
                  <a:cubicBezTo>
                    <a:pt x="183" y="208"/>
                    <a:pt x="159" y="195"/>
                    <a:pt x="147" y="171"/>
                  </a:cubicBezTo>
                  <a:lnTo>
                    <a:pt x="122" y="159"/>
                  </a:lnTo>
                  <a:cubicBezTo>
                    <a:pt x="110" y="147"/>
                    <a:pt x="86" y="135"/>
                    <a:pt x="74" y="110"/>
                  </a:cubicBezTo>
                  <a:cubicBezTo>
                    <a:pt x="49" y="98"/>
                    <a:pt x="37" y="74"/>
                    <a:pt x="37" y="61"/>
                  </a:cubicBezTo>
                  <a:cubicBezTo>
                    <a:pt x="32" y="51"/>
                    <a:pt x="27" y="42"/>
                    <a:pt x="24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5092861" y="2731411"/>
              <a:ext cx="175980" cy="37600"/>
            </a:xfrm>
            <a:custGeom>
              <a:rect b="b" l="l" r="r" t="t"/>
              <a:pathLst>
                <a:path extrusionOk="0" h="1151" w="5387">
                  <a:moveTo>
                    <a:pt x="2399" y="1"/>
                  </a:moveTo>
                  <a:cubicBezTo>
                    <a:pt x="1055" y="1"/>
                    <a:pt x="1" y="223"/>
                    <a:pt x="1" y="529"/>
                  </a:cubicBezTo>
                  <a:cubicBezTo>
                    <a:pt x="1" y="541"/>
                    <a:pt x="1" y="553"/>
                    <a:pt x="1" y="553"/>
                  </a:cubicBezTo>
                  <a:cubicBezTo>
                    <a:pt x="13" y="577"/>
                    <a:pt x="25" y="590"/>
                    <a:pt x="37" y="602"/>
                  </a:cubicBezTo>
                  <a:lnTo>
                    <a:pt x="50" y="626"/>
                  </a:lnTo>
                  <a:lnTo>
                    <a:pt x="86" y="663"/>
                  </a:lnTo>
                  <a:lnTo>
                    <a:pt x="110" y="675"/>
                  </a:lnTo>
                  <a:cubicBezTo>
                    <a:pt x="123" y="699"/>
                    <a:pt x="147" y="711"/>
                    <a:pt x="159" y="724"/>
                  </a:cubicBezTo>
                  <a:lnTo>
                    <a:pt x="184" y="736"/>
                  </a:lnTo>
                  <a:cubicBezTo>
                    <a:pt x="208" y="748"/>
                    <a:pt x="232" y="760"/>
                    <a:pt x="257" y="772"/>
                  </a:cubicBezTo>
                  <a:lnTo>
                    <a:pt x="293" y="785"/>
                  </a:lnTo>
                  <a:lnTo>
                    <a:pt x="366" y="821"/>
                  </a:lnTo>
                  <a:lnTo>
                    <a:pt x="415" y="833"/>
                  </a:lnTo>
                  <a:lnTo>
                    <a:pt x="513" y="870"/>
                  </a:lnTo>
                  <a:lnTo>
                    <a:pt x="549" y="882"/>
                  </a:lnTo>
                  <a:lnTo>
                    <a:pt x="659" y="919"/>
                  </a:lnTo>
                  <a:lnTo>
                    <a:pt x="708" y="931"/>
                  </a:lnTo>
                  <a:lnTo>
                    <a:pt x="829" y="967"/>
                  </a:lnTo>
                  <a:lnTo>
                    <a:pt x="890" y="980"/>
                  </a:lnTo>
                  <a:lnTo>
                    <a:pt x="1024" y="1004"/>
                  </a:lnTo>
                  <a:lnTo>
                    <a:pt x="1085" y="1016"/>
                  </a:lnTo>
                  <a:lnTo>
                    <a:pt x="1219" y="1041"/>
                  </a:lnTo>
                  <a:lnTo>
                    <a:pt x="1292" y="1053"/>
                  </a:lnTo>
                  <a:lnTo>
                    <a:pt x="1439" y="1065"/>
                  </a:lnTo>
                  <a:lnTo>
                    <a:pt x="1512" y="1077"/>
                  </a:lnTo>
                  <a:lnTo>
                    <a:pt x="1670" y="1101"/>
                  </a:lnTo>
                  <a:lnTo>
                    <a:pt x="1731" y="1101"/>
                  </a:lnTo>
                  <a:lnTo>
                    <a:pt x="1914" y="1114"/>
                  </a:lnTo>
                  <a:lnTo>
                    <a:pt x="1963" y="1114"/>
                  </a:lnTo>
                  <a:lnTo>
                    <a:pt x="2170" y="1126"/>
                  </a:lnTo>
                  <a:lnTo>
                    <a:pt x="2194" y="1126"/>
                  </a:lnTo>
                  <a:cubicBezTo>
                    <a:pt x="2353" y="1138"/>
                    <a:pt x="2523" y="1150"/>
                    <a:pt x="2694" y="1150"/>
                  </a:cubicBezTo>
                  <a:lnTo>
                    <a:pt x="3474" y="1150"/>
                  </a:lnTo>
                  <a:lnTo>
                    <a:pt x="3632" y="1138"/>
                  </a:lnTo>
                  <a:lnTo>
                    <a:pt x="3864" y="1138"/>
                  </a:lnTo>
                  <a:lnTo>
                    <a:pt x="3949" y="1126"/>
                  </a:lnTo>
                  <a:lnTo>
                    <a:pt x="4083" y="1114"/>
                  </a:lnTo>
                  <a:lnTo>
                    <a:pt x="4168" y="1101"/>
                  </a:lnTo>
                  <a:lnTo>
                    <a:pt x="4290" y="1089"/>
                  </a:lnTo>
                  <a:lnTo>
                    <a:pt x="4376" y="1077"/>
                  </a:lnTo>
                  <a:lnTo>
                    <a:pt x="4497" y="1053"/>
                  </a:lnTo>
                  <a:lnTo>
                    <a:pt x="4571" y="1041"/>
                  </a:lnTo>
                  <a:lnTo>
                    <a:pt x="4668" y="1016"/>
                  </a:lnTo>
                  <a:lnTo>
                    <a:pt x="4741" y="1004"/>
                  </a:lnTo>
                  <a:lnTo>
                    <a:pt x="4839" y="980"/>
                  </a:lnTo>
                  <a:lnTo>
                    <a:pt x="4900" y="967"/>
                  </a:lnTo>
                  <a:lnTo>
                    <a:pt x="4985" y="943"/>
                  </a:lnTo>
                  <a:lnTo>
                    <a:pt x="5034" y="919"/>
                  </a:lnTo>
                  <a:cubicBezTo>
                    <a:pt x="5058" y="919"/>
                    <a:pt x="5082" y="906"/>
                    <a:pt x="5107" y="894"/>
                  </a:cubicBezTo>
                  <a:lnTo>
                    <a:pt x="5155" y="882"/>
                  </a:lnTo>
                  <a:lnTo>
                    <a:pt x="5216" y="846"/>
                  </a:lnTo>
                  <a:lnTo>
                    <a:pt x="5253" y="821"/>
                  </a:lnTo>
                  <a:cubicBezTo>
                    <a:pt x="5265" y="821"/>
                    <a:pt x="5277" y="809"/>
                    <a:pt x="5289" y="797"/>
                  </a:cubicBezTo>
                  <a:cubicBezTo>
                    <a:pt x="5302" y="785"/>
                    <a:pt x="5314" y="785"/>
                    <a:pt x="5326" y="772"/>
                  </a:cubicBezTo>
                  <a:lnTo>
                    <a:pt x="5350" y="748"/>
                  </a:lnTo>
                  <a:lnTo>
                    <a:pt x="5375" y="724"/>
                  </a:lnTo>
                  <a:cubicBezTo>
                    <a:pt x="5375" y="711"/>
                    <a:pt x="5387" y="699"/>
                    <a:pt x="5387" y="687"/>
                  </a:cubicBezTo>
                  <a:cubicBezTo>
                    <a:pt x="5387" y="687"/>
                    <a:pt x="5387" y="675"/>
                    <a:pt x="5387" y="675"/>
                  </a:cubicBezTo>
                  <a:cubicBezTo>
                    <a:pt x="5387" y="663"/>
                    <a:pt x="5387" y="651"/>
                    <a:pt x="5387" y="638"/>
                  </a:cubicBezTo>
                  <a:cubicBezTo>
                    <a:pt x="5387" y="529"/>
                    <a:pt x="5229" y="419"/>
                    <a:pt x="4973" y="322"/>
                  </a:cubicBezTo>
                  <a:cubicBezTo>
                    <a:pt x="4497" y="151"/>
                    <a:pt x="3657" y="17"/>
                    <a:pt x="2706" y="5"/>
                  </a:cubicBezTo>
                  <a:cubicBezTo>
                    <a:pt x="2602" y="2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5096455" y="2720794"/>
              <a:ext cx="176372" cy="44232"/>
            </a:xfrm>
            <a:custGeom>
              <a:rect b="b" l="l" r="r" t="t"/>
              <a:pathLst>
                <a:path extrusionOk="0" h="1354" w="5399">
                  <a:moveTo>
                    <a:pt x="5399" y="74"/>
                  </a:moveTo>
                  <a:lnTo>
                    <a:pt x="5399" y="78"/>
                  </a:lnTo>
                  <a:lnTo>
                    <a:pt x="5399" y="78"/>
                  </a:lnTo>
                  <a:cubicBezTo>
                    <a:pt x="5399" y="77"/>
                    <a:pt x="5399" y="75"/>
                    <a:pt x="5399" y="74"/>
                  </a:cubicBezTo>
                  <a:close/>
                  <a:moveTo>
                    <a:pt x="13" y="1"/>
                  </a:moveTo>
                  <a:lnTo>
                    <a:pt x="0" y="720"/>
                  </a:lnTo>
                  <a:cubicBezTo>
                    <a:pt x="0" y="744"/>
                    <a:pt x="13" y="768"/>
                    <a:pt x="25" y="793"/>
                  </a:cubicBezTo>
                  <a:cubicBezTo>
                    <a:pt x="37" y="817"/>
                    <a:pt x="49" y="829"/>
                    <a:pt x="61" y="842"/>
                  </a:cubicBezTo>
                  <a:cubicBezTo>
                    <a:pt x="74" y="866"/>
                    <a:pt x="98" y="878"/>
                    <a:pt x="122" y="890"/>
                  </a:cubicBezTo>
                  <a:lnTo>
                    <a:pt x="135" y="915"/>
                  </a:lnTo>
                  <a:lnTo>
                    <a:pt x="159" y="927"/>
                  </a:lnTo>
                  <a:lnTo>
                    <a:pt x="195" y="951"/>
                  </a:lnTo>
                  <a:lnTo>
                    <a:pt x="220" y="963"/>
                  </a:lnTo>
                  <a:cubicBezTo>
                    <a:pt x="256" y="976"/>
                    <a:pt x="281" y="1000"/>
                    <a:pt x="329" y="1012"/>
                  </a:cubicBezTo>
                  <a:lnTo>
                    <a:pt x="342" y="1012"/>
                  </a:lnTo>
                  <a:lnTo>
                    <a:pt x="451" y="1049"/>
                  </a:lnTo>
                  <a:lnTo>
                    <a:pt x="476" y="1085"/>
                  </a:lnTo>
                  <a:lnTo>
                    <a:pt x="573" y="1122"/>
                  </a:lnTo>
                  <a:lnTo>
                    <a:pt x="622" y="1134"/>
                  </a:lnTo>
                  <a:lnTo>
                    <a:pt x="744" y="1158"/>
                  </a:lnTo>
                  <a:lnTo>
                    <a:pt x="780" y="1171"/>
                  </a:lnTo>
                  <a:lnTo>
                    <a:pt x="951" y="1207"/>
                  </a:lnTo>
                  <a:lnTo>
                    <a:pt x="1000" y="1219"/>
                  </a:lnTo>
                  <a:lnTo>
                    <a:pt x="1146" y="1244"/>
                  </a:lnTo>
                  <a:lnTo>
                    <a:pt x="1219" y="1256"/>
                  </a:lnTo>
                  <a:lnTo>
                    <a:pt x="1353" y="1280"/>
                  </a:lnTo>
                  <a:lnTo>
                    <a:pt x="1426" y="1280"/>
                  </a:lnTo>
                  <a:cubicBezTo>
                    <a:pt x="1475" y="1292"/>
                    <a:pt x="1536" y="1305"/>
                    <a:pt x="1597" y="1305"/>
                  </a:cubicBezTo>
                  <a:lnTo>
                    <a:pt x="1633" y="1305"/>
                  </a:lnTo>
                  <a:lnTo>
                    <a:pt x="1865" y="1329"/>
                  </a:lnTo>
                  <a:lnTo>
                    <a:pt x="1926" y="1329"/>
                  </a:lnTo>
                  <a:lnTo>
                    <a:pt x="2096" y="1341"/>
                  </a:lnTo>
                  <a:lnTo>
                    <a:pt x="2182" y="1341"/>
                  </a:lnTo>
                  <a:cubicBezTo>
                    <a:pt x="2230" y="1353"/>
                    <a:pt x="2291" y="1353"/>
                    <a:pt x="2352" y="1353"/>
                  </a:cubicBezTo>
                  <a:lnTo>
                    <a:pt x="2425" y="1353"/>
                  </a:lnTo>
                  <a:lnTo>
                    <a:pt x="2681" y="1317"/>
                  </a:lnTo>
                  <a:cubicBezTo>
                    <a:pt x="2785" y="1319"/>
                    <a:pt x="2887" y="1321"/>
                    <a:pt x="2988" y="1321"/>
                  </a:cubicBezTo>
                  <a:cubicBezTo>
                    <a:pt x="4332" y="1321"/>
                    <a:pt x="5387" y="1099"/>
                    <a:pt x="5387" y="793"/>
                  </a:cubicBezTo>
                  <a:lnTo>
                    <a:pt x="5399" y="78"/>
                  </a:lnTo>
                  <a:lnTo>
                    <a:pt x="5399" y="78"/>
                  </a:lnTo>
                  <a:cubicBezTo>
                    <a:pt x="5389" y="372"/>
                    <a:pt x="4331" y="601"/>
                    <a:pt x="2988" y="601"/>
                  </a:cubicBezTo>
                  <a:cubicBezTo>
                    <a:pt x="2891" y="601"/>
                    <a:pt x="2793" y="600"/>
                    <a:pt x="2694" y="598"/>
                  </a:cubicBezTo>
                  <a:lnTo>
                    <a:pt x="2365" y="598"/>
                  </a:lnTo>
                  <a:lnTo>
                    <a:pt x="2194" y="586"/>
                  </a:lnTo>
                  <a:lnTo>
                    <a:pt x="2121" y="586"/>
                  </a:lnTo>
                  <a:lnTo>
                    <a:pt x="1950" y="573"/>
                  </a:lnTo>
                  <a:lnTo>
                    <a:pt x="1877" y="573"/>
                  </a:lnTo>
                  <a:lnTo>
                    <a:pt x="1658" y="549"/>
                  </a:lnTo>
                  <a:lnTo>
                    <a:pt x="1621" y="549"/>
                  </a:lnTo>
                  <a:cubicBezTo>
                    <a:pt x="1560" y="549"/>
                    <a:pt x="1499" y="537"/>
                    <a:pt x="1438" y="525"/>
                  </a:cubicBezTo>
                  <a:lnTo>
                    <a:pt x="1377" y="512"/>
                  </a:lnTo>
                  <a:lnTo>
                    <a:pt x="1231" y="500"/>
                  </a:lnTo>
                  <a:lnTo>
                    <a:pt x="1170" y="488"/>
                  </a:lnTo>
                  <a:lnTo>
                    <a:pt x="1012" y="464"/>
                  </a:lnTo>
                  <a:lnTo>
                    <a:pt x="975" y="452"/>
                  </a:lnTo>
                  <a:lnTo>
                    <a:pt x="805" y="415"/>
                  </a:lnTo>
                  <a:lnTo>
                    <a:pt x="768" y="403"/>
                  </a:lnTo>
                  <a:lnTo>
                    <a:pt x="646" y="366"/>
                  </a:lnTo>
                  <a:lnTo>
                    <a:pt x="598" y="354"/>
                  </a:lnTo>
                  <a:lnTo>
                    <a:pt x="500" y="330"/>
                  </a:lnTo>
                  <a:lnTo>
                    <a:pt x="451" y="318"/>
                  </a:lnTo>
                  <a:lnTo>
                    <a:pt x="354" y="269"/>
                  </a:lnTo>
                  <a:lnTo>
                    <a:pt x="329" y="269"/>
                  </a:lnTo>
                  <a:cubicBezTo>
                    <a:pt x="293" y="257"/>
                    <a:pt x="256" y="244"/>
                    <a:pt x="232" y="220"/>
                  </a:cubicBezTo>
                  <a:lnTo>
                    <a:pt x="208" y="208"/>
                  </a:lnTo>
                  <a:cubicBezTo>
                    <a:pt x="183" y="196"/>
                    <a:pt x="159" y="183"/>
                    <a:pt x="147" y="171"/>
                  </a:cubicBezTo>
                  <a:lnTo>
                    <a:pt x="122" y="159"/>
                  </a:lnTo>
                  <a:cubicBezTo>
                    <a:pt x="98" y="147"/>
                    <a:pt x="86" y="123"/>
                    <a:pt x="61" y="110"/>
                  </a:cubicBezTo>
                  <a:cubicBezTo>
                    <a:pt x="49" y="98"/>
                    <a:pt x="37" y="74"/>
                    <a:pt x="25" y="49"/>
                  </a:cubicBezTo>
                  <a:cubicBezTo>
                    <a:pt x="25" y="37"/>
                    <a:pt x="13" y="13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5097239" y="2703610"/>
              <a:ext cx="176012" cy="37535"/>
            </a:xfrm>
            <a:custGeom>
              <a:rect b="b" l="l" r="r" t="t"/>
              <a:pathLst>
                <a:path extrusionOk="0" h="1149" w="5388">
                  <a:moveTo>
                    <a:pt x="2492" y="1"/>
                  </a:moveTo>
                  <a:cubicBezTo>
                    <a:pt x="1105" y="1"/>
                    <a:pt x="12" y="225"/>
                    <a:pt x="1" y="527"/>
                  </a:cubicBezTo>
                  <a:cubicBezTo>
                    <a:pt x="1" y="539"/>
                    <a:pt x="1" y="551"/>
                    <a:pt x="1" y="563"/>
                  </a:cubicBezTo>
                  <a:cubicBezTo>
                    <a:pt x="13" y="575"/>
                    <a:pt x="13" y="588"/>
                    <a:pt x="25" y="600"/>
                  </a:cubicBezTo>
                  <a:lnTo>
                    <a:pt x="37" y="624"/>
                  </a:lnTo>
                  <a:cubicBezTo>
                    <a:pt x="50" y="636"/>
                    <a:pt x="62" y="649"/>
                    <a:pt x="74" y="661"/>
                  </a:cubicBezTo>
                  <a:lnTo>
                    <a:pt x="98" y="685"/>
                  </a:lnTo>
                  <a:cubicBezTo>
                    <a:pt x="111" y="697"/>
                    <a:pt x="135" y="709"/>
                    <a:pt x="147" y="722"/>
                  </a:cubicBezTo>
                  <a:lnTo>
                    <a:pt x="171" y="734"/>
                  </a:lnTo>
                  <a:cubicBezTo>
                    <a:pt x="196" y="746"/>
                    <a:pt x="220" y="758"/>
                    <a:pt x="245" y="770"/>
                  </a:cubicBezTo>
                  <a:lnTo>
                    <a:pt x="269" y="783"/>
                  </a:lnTo>
                  <a:lnTo>
                    <a:pt x="354" y="819"/>
                  </a:lnTo>
                  <a:lnTo>
                    <a:pt x="391" y="831"/>
                  </a:lnTo>
                  <a:lnTo>
                    <a:pt x="488" y="868"/>
                  </a:lnTo>
                  <a:lnTo>
                    <a:pt x="537" y="880"/>
                  </a:lnTo>
                  <a:lnTo>
                    <a:pt x="647" y="917"/>
                  </a:lnTo>
                  <a:lnTo>
                    <a:pt x="695" y="929"/>
                  </a:lnTo>
                  <a:lnTo>
                    <a:pt x="817" y="965"/>
                  </a:lnTo>
                  <a:lnTo>
                    <a:pt x="878" y="978"/>
                  </a:lnTo>
                  <a:lnTo>
                    <a:pt x="1012" y="1002"/>
                  </a:lnTo>
                  <a:lnTo>
                    <a:pt x="1073" y="1014"/>
                  </a:lnTo>
                  <a:lnTo>
                    <a:pt x="1207" y="1038"/>
                  </a:lnTo>
                  <a:lnTo>
                    <a:pt x="1280" y="1051"/>
                  </a:lnTo>
                  <a:lnTo>
                    <a:pt x="1427" y="1063"/>
                  </a:lnTo>
                  <a:lnTo>
                    <a:pt x="1500" y="1075"/>
                  </a:lnTo>
                  <a:lnTo>
                    <a:pt x="1658" y="1099"/>
                  </a:lnTo>
                  <a:lnTo>
                    <a:pt x="1719" y="1099"/>
                  </a:lnTo>
                  <a:lnTo>
                    <a:pt x="1902" y="1112"/>
                  </a:lnTo>
                  <a:lnTo>
                    <a:pt x="1951" y="1112"/>
                  </a:lnTo>
                  <a:lnTo>
                    <a:pt x="2158" y="1124"/>
                  </a:lnTo>
                  <a:lnTo>
                    <a:pt x="2182" y="1124"/>
                  </a:lnTo>
                  <a:cubicBezTo>
                    <a:pt x="2341" y="1136"/>
                    <a:pt x="2511" y="1148"/>
                    <a:pt x="2682" y="1148"/>
                  </a:cubicBezTo>
                  <a:lnTo>
                    <a:pt x="3474" y="1148"/>
                  </a:lnTo>
                  <a:lnTo>
                    <a:pt x="3632" y="1136"/>
                  </a:lnTo>
                  <a:lnTo>
                    <a:pt x="3718" y="1136"/>
                  </a:lnTo>
                  <a:lnTo>
                    <a:pt x="3864" y="1124"/>
                  </a:lnTo>
                  <a:lnTo>
                    <a:pt x="3949" y="1124"/>
                  </a:lnTo>
                  <a:lnTo>
                    <a:pt x="4083" y="1112"/>
                  </a:lnTo>
                  <a:lnTo>
                    <a:pt x="4168" y="1099"/>
                  </a:lnTo>
                  <a:lnTo>
                    <a:pt x="4290" y="1087"/>
                  </a:lnTo>
                  <a:lnTo>
                    <a:pt x="4376" y="1075"/>
                  </a:lnTo>
                  <a:lnTo>
                    <a:pt x="4485" y="1063"/>
                  </a:lnTo>
                  <a:lnTo>
                    <a:pt x="4558" y="1038"/>
                  </a:lnTo>
                  <a:lnTo>
                    <a:pt x="4668" y="1026"/>
                  </a:lnTo>
                  <a:lnTo>
                    <a:pt x="4741" y="1014"/>
                  </a:lnTo>
                  <a:lnTo>
                    <a:pt x="4839" y="990"/>
                  </a:lnTo>
                  <a:lnTo>
                    <a:pt x="4900" y="965"/>
                  </a:lnTo>
                  <a:lnTo>
                    <a:pt x="4973" y="941"/>
                  </a:lnTo>
                  <a:lnTo>
                    <a:pt x="5034" y="929"/>
                  </a:lnTo>
                  <a:lnTo>
                    <a:pt x="5107" y="892"/>
                  </a:lnTo>
                  <a:lnTo>
                    <a:pt x="5143" y="880"/>
                  </a:lnTo>
                  <a:lnTo>
                    <a:pt x="5204" y="844"/>
                  </a:lnTo>
                  <a:lnTo>
                    <a:pt x="5241" y="831"/>
                  </a:lnTo>
                  <a:lnTo>
                    <a:pt x="5290" y="795"/>
                  </a:lnTo>
                  <a:lnTo>
                    <a:pt x="5314" y="770"/>
                  </a:lnTo>
                  <a:lnTo>
                    <a:pt x="5350" y="746"/>
                  </a:lnTo>
                  <a:cubicBezTo>
                    <a:pt x="5350" y="734"/>
                    <a:pt x="5363" y="734"/>
                    <a:pt x="5363" y="722"/>
                  </a:cubicBezTo>
                  <a:cubicBezTo>
                    <a:pt x="5375" y="709"/>
                    <a:pt x="5375" y="697"/>
                    <a:pt x="5387" y="685"/>
                  </a:cubicBezTo>
                  <a:cubicBezTo>
                    <a:pt x="5387" y="685"/>
                    <a:pt x="5387" y="685"/>
                    <a:pt x="5387" y="673"/>
                  </a:cubicBezTo>
                  <a:cubicBezTo>
                    <a:pt x="5387" y="661"/>
                    <a:pt x="5387" y="649"/>
                    <a:pt x="5387" y="649"/>
                  </a:cubicBezTo>
                  <a:cubicBezTo>
                    <a:pt x="5387" y="527"/>
                    <a:pt x="5229" y="417"/>
                    <a:pt x="4961" y="320"/>
                  </a:cubicBezTo>
                  <a:cubicBezTo>
                    <a:pt x="4485" y="161"/>
                    <a:pt x="3657" y="27"/>
                    <a:pt x="2706" y="3"/>
                  </a:cubicBezTo>
                  <a:cubicBezTo>
                    <a:pt x="2634" y="2"/>
                    <a:pt x="2563" y="1"/>
                    <a:pt x="2492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91685" y="2693319"/>
              <a:ext cx="176372" cy="42762"/>
            </a:xfrm>
            <a:custGeom>
              <a:rect b="b" l="l" r="r" t="t"/>
              <a:pathLst>
                <a:path extrusionOk="0" h="1309" w="5399">
                  <a:moveTo>
                    <a:pt x="5399" y="62"/>
                  </a:moveTo>
                  <a:lnTo>
                    <a:pt x="5399" y="66"/>
                  </a:lnTo>
                  <a:lnTo>
                    <a:pt x="5399" y="66"/>
                  </a:lnTo>
                  <a:cubicBezTo>
                    <a:pt x="5399" y="65"/>
                    <a:pt x="5399" y="63"/>
                    <a:pt x="5399" y="62"/>
                  </a:cubicBezTo>
                  <a:close/>
                  <a:moveTo>
                    <a:pt x="12" y="1"/>
                  </a:moveTo>
                  <a:lnTo>
                    <a:pt x="0" y="720"/>
                  </a:lnTo>
                  <a:cubicBezTo>
                    <a:pt x="0" y="732"/>
                    <a:pt x="12" y="756"/>
                    <a:pt x="25" y="769"/>
                  </a:cubicBezTo>
                  <a:cubicBezTo>
                    <a:pt x="25" y="793"/>
                    <a:pt x="37" y="805"/>
                    <a:pt x="61" y="829"/>
                  </a:cubicBezTo>
                  <a:cubicBezTo>
                    <a:pt x="73" y="842"/>
                    <a:pt x="98" y="866"/>
                    <a:pt x="110" y="878"/>
                  </a:cubicBezTo>
                  <a:lnTo>
                    <a:pt x="134" y="890"/>
                  </a:lnTo>
                  <a:lnTo>
                    <a:pt x="146" y="903"/>
                  </a:lnTo>
                  <a:lnTo>
                    <a:pt x="195" y="927"/>
                  </a:lnTo>
                  <a:lnTo>
                    <a:pt x="220" y="939"/>
                  </a:lnTo>
                  <a:cubicBezTo>
                    <a:pt x="256" y="964"/>
                    <a:pt x="281" y="976"/>
                    <a:pt x="317" y="988"/>
                  </a:cubicBezTo>
                  <a:lnTo>
                    <a:pt x="341" y="1000"/>
                  </a:lnTo>
                  <a:cubicBezTo>
                    <a:pt x="366" y="1012"/>
                    <a:pt x="402" y="1024"/>
                    <a:pt x="439" y="1037"/>
                  </a:cubicBezTo>
                  <a:lnTo>
                    <a:pt x="488" y="1049"/>
                  </a:lnTo>
                  <a:lnTo>
                    <a:pt x="585" y="1085"/>
                  </a:lnTo>
                  <a:lnTo>
                    <a:pt x="634" y="1098"/>
                  </a:lnTo>
                  <a:lnTo>
                    <a:pt x="756" y="1122"/>
                  </a:lnTo>
                  <a:lnTo>
                    <a:pt x="792" y="1134"/>
                  </a:lnTo>
                  <a:lnTo>
                    <a:pt x="963" y="1171"/>
                  </a:lnTo>
                  <a:lnTo>
                    <a:pt x="1012" y="1171"/>
                  </a:lnTo>
                  <a:lnTo>
                    <a:pt x="1158" y="1195"/>
                  </a:lnTo>
                  <a:lnTo>
                    <a:pt x="1219" y="1207"/>
                  </a:lnTo>
                  <a:lnTo>
                    <a:pt x="1353" y="1232"/>
                  </a:lnTo>
                  <a:lnTo>
                    <a:pt x="1426" y="1244"/>
                  </a:lnTo>
                  <a:lnTo>
                    <a:pt x="1609" y="1268"/>
                  </a:lnTo>
                  <a:lnTo>
                    <a:pt x="1645" y="1268"/>
                  </a:lnTo>
                  <a:lnTo>
                    <a:pt x="1865" y="1293"/>
                  </a:lnTo>
                  <a:lnTo>
                    <a:pt x="1926" y="1293"/>
                  </a:lnTo>
                  <a:lnTo>
                    <a:pt x="2096" y="1305"/>
                  </a:lnTo>
                  <a:lnTo>
                    <a:pt x="2681" y="1305"/>
                  </a:lnTo>
                  <a:cubicBezTo>
                    <a:pt x="2785" y="1307"/>
                    <a:pt x="2887" y="1309"/>
                    <a:pt x="2988" y="1309"/>
                  </a:cubicBezTo>
                  <a:cubicBezTo>
                    <a:pt x="4330" y="1309"/>
                    <a:pt x="5375" y="1087"/>
                    <a:pt x="5386" y="781"/>
                  </a:cubicBezTo>
                  <a:lnTo>
                    <a:pt x="5399" y="66"/>
                  </a:lnTo>
                  <a:lnTo>
                    <a:pt x="5399" y="66"/>
                  </a:lnTo>
                  <a:cubicBezTo>
                    <a:pt x="5389" y="360"/>
                    <a:pt x="4331" y="589"/>
                    <a:pt x="2988" y="589"/>
                  </a:cubicBezTo>
                  <a:cubicBezTo>
                    <a:pt x="2891" y="589"/>
                    <a:pt x="2793" y="588"/>
                    <a:pt x="2693" y="586"/>
                  </a:cubicBezTo>
                  <a:lnTo>
                    <a:pt x="2364" y="586"/>
                  </a:lnTo>
                  <a:lnTo>
                    <a:pt x="2194" y="574"/>
                  </a:lnTo>
                  <a:lnTo>
                    <a:pt x="2121" y="574"/>
                  </a:lnTo>
                  <a:lnTo>
                    <a:pt x="1950" y="561"/>
                  </a:lnTo>
                  <a:lnTo>
                    <a:pt x="1877" y="561"/>
                  </a:lnTo>
                  <a:lnTo>
                    <a:pt x="1658" y="537"/>
                  </a:lnTo>
                  <a:lnTo>
                    <a:pt x="1621" y="537"/>
                  </a:lnTo>
                  <a:lnTo>
                    <a:pt x="1438" y="525"/>
                  </a:lnTo>
                  <a:lnTo>
                    <a:pt x="1377" y="513"/>
                  </a:lnTo>
                  <a:lnTo>
                    <a:pt x="1231" y="488"/>
                  </a:lnTo>
                  <a:lnTo>
                    <a:pt x="1170" y="476"/>
                  </a:lnTo>
                  <a:lnTo>
                    <a:pt x="1012" y="452"/>
                  </a:lnTo>
                  <a:lnTo>
                    <a:pt x="975" y="452"/>
                  </a:lnTo>
                  <a:cubicBezTo>
                    <a:pt x="914" y="440"/>
                    <a:pt x="853" y="427"/>
                    <a:pt x="804" y="415"/>
                  </a:cubicBezTo>
                  <a:lnTo>
                    <a:pt x="756" y="403"/>
                  </a:lnTo>
                  <a:lnTo>
                    <a:pt x="634" y="366"/>
                  </a:lnTo>
                  <a:lnTo>
                    <a:pt x="585" y="354"/>
                  </a:lnTo>
                  <a:lnTo>
                    <a:pt x="488" y="330"/>
                  </a:lnTo>
                  <a:lnTo>
                    <a:pt x="451" y="318"/>
                  </a:lnTo>
                  <a:cubicBezTo>
                    <a:pt x="415" y="306"/>
                    <a:pt x="378" y="281"/>
                    <a:pt x="341" y="269"/>
                  </a:cubicBezTo>
                  <a:lnTo>
                    <a:pt x="329" y="269"/>
                  </a:lnTo>
                  <a:cubicBezTo>
                    <a:pt x="293" y="257"/>
                    <a:pt x="256" y="245"/>
                    <a:pt x="232" y="220"/>
                  </a:cubicBezTo>
                  <a:lnTo>
                    <a:pt x="207" y="208"/>
                  </a:lnTo>
                  <a:lnTo>
                    <a:pt x="146" y="171"/>
                  </a:lnTo>
                  <a:lnTo>
                    <a:pt x="122" y="159"/>
                  </a:lnTo>
                  <a:cubicBezTo>
                    <a:pt x="98" y="147"/>
                    <a:pt x="86" y="123"/>
                    <a:pt x="61" y="111"/>
                  </a:cubicBezTo>
                  <a:cubicBezTo>
                    <a:pt x="49" y="86"/>
                    <a:pt x="37" y="74"/>
                    <a:pt x="25" y="50"/>
                  </a:cubicBezTo>
                  <a:cubicBezTo>
                    <a:pt x="25" y="37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092469" y="2676103"/>
              <a:ext cx="175980" cy="37176"/>
            </a:xfrm>
            <a:custGeom>
              <a:rect b="b" l="l" r="r" t="t"/>
              <a:pathLst>
                <a:path extrusionOk="0" h="1138" w="5387">
                  <a:moveTo>
                    <a:pt x="2412" y="0"/>
                  </a:moveTo>
                  <a:cubicBezTo>
                    <a:pt x="1062" y="0"/>
                    <a:pt x="1" y="232"/>
                    <a:pt x="1" y="528"/>
                  </a:cubicBezTo>
                  <a:cubicBezTo>
                    <a:pt x="1" y="540"/>
                    <a:pt x="1" y="552"/>
                    <a:pt x="1" y="552"/>
                  </a:cubicBezTo>
                  <a:lnTo>
                    <a:pt x="1" y="564"/>
                  </a:lnTo>
                  <a:cubicBezTo>
                    <a:pt x="1" y="577"/>
                    <a:pt x="13" y="589"/>
                    <a:pt x="25" y="601"/>
                  </a:cubicBezTo>
                  <a:lnTo>
                    <a:pt x="37" y="613"/>
                  </a:lnTo>
                  <a:cubicBezTo>
                    <a:pt x="49" y="625"/>
                    <a:pt x="62" y="638"/>
                    <a:pt x="74" y="650"/>
                  </a:cubicBezTo>
                  <a:cubicBezTo>
                    <a:pt x="74" y="662"/>
                    <a:pt x="86" y="662"/>
                    <a:pt x="86" y="674"/>
                  </a:cubicBezTo>
                  <a:cubicBezTo>
                    <a:pt x="110" y="686"/>
                    <a:pt x="122" y="698"/>
                    <a:pt x="147" y="711"/>
                  </a:cubicBezTo>
                  <a:lnTo>
                    <a:pt x="171" y="723"/>
                  </a:lnTo>
                  <a:lnTo>
                    <a:pt x="232" y="759"/>
                  </a:lnTo>
                  <a:lnTo>
                    <a:pt x="269" y="772"/>
                  </a:lnTo>
                  <a:lnTo>
                    <a:pt x="354" y="808"/>
                  </a:lnTo>
                  <a:lnTo>
                    <a:pt x="391" y="833"/>
                  </a:lnTo>
                  <a:lnTo>
                    <a:pt x="488" y="857"/>
                  </a:lnTo>
                  <a:lnTo>
                    <a:pt x="537" y="881"/>
                  </a:lnTo>
                  <a:lnTo>
                    <a:pt x="646" y="906"/>
                  </a:lnTo>
                  <a:lnTo>
                    <a:pt x="695" y="918"/>
                  </a:lnTo>
                  <a:lnTo>
                    <a:pt x="817" y="954"/>
                  </a:lnTo>
                  <a:lnTo>
                    <a:pt x="866" y="967"/>
                  </a:lnTo>
                  <a:lnTo>
                    <a:pt x="1000" y="991"/>
                  </a:lnTo>
                  <a:lnTo>
                    <a:pt x="1061" y="1003"/>
                  </a:lnTo>
                  <a:lnTo>
                    <a:pt x="1207" y="1027"/>
                  </a:lnTo>
                  <a:lnTo>
                    <a:pt x="1268" y="1040"/>
                  </a:lnTo>
                  <a:lnTo>
                    <a:pt x="1426" y="1064"/>
                  </a:lnTo>
                  <a:lnTo>
                    <a:pt x="1487" y="1064"/>
                  </a:lnTo>
                  <a:lnTo>
                    <a:pt x="1658" y="1088"/>
                  </a:lnTo>
                  <a:lnTo>
                    <a:pt x="1719" y="1088"/>
                  </a:lnTo>
                  <a:lnTo>
                    <a:pt x="1889" y="1101"/>
                  </a:lnTo>
                  <a:lnTo>
                    <a:pt x="1950" y="1101"/>
                  </a:lnTo>
                  <a:lnTo>
                    <a:pt x="2145" y="1125"/>
                  </a:lnTo>
                  <a:lnTo>
                    <a:pt x="2170" y="1125"/>
                  </a:lnTo>
                  <a:cubicBezTo>
                    <a:pt x="2328" y="1137"/>
                    <a:pt x="2499" y="1137"/>
                    <a:pt x="2669" y="1137"/>
                  </a:cubicBezTo>
                  <a:lnTo>
                    <a:pt x="3705" y="1137"/>
                  </a:lnTo>
                  <a:lnTo>
                    <a:pt x="3864" y="1125"/>
                  </a:lnTo>
                  <a:lnTo>
                    <a:pt x="3949" y="1125"/>
                  </a:lnTo>
                  <a:lnTo>
                    <a:pt x="4083" y="1113"/>
                  </a:lnTo>
                  <a:lnTo>
                    <a:pt x="4168" y="1101"/>
                  </a:lnTo>
                  <a:lnTo>
                    <a:pt x="4290" y="1088"/>
                  </a:lnTo>
                  <a:lnTo>
                    <a:pt x="4375" y="1076"/>
                  </a:lnTo>
                  <a:lnTo>
                    <a:pt x="4485" y="1052"/>
                  </a:lnTo>
                  <a:lnTo>
                    <a:pt x="4558" y="1040"/>
                  </a:lnTo>
                  <a:lnTo>
                    <a:pt x="4668" y="1015"/>
                  </a:lnTo>
                  <a:lnTo>
                    <a:pt x="4741" y="1003"/>
                  </a:lnTo>
                  <a:lnTo>
                    <a:pt x="4838" y="979"/>
                  </a:lnTo>
                  <a:lnTo>
                    <a:pt x="4887" y="967"/>
                  </a:lnTo>
                  <a:lnTo>
                    <a:pt x="4972" y="942"/>
                  </a:lnTo>
                  <a:lnTo>
                    <a:pt x="5033" y="918"/>
                  </a:lnTo>
                  <a:lnTo>
                    <a:pt x="5107" y="893"/>
                  </a:lnTo>
                  <a:lnTo>
                    <a:pt x="5143" y="881"/>
                  </a:lnTo>
                  <a:lnTo>
                    <a:pt x="5204" y="845"/>
                  </a:lnTo>
                  <a:lnTo>
                    <a:pt x="5241" y="833"/>
                  </a:lnTo>
                  <a:lnTo>
                    <a:pt x="5289" y="796"/>
                  </a:lnTo>
                  <a:lnTo>
                    <a:pt x="5314" y="772"/>
                  </a:lnTo>
                  <a:lnTo>
                    <a:pt x="5350" y="747"/>
                  </a:lnTo>
                  <a:lnTo>
                    <a:pt x="5362" y="723"/>
                  </a:lnTo>
                  <a:cubicBezTo>
                    <a:pt x="5375" y="711"/>
                    <a:pt x="5375" y="698"/>
                    <a:pt x="5387" y="686"/>
                  </a:cubicBezTo>
                  <a:lnTo>
                    <a:pt x="5387" y="674"/>
                  </a:lnTo>
                  <a:cubicBezTo>
                    <a:pt x="5387" y="662"/>
                    <a:pt x="5387" y="650"/>
                    <a:pt x="5387" y="638"/>
                  </a:cubicBezTo>
                  <a:cubicBezTo>
                    <a:pt x="5387" y="528"/>
                    <a:pt x="5228" y="418"/>
                    <a:pt x="4960" y="321"/>
                  </a:cubicBezTo>
                  <a:cubicBezTo>
                    <a:pt x="4485" y="150"/>
                    <a:pt x="3656" y="28"/>
                    <a:pt x="2706" y="4"/>
                  </a:cubicBezTo>
                  <a:cubicBezTo>
                    <a:pt x="2606" y="1"/>
                    <a:pt x="2508" y="0"/>
                    <a:pt x="2412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92077" y="2665453"/>
              <a:ext cx="175980" cy="44297"/>
            </a:xfrm>
            <a:custGeom>
              <a:rect b="b" l="l" r="r" t="t"/>
              <a:pathLst>
                <a:path extrusionOk="0" h="1356" w="5387">
                  <a:moveTo>
                    <a:pt x="5387" y="98"/>
                  </a:moveTo>
                  <a:lnTo>
                    <a:pt x="5387" y="103"/>
                  </a:lnTo>
                  <a:lnTo>
                    <a:pt x="5387" y="103"/>
                  </a:lnTo>
                  <a:cubicBezTo>
                    <a:pt x="5387" y="101"/>
                    <a:pt x="5387" y="100"/>
                    <a:pt x="5387" y="98"/>
                  </a:cubicBezTo>
                  <a:close/>
                  <a:moveTo>
                    <a:pt x="13" y="1"/>
                  </a:moveTo>
                  <a:lnTo>
                    <a:pt x="0" y="732"/>
                  </a:lnTo>
                  <a:cubicBezTo>
                    <a:pt x="0" y="756"/>
                    <a:pt x="0" y="781"/>
                    <a:pt x="13" y="793"/>
                  </a:cubicBezTo>
                  <a:cubicBezTo>
                    <a:pt x="25" y="817"/>
                    <a:pt x="37" y="829"/>
                    <a:pt x="49" y="854"/>
                  </a:cubicBezTo>
                  <a:cubicBezTo>
                    <a:pt x="61" y="866"/>
                    <a:pt x="86" y="890"/>
                    <a:pt x="110" y="903"/>
                  </a:cubicBezTo>
                  <a:cubicBezTo>
                    <a:pt x="110" y="903"/>
                    <a:pt x="110" y="915"/>
                    <a:pt x="122" y="915"/>
                  </a:cubicBezTo>
                  <a:lnTo>
                    <a:pt x="134" y="939"/>
                  </a:lnTo>
                  <a:lnTo>
                    <a:pt x="171" y="964"/>
                  </a:lnTo>
                  <a:lnTo>
                    <a:pt x="195" y="976"/>
                  </a:lnTo>
                  <a:cubicBezTo>
                    <a:pt x="232" y="988"/>
                    <a:pt x="269" y="1000"/>
                    <a:pt x="305" y="1024"/>
                  </a:cubicBezTo>
                  <a:lnTo>
                    <a:pt x="317" y="1024"/>
                  </a:lnTo>
                  <a:lnTo>
                    <a:pt x="427" y="1061"/>
                  </a:lnTo>
                  <a:lnTo>
                    <a:pt x="463" y="1073"/>
                  </a:lnTo>
                  <a:lnTo>
                    <a:pt x="561" y="1110"/>
                  </a:lnTo>
                  <a:lnTo>
                    <a:pt x="610" y="1122"/>
                  </a:lnTo>
                  <a:lnTo>
                    <a:pt x="732" y="1146"/>
                  </a:lnTo>
                  <a:lnTo>
                    <a:pt x="768" y="1159"/>
                  </a:lnTo>
                  <a:lnTo>
                    <a:pt x="951" y="1195"/>
                  </a:lnTo>
                  <a:lnTo>
                    <a:pt x="987" y="1207"/>
                  </a:lnTo>
                  <a:lnTo>
                    <a:pt x="1134" y="1232"/>
                  </a:lnTo>
                  <a:lnTo>
                    <a:pt x="1207" y="1244"/>
                  </a:lnTo>
                  <a:lnTo>
                    <a:pt x="1341" y="1268"/>
                  </a:lnTo>
                  <a:lnTo>
                    <a:pt x="1414" y="1280"/>
                  </a:lnTo>
                  <a:lnTo>
                    <a:pt x="1597" y="1305"/>
                  </a:lnTo>
                  <a:lnTo>
                    <a:pt x="1621" y="1305"/>
                  </a:lnTo>
                  <a:cubicBezTo>
                    <a:pt x="1694" y="1305"/>
                    <a:pt x="1780" y="1317"/>
                    <a:pt x="1853" y="1317"/>
                  </a:cubicBezTo>
                  <a:lnTo>
                    <a:pt x="1914" y="1317"/>
                  </a:lnTo>
                  <a:lnTo>
                    <a:pt x="2084" y="1329"/>
                  </a:lnTo>
                  <a:lnTo>
                    <a:pt x="2170" y="1329"/>
                  </a:lnTo>
                  <a:lnTo>
                    <a:pt x="2340" y="1341"/>
                  </a:lnTo>
                  <a:lnTo>
                    <a:pt x="2413" y="1341"/>
                  </a:lnTo>
                  <a:cubicBezTo>
                    <a:pt x="2499" y="1353"/>
                    <a:pt x="2584" y="1353"/>
                    <a:pt x="2669" y="1353"/>
                  </a:cubicBezTo>
                  <a:cubicBezTo>
                    <a:pt x="2741" y="1355"/>
                    <a:pt x="2812" y="1355"/>
                    <a:pt x="2883" y="1355"/>
                  </a:cubicBezTo>
                  <a:cubicBezTo>
                    <a:pt x="4271" y="1355"/>
                    <a:pt x="5374" y="1131"/>
                    <a:pt x="5374" y="829"/>
                  </a:cubicBezTo>
                  <a:lnTo>
                    <a:pt x="5387" y="103"/>
                  </a:lnTo>
                  <a:lnTo>
                    <a:pt x="5387" y="103"/>
                  </a:lnTo>
                  <a:cubicBezTo>
                    <a:pt x="5376" y="407"/>
                    <a:pt x="4326" y="626"/>
                    <a:pt x="2988" y="626"/>
                  </a:cubicBezTo>
                  <a:cubicBezTo>
                    <a:pt x="2887" y="626"/>
                    <a:pt x="2785" y="625"/>
                    <a:pt x="2681" y="622"/>
                  </a:cubicBezTo>
                  <a:lnTo>
                    <a:pt x="2352" y="622"/>
                  </a:lnTo>
                  <a:lnTo>
                    <a:pt x="2182" y="610"/>
                  </a:lnTo>
                  <a:lnTo>
                    <a:pt x="2109" y="610"/>
                  </a:lnTo>
                  <a:lnTo>
                    <a:pt x="1938" y="574"/>
                  </a:lnTo>
                  <a:lnTo>
                    <a:pt x="1877" y="574"/>
                  </a:lnTo>
                  <a:cubicBezTo>
                    <a:pt x="1804" y="574"/>
                    <a:pt x="1731" y="561"/>
                    <a:pt x="1658" y="549"/>
                  </a:cubicBezTo>
                  <a:lnTo>
                    <a:pt x="1621" y="549"/>
                  </a:lnTo>
                  <a:lnTo>
                    <a:pt x="1438" y="525"/>
                  </a:lnTo>
                  <a:lnTo>
                    <a:pt x="1365" y="525"/>
                  </a:lnTo>
                  <a:lnTo>
                    <a:pt x="1231" y="500"/>
                  </a:lnTo>
                  <a:lnTo>
                    <a:pt x="1170" y="488"/>
                  </a:lnTo>
                  <a:lnTo>
                    <a:pt x="1012" y="464"/>
                  </a:lnTo>
                  <a:lnTo>
                    <a:pt x="963" y="464"/>
                  </a:lnTo>
                  <a:lnTo>
                    <a:pt x="792" y="427"/>
                  </a:lnTo>
                  <a:lnTo>
                    <a:pt x="756" y="415"/>
                  </a:lnTo>
                  <a:lnTo>
                    <a:pt x="634" y="379"/>
                  </a:lnTo>
                  <a:lnTo>
                    <a:pt x="585" y="366"/>
                  </a:lnTo>
                  <a:lnTo>
                    <a:pt x="488" y="342"/>
                  </a:lnTo>
                  <a:lnTo>
                    <a:pt x="451" y="318"/>
                  </a:lnTo>
                  <a:lnTo>
                    <a:pt x="342" y="281"/>
                  </a:lnTo>
                  <a:lnTo>
                    <a:pt x="329" y="281"/>
                  </a:lnTo>
                  <a:cubicBezTo>
                    <a:pt x="293" y="269"/>
                    <a:pt x="256" y="257"/>
                    <a:pt x="220" y="232"/>
                  </a:cubicBezTo>
                  <a:lnTo>
                    <a:pt x="195" y="220"/>
                  </a:lnTo>
                  <a:cubicBezTo>
                    <a:pt x="183" y="208"/>
                    <a:pt x="159" y="196"/>
                    <a:pt x="134" y="184"/>
                  </a:cubicBezTo>
                  <a:lnTo>
                    <a:pt x="122" y="171"/>
                  </a:lnTo>
                  <a:cubicBezTo>
                    <a:pt x="98" y="159"/>
                    <a:pt x="74" y="135"/>
                    <a:pt x="61" y="123"/>
                  </a:cubicBezTo>
                  <a:cubicBezTo>
                    <a:pt x="49" y="98"/>
                    <a:pt x="37" y="86"/>
                    <a:pt x="25" y="62"/>
                  </a:cubicBezTo>
                  <a:cubicBezTo>
                    <a:pt x="13" y="50"/>
                    <a:pt x="13" y="25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5092469" y="2648694"/>
              <a:ext cx="176372" cy="37502"/>
            </a:xfrm>
            <a:custGeom>
              <a:rect b="b" l="l" r="r" t="t"/>
              <a:pathLst>
                <a:path extrusionOk="0" h="1148" w="5399">
                  <a:moveTo>
                    <a:pt x="2504" y="0"/>
                  </a:moveTo>
                  <a:cubicBezTo>
                    <a:pt x="1116" y="0"/>
                    <a:pt x="13" y="225"/>
                    <a:pt x="13" y="526"/>
                  </a:cubicBezTo>
                  <a:cubicBezTo>
                    <a:pt x="1" y="538"/>
                    <a:pt x="1" y="550"/>
                    <a:pt x="13" y="563"/>
                  </a:cubicBezTo>
                  <a:cubicBezTo>
                    <a:pt x="13" y="575"/>
                    <a:pt x="37" y="587"/>
                    <a:pt x="49" y="599"/>
                  </a:cubicBezTo>
                  <a:lnTo>
                    <a:pt x="62" y="624"/>
                  </a:lnTo>
                  <a:cubicBezTo>
                    <a:pt x="74" y="636"/>
                    <a:pt x="86" y="648"/>
                    <a:pt x="98" y="660"/>
                  </a:cubicBezTo>
                  <a:lnTo>
                    <a:pt x="110" y="672"/>
                  </a:lnTo>
                  <a:cubicBezTo>
                    <a:pt x="135" y="684"/>
                    <a:pt x="147" y="697"/>
                    <a:pt x="171" y="709"/>
                  </a:cubicBezTo>
                  <a:lnTo>
                    <a:pt x="196" y="733"/>
                  </a:lnTo>
                  <a:lnTo>
                    <a:pt x="257" y="770"/>
                  </a:lnTo>
                  <a:lnTo>
                    <a:pt x="293" y="782"/>
                  </a:lnTo>
                  <a:lnTo>
                    <a:pt x="378" y="818"/>
                  </a:lnTo>
                  <a:lnTo>
                    <a:pt x="415" y="831"/>
                  </a:lnTo>
                  <a:lnTo>
                    <a:pt x="512" y="867"/>
                  </a:lnTo>
                  <a:lnTo>
                    <a:pt x="561" y="879"/>
                  </a:lnTo>
                  <a:lnTo>
                    <a:pt x="671" y="916"/>
                  </a:lnTo>
                  <a:lnTo>
                    <a:pt x="720" y="928"/>
                  </a:lnTo>
                  <a:lnTo>
                    <a:pt x="841" y="953"/>
                  </a:lnTo>
                  <a:lnTo>
                    <a:pt x="890" y="965"/>
                  </a:lnTo>
                  <a:cubicBezTo>
                    <a:pt x="939" y="977"/>
                    <a:pt x="988" y="1001"/>
                    <a:pt x="1024" y="1001"/>
                  </a:cubicBezTo>
                  <a:lnTo>
                    <a:pt x="1085" y="1013"/>
                  </a:lnTo>
                  <a:lnTo>
                    <a:pt x="1231" y="1038"/>
                  </a:lnTo>
                  <a:lnTo>
                    <a:pt x="1292" y="1038"/>
                  </a:lnTo>
                  <a:lnTo>
                    <a:pt x="1451" y="1062"/>
                  </a:lnTo>
                  <a:lnTo>
                    <a:pt x="1512" y="1074"/>
                  </a:lnTo>
                  <a:lnTo>
                    <a:pt x="1682" y="1099"/>
                  </a:lnTo>
                  <a:lnTo>
                    <a:pt x="1743" y="1099"/>
                  </a:lnTo>
                  <a:lnTo>
                    <a:pt x="1926" y="1111"/>
                  </a:lnTo>
                  <a:lnTo>
                    <a:pt x="1975" y="1111"/>
                  </a:lnTo>
                  <a:lnTo>
                    <a:pt x="2170" y="1123"/>
                  </a:lnTo>
                  <a:lnTo>
                    <a:pt x="2194" y="1123"/>
                  </a:lnTo>
                  <a:cubicBezTo>
                    <a:pt x="2352" y="1135"/>
                    <a:pt x="2523" y="1148"/>
                    <a:pt x="2694" y="1148"/>
                  </a:cubicBezTo>
                  <a:lnTo>
                    <a:pt x="3474" y="1148"/>
                  </a:lnTo>
                  <a:cubicBezTo>
                    <a:pt x="3535" y="1135"/>
                    <a:pt x="3583" y="1135"/>
                    <a:pt x="3644" y="1135"/>
                  </a:cubicBezTo>
                  <a:lnTo>
                    <a:pt x="3717" y="1135"/>
                  </a:lnTo>
                  <a:lnTo>
                    <a:pt x="3876" y="1123"/>
                  </a:lnTo>
                  <a:lnTo>
                    <a:pt x="3961" y="1123"/>
                  </a:lnTo>
                  <a:lnTo>
                    <a:pt x="4095" y="1111"/>
                  </a:lnTo>
                  <a:lnTo>
                    <a:pt x="4180" y="1111"/>
                  </a:lnTo>
                  <a:lnTo>
                    <a:pt x="4302" y="1087"/>
                  </a:lnTo>
                  <a:lnTo>
                    <a:pt x="4375" y="1074"/>
                  </a:lnTo>
                  <a:lnTo>
                    <a:pt x="4497" y="1062"/>
                  </a:lnTo>
                  <a:lnTo>
                    <a:pt x="4570" y="1050"/>
                  </a:lnTo>
                  <a:lnTo>
                    <a:pt x="4680" y="1026"/>
                  </a:lnTo>
                  <a:lnTo>
                    <a:pt x="4741" y="1013"/>
                  </a:lnTo>
                  <a:lnTo>
                    <a:pt x="4838" y="989"/>
                  </a:lnTo>
                  <a:lnTo>
                    <a:pt x="4899" y="965"/>
                  </a:lnTo>
                  <a:lnTo>
                    <a:pt x="4985" y="940"/>
                  </a:lnTo>
                  <a:lnTo>
                    <a:pt x="5033" y="928"/>
                  </a:lnTo>
                  <a:cubicBezTo>
                    <a:pt x="5070" y="916"/>
                    <a:pt x="5094" y="904"/>
                    <a:pt x="5107" y="904"/>
                  </a:cubicBezTo>
                  <a:lnTo>
                    <a:pt x="5155" y="879"/>
                  </a:lnTo>
                  <a:lnTo>
                    <a:pt x="5216" y="855"/>
                  </a:lnTo>
                  <a:lnTo>
                    <a:pt x="5253" y="831"/>
                  </a:lnTo>
                  <a:lnTo>
                    <a:pt x="5301" y="794"/>
                  </a:lnTo>
                  <a:lnTo>
                    <a:pt x="5326" y="782"/>
                  </a:lnTo>
                  <a:lnTo>
                    <a:pt x="5362" y="745"/>
                  </a:lnTo>
                  <a:cubicBezTo>
                    <a:pt x="5362" y="733"/>
                    <a:pt x="5375" y="733"/>
                    <a:pt x="5375" y="721"/>
                  </a:cubicBezTo>
                  <a:cubicBezTo>
                    <a:pt x="5387" y="709"/>
                    <a:pt x="5387" y="697"/>
                    <a:pt x="5387" y="697"/>
                  </a:cubicBezTo>
                  <a:cubicBezTo>
                    <a:pt x="5387" y="684"/>
                    <a:pt x="5387" y="684"/>
                    <a:pt x="5387" y="684"/>
                  </a:cubicBezTo>
                  <a:cubicBezTo>
                    <a:pt x="5399" y="672"/>
                    <a:pt x="5399" y="660"/>
                    <a:pt x="5387" y="648"/>
                  </a:cubicBezTo>
                  <a:cubicBezTo>
                    <a:pt x="5399" y="526"/>
                    <a:pt x="5241" y="416"/>
                    <a:pt x="4972" y="319"/>
                  </a:cubicBezTo>
                  <a:cubicBezTo>
                    <a:pt x="4497" y="160"/>
                    <a:pt x="3669" y="26"/>
                    <a:pt x="2718" y="2"/>
                  </a:cubicBezTo>
                  <a:cubicBezTo>
                    <a:pt x="2646" y="1"/>
                    <a:pt x="2575" y="0"/>
                    <a:pt x="2504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093253" y="2638012"/>
              <a:ext cx="176797" cy="43480"/>
            </a:xfrm>
            <a:custGeom>
              <a:rect b="b" l="l" r="r" t="t"/>
              <a:pathLst>
                <a:path extrusionOk="0" h="1331" w="5412">
                  <a:moveTo>
                    <a:pt x="25" y="0"/>
                  </a:moveTo>
                  <a:lnTo>
                    <a:pt x="1" y="731"/>
                  </a:lnTo>
                  <a:cubicBezTo>
                    <a:pt x="1" y="743"/>
                    <a:pt x="13" y="768"/>
                    <a:pt x="25" y="780"/>
                  </a:cubicBezTo>
                  <a:cubicBezTo>
                    <a:pt x="25" y="792"/>
                    <a:pt x="38" y="816"/>
                    <a:pt x="62" y="829"/>
                  </a:cubicBezTo>
                  <a:cubicBezTo>
                    <a:pt x="74" y="853"/>
                    <a:pt x="98" y="865"/>
                    <a:pt x="111" y="890"/>
                  </a:cubicBezTo>
                  <a:cubicBezTo>
                    <a:pt x="123" y="890"/>
                    <a:pt x="123" y="890"/>
                    <a:pt x="135" y="902"/>
                  </a:cubicBezTo>
                  <a:lnTo>
                    <a:pt x="147" y="914"/>
                  </a:lnTo>
                  <a:lnTo>
                    <a:pt x="196" y="938"/>
                  </a:lnTo>
                  <a:lnTo>
                    <a:pt x="220" y="951"/>
                  </a:lnTo>
                  <a:cubicBezTo>
                    <a:pt x="245" y="963"/>
                    <a:pt x="281" y="987"/>
                    <a:pt x="318" y="999"/>
                  </a:cubicBezTo>
                  <a:lnTo>
                    <a:pt x="342" y="999"/>
                  </a:lnTo>
                  <a:lnTo>
                    <a:pt x="440" y="1036"/>
                  </a:lnTo>
                  <a:lnTo>
                    <a:pt x="488" y="1048"/>
                  </a:lnTo>
                  <a:lnTo>
                    <a:pt x="586" y="1085"/>
                  </a:lnTo>
                  <a:lnTo>
                    <a:pt x="635" y="1097"/>
                  </a:lnTo>
                  <a:cubicBezTo>
                    <a:pt x="671" y="1109"/>
                    <a:pt x="708" y="1121"/>
                    <a:pt x="756" y="1121"/>
                  </a:cubicBezTo>
                  <a:lnTo>
                    <a:pt x="793" y="1133"/>
                  </a:lnTo>
                  <a:cubicBezTo>
                    <a:pt x="842" y="1145"/>
                    <a:pt x="903" y="1158"/>
                    <a:pt x="964" y="1170"/>
                  </a:cubicBezTo>
                  <a:lnTo>
                    <a:pt x="1012" y="1182"/>
                  </a:lnTo>
                  <a:lnTo>
                    <a:pt x="1159" y="1206"/>
                  </a:lnTo>
                  <a:lnTo>
                    <a:pt x="1220" y="1219"/>
                  </a:lnTo>
                  <a:lnTo>
                    <a:pt x="1366" y="1243"/>
                  </a:lnTo>
                  <a:lnTo>
                    <a:pt x="1427" y="1255"/>
                  </a:lnTo>
                  <a:lnTo>
                    <a:pt x="1610" y="1280"/>
                  </a:lnTo>
                  <a:lnTo>
                    <a:pt x="1646" y="1280"/>
                  </a:lnTo>
                  <a:cubicBezTo>
                    <a:pt x="1719" y="1280"/>
                    <a:pt x="1792" y="1292"/>
                    <a:pt x="1865" y="1292"/>
                  </a:cubicBezTo>
                  <a:lnTo>
                    <a:pt x="1939" y="1292"/>
                  </a:lnTo>
                  <a:lnTo>
                    <a:pt x="2109" y="1304"/>
                  </a:lnTo>
                  <a:lnTo>
                    <a:pt x="2194" y="1304"/>
                  </a:lnTo>
                  <a:lnTo>
                    <a:pt x="2365" y="1316"/>
                  </a:lnTo>
                  <a:lnTo>
                    <a:pt x="2438" y="1316"/>
                  </a:lnTo>
                  <a:cubicBezTo>
                    <a:pt x="2523" y="1328"/>
                    <a:pt x="2609" y="1328"/>
                    <a:pt x="2682" y="1328"/>
                  </a:cubicBezTo>
                  <a:cubicBezTo>
                    <a:pt x="2754" y="1329"/>
                    <a:pt x="2825" y="1330"/>
                    <a:pt x="2896" y="1330"/>
                  </a:cubicBezTo>
                  <a:cubicBezTo>
                    <a:pt x="4284" y="1330"/>
                    <a:pt x="5387" y="1106"/>
                    <a:pt x="5387" y="804"/>
                  </a:cubicBezTo>
                  <a:lnTo>
                    <a:pt x="5412" y="85"/>
                  </a:lnTo>
                  <a:lnTo>
                    <a:pt x="5412" y="85"/>
                  </a:lnTo>
                  <a:cubicBezTo>
                    <a:pt x="5400" y="387"/>
                    <a:pt x="4307" y="611"/>
                    <a:pt x="2920" y="611"/>
                  </a:cubicBezTo>
                  <a:cubicBezTo>
                    <a:pt x="2850" y="611"/>
                    <a:pt x="2778" y="610"/>
                    <a:pt x="2706" y="609"/>
                  </a:cubicBezTo>
                  <a:cubicBezTo>
                    <a:pt x="2621" y="597"/>
                    <a:pt x="2536" y="597"/>
                    <a:pt x="2450" y="597"/>
                  </a:cubicBezTo>
                  <a:lnTo>
                    <a:pt x="2377" y="597"/>
                  </a:lnTo>
                  <a:lnTo>
                    <a:pt x="2207" y="585"/>
                  </a:lnTo>
                  <a:lnTo>
                    <a:pt x="2121" y="585"/>
                  </a:lnTo>
                  <a:lnTo>
                    <a:pt x="1951" y="573"/>
                  </a:lnTo>
                  <a:lnTo>
                    <a:pt x="1890" y="573"/>
                  </a:lnTo>
                  <a:cubicBezTo>
                    <a:pt x="1804" y="573"/>
                    <a:pt x="1731" y="561"/>
                    <a:pt x="1658" y="548"/>
                  </a:cubicBezTo>
                  <a:lnTo>
                    <a:pt x="1622" y="548"/>
                  </a:lnTo>
                  <a:lnTo>
                    <a:pt x="1451" y="524"/>
                  </a:lnTo>
                  <a:lnTo>
                    <a:pt x="1378" y="524"/>
                  </a:lnTo>
                  <a:lnTo>
                    <a:pt x="1244" y="500"/>
                  </a:lnTo>
                  <a:lnTo>
                    <a:pt x="1171" y="487"/>
                  </a:lnTo>
                  <a:lnTo>
                    <a:pt x="1025" y="463"/>
                  </a:lnTo>
                  <a:lnTo>
                    <a:pt x="976" y="463"/>
                  </a:lnTo>
                  <a:lnTo>
                    <a:pt x="805" y="427"/>
                  </a:lnTo>
                  <a:lnTo>
                    <a:pt x="769" y="414"/>
                  </a:lnTo>
                  <a:cubicBezTo>
                    <a:pt x="720" y="402"/>
                    <a:pt x="683" y="390"/>
                    <a:pt x="647" y="378"/>
                  </a:cubicBezTo>
                  <a:lnTo>
                    <a:pt x="598" y="366"/>
                  </a:lnTo>
                  <a:lnTo>
                    <a:pt x="501" y="329"/>
                  </a:lnTo>
                  <a:lnTo>
                    <a:pt x="452" y="317"/>
                  </a:lnTo>
                  <a:lnTo>
                    <a:pt x="354" y="280"/>
                  </a:lnTo>
                  <a:lnTo>
                    <a:pt x="330" y="280"/>
                  </a:lnTo>
                  <a:cubicBezTo>
                    <a:pt x="293" y="268"/>
                    <a:pt x="269" y="244"/>
                    <a:pt x="233" y="232"/>
                  </a:cubicBezTo>
                  <a:lnTo>
                    <a:pt x="208" y="219"/>
                  </a:lnTo>
                  <a:cubicBezTo>
                    <a:pt x="184" y="207"/>
                    <a:pt x="172" y="195"/>
                    <a:pt x="147" y="183"/>
                  </a:cubicBezTo>
                  <a:lnTo>
                    <a:pt x="135" y="171"/>
                  </a:lnTo>
                  <a:cubicBezTo>
                    <a:pt x="111" y="146"/>
                    <a:pt x="86" y="134"/>
                    <a:pt x="74" y="122"/>
                  </a:cubicBezTo>
                  <a:cubicBezTo>
                    <a:pt x="50" y="97"/>
                    <a:pt x="38" y="85"/>
                    <a:pt x="38" y="61"/>
                  </a:cubicBezTo>
                  <a:cubicBezTo>
                    <a:pt x="25" y="37"/>
                    <a:pt x="25" y="24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094070" y="2621220"/>
              <a:ext cx="175980" cy="37502"/>
            </a:xfrm>
            <a:custGeom>
              <a:rect b="b" l="l" r="r" t="t"/>
              <a:pathLst>
                <a:path extrusionOk="0" h="1148" w="5387">
                  <a:moveTo>
                    <a:pt x="2492" y="0"/>
                  </a:moveTo>
                  <a:cubicBezTo>
                    <a:pt x="1105" y="0"/>
                    <a:pt x="12" y="225"/>
                    <a:pt x="0" y="526"/>
                  </a:cubicBezTo>
                  <a:cubicBezTo>
                    <a:pt x="0" y="538"/>
                    <a:pt x="0" y="551"/>
                    <a:pt x="0" y="563"/>
                  </a:cubicBezTo>
                  <a:cubicBezTo>
                    <a:pt x="13" y="575"/>
                    <a:pt x="13" y="587"/>
                    <a:pt x="25" y="599"/>
                  </a:cubicBezTo>
                  <a:cubicBezTo>
                    <a:pt x="37" y="611"/>
                    <a:pt x="37" y="611"/>
                    <a:pt x="37" y="624"/>
                  </a:cubicBezTo>
                  <a:cubicBezTo>
                    <a:pt x="49" y="636"/>
                    <a:pt x="61" y="648"/>
                    <a:pt x="73" y="660"/>
                  </a:cubicBezTo>
                  <a:lnTo>
                    <a:pt x="98" y="672"/>
                  </a:lnTo>
                  <a:cubicBezTo>
                    <a:pt x="110" y="685"/>
                    <a:pt x="134" y="697"/>
                    <a:pt x="147" y="709"/>
                  </a:cubicBezTo>
                  <a:lnTo>
                    <a:pt x="171" y="733"/>
                  </a:lnTo>
                  <a:lnTo>
                    <a:pt x="244" y="770"/>
                  </a:lnTo>
                  <a:lnTo>
                    <a:pt x="281" y="782"/>
                  </a:lnTo>
                  <a:lnTo>
                    <a:pt x="354" y="819"/>
                  </a:lnTo>
                  <a:lnTo>
                    <a:pt x="402" y="831"/>
                  </a:lnTo>
                  <a:lnTo>
                    <a:pt x="500" y="867"/>
                  </a:lnTo>
                  <a:lnTo>
                    <a:pt x="537" y="880"/>
                  </a:lnTo>
                  <a:lnTo>
                    <a:pt x="646" y="916"/>
                  </a:lnTo>
                  <a:lnTo>
                    <a:pt x="695" y="928"/>
                  </a:lnTo>
                  <a:lnTo>
                    <a:pt x="817" y="953"/>
                  </a:lnTo>
                  <a:lnTo>
                    <a:pt x="878" y="965"/>
                  </a:lnTo>
                  <a:cubicBezTo>
                    <a:pt x="914" y="977"/>
                    <a:pt x="963" y="1001"/>
                    <a:pt x="1012" y="1001"/>
                  </a:cubicBezTo>
                  <a:lnTo>
                    <a:pt x="1073" y="1014"/>
                  </a:lnTo>
                  <a:lnTo>
                    <a:pt x="1207" y="1038"/>
                  </a:lnTo>
                  <a:lnTo>
                    <a:pt x="1280" y="1038"/>
                  </a:lnTo>
                  <a:lnTo>
                    <a:pt x="1426" y="1062"/>
                  </a:lnTo>
                  <a:lnTo>
                    <a:pt x="1499" y="1075"/>
                  </a:lnTo>
                  <a:lnTo>
                    <a:pt x="1658" y="1099"/>
                  </a:lnTo>
                  <a:lnTo>
                    <a:pt x="1719" y="1099"/>
                  </a:lnTo>
                  <a:lnTo>
                    <a:pt x="1901" y="1111"/>
                  </a:lnTo>
                  <a:lnTo>
                    <a:pt x="1950" y="1111"/>
                  </a:lnTo>
                  <a:lnTo>
                    <a:pt x="2157" y="1123"/>
                  </a:lnTo>
                  <a:lnTo>
                    <a:pt x="2182" y="1123"/>
                  </a:lnTo>
                  <a:cubicBezTo>
                    <a:pt x="2340" y="1135"/>
                    <a:pt x="2511" y="1148"/>
                    <a:pt x="2681" y="1148"/>
                  </a:cubicBezTo>
                  <a:lnTo>
                    <a:pt x="3461" y="1148"/>
                  </a:lnTo>
                  <a:cubicBezTo>
                    <a:pt x="3510" y="1135"/>
                    <a:pt x="3571" y="1135"/>
                    <a:pt x="3620" y="1135"/>
                  </a:cubicBezTo>
                  <a:lnTo>
                    <a:pt x="3705" y="1135"/>
                  </a:lnTo>
                  <a:lnTo>
                    <a:pt x="3851" y="1123"/>
                  </a:lnTo>
                  <a:lnTo>
                    <a:pt x="3936" y="1123"/>
                  </a:lnTo>
                  <a:lnTo>
                    <a:pt x="4070" y="1111"/>
                  </a:lnTo>
                  <a:lnTo>
                    <a:pt x="4156" y="1099"/>
                  </a:lnTo>
                  <a:lnTo>
                    <a:pt x="4278" y="1087"/>
                  </a:lnTo>
                  <a:lnTo>
                    <a:pt x="4363" y="1075"/>
                  </a:lnTo>
                  <a:lnTo>
                    <a:pt x="4485" y="1050"/>
                  </a:lnTo>
                  <a:lnTo>
                    <a:pt x="4570" y="1050"/>
                  </a:lnTo>
                  <a:lnTo>
                    <a:pt x="4680" y="1026"/>
                  </a:lnTo>
                  <a:lnTo>
                    <a:pt x="4741" y="1014"/>
                  </a:lnTo>
                  <a:lnTo>
                    <a:pt x="4838" y="989"/>
                  </a:lnTo>
                  <a:lnTo>
                    <a:pt x="4899" y="965"/>
                  </a:lnTo>
                  <a:lnTo>
                    <a:pt x="4984" y="941"/>
                  </a:lnTo>
                  <a:lnTo>
                    <a:pt x="5033" y="928"/>
                  </a:lnTo>
                  <a:cubicBezTo>
                    <a:pt x="5058" y="916"/>
                    <a:pt x="5082" y="904"/>
                    <a:pt x="5106" y="892"/>
                  </a:cubicBezTo>
                  <a:lnTo>
                    <a:pt x="5155" y="880"/>
                  </a:lnTo>
                  <a:lnTo>
                    <a:pt x="5216" y="855"/>
                  </a:lnTo>
                  <a:lnTo>
                    <a:pt x="5252" y="831"/>
                  </a:lnTo>
                  <a:lnTo>
                    <a:pt x="5289" y="794"/>
                  </a:lnTo>
                  <a:lnTo>
                    <a:pt x="5326" y="782"/>
                  </a:lnTo>
                  <a:lnTo>
                    <a:pt x="5350" y="746"/>
                  </a:lnTo>
                  <a:cubicBezTo>
                    <a:pt x="5362" y="733"/>
                    <a:pt x="5362" y="733"/>
                    <a:pt x="5374" y="721"/>
                  </a:cubicBezTo>
                  <a:cubicBezTo>
                    <a:pt x="5374" y="709"/>
                    <a:pt x="5387" y="697"/>
                    <a:pt x="5387" y="685"/>
                  </a:cubicBezTo>
                  <a:cubicBezTo>
                    <a:pt x="5387" y="672"/>
                    <a:pt x="5387" y="660"/>
                    <a:pt x="5387" y="648"/>
                  </a:cubicBezTo>
                  <a:cubicBezTo>
                    <a:pt x="5387" y="526"/>
                    <a:pt x="5240" y="417"/>
                    <a:pt x="4972" y="319"/>
                  </a:cubicBezTo>
                  <a:cubicBezTo>
                    <a:pt x="4497" y="161"/>
                    <a:pt x="3656" y="27"/>
                    <a:pt x="2706" y="2"/>
                  </a:cubicBezTo>
                  <a:cubicBezTo>
                    <a:pt x="2634" y="1"/>
                    <a:pt x="2562" y="0"/>
                    <a:pt x="2492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5095246" y="2610930"/>
              <a:ext cx="176797" cy="43154"/>
            </a:xfrm>
            <a:custGeom>
              <a:rect b="b" l="l" r="r" t="t"/>
              <a:pathLst>
                <a:path extrusionOk="0" h="1321" w="5412">
                  <a:moveTo>
                    <a:pt x="5411" y="73"/>
                  </a:moveTo>
                  <a:lnTo>
                    <a:pt x="5411" y="78"/>
                  </a:lnTo>
                  <a:lnTo>
                    <a:pt x="5411" y="78"/>
                  </a:lnTo>
                  <a:cubicBezTo>
                    <a:pt x="5411" y="76"/>
                    <a:pt x="5411" y="75"/>
                    <a:pt x="5411" y="73"/>
                  </a:cubicBezTo>
                  <a:close/>
                  <a:moveTo>
                    <a:pt x="25" y="0"/>
                  </a:moveTo>
                  <a:lnTo>
                    <a:pt x="1" y="719"/>
                  </a:lnTo>
                  <a:cubicBezTo>
                    <a:pt x="1" y="744"/>
                    <a:pt x="1" y="768"/>
                    <a:pt x="13" y="792"/>
                  </a:cubicBezTo>
                  <a:cubicBezTo>
                    <a:pt x="25" y="805"/>
                    <a:pt x="37" y="829"/>
                    <a:pt x="50" y="841"/>
                  </a:cubicBezTo>
                  <a:cubicBezTo>
                    <a:pt x="74" y="866"/>
                    <a:pt x="86" y="878"/>
                    <a:pt x="111" y="890"/>
                  </a:cubicBezTo>
                  <a:lnTo>
                    <a:pt x="135" y="902"/>
                  </a:lnTo>
                  <a:lnTo>
                    <a:pt x="147" y="926"/>
                  </a:lnTo>
                  <a:lnTo>
                    <a:pt x="196" y="939"/>
                  </a:lnTo>
                  <a:lnTo>
                    <a:pt x="220" y="963"/>
                  </a:lnTo>
                  <a:cubicBezTo>
                    <a:pt x="245" y="975"/>
                    <a:pt x="281" y="987"/>
                    <a:pt x="318" y="1012"/>
                  </a:cubicBezTo>
                  <a:lnTo>
                    <a:pt x="342" y="1012"/>
                  </a:lnTo>
                  <a:lnTo>
                    <a:pt x="440" y="1048"/>
                  </a:lnTo>
                  <a:lnTo>
                    <a:pt x="488" y="1061"/>
                  </a:lnTo>
                  <a:lnTo>
                    <a:pt x="598" y="1073"/>
                  </a:lnTo>
                  <a:lnTo>
                    <a:pt x="647" y="1085"/>
                  </a:lnTo>
                  <a:lnTo>
                    <a:pt x="769" y="1121"/>
                  </a:lnTo>
                  <a:lnTo>
                    <a:pt x="805" y="1134"/>
                  </a:lnTo>
                  <a:lnTo>
                    <a:pt x="976" y="1170"/>
                  </a:lnTo>
                  <a:lnTo>
                    <a:pt x="1025" y="1170"/>
                  </a:lnTo>
                  <a:lnTo>
                    <a:pt x="1159" y="1195"/>
                  </a:lnTo>
                  <a:lnTo>
                    <a:pt x="1232" y="1207"/>
                  </a:lnTo>
                  <a:lnTo>
                    <a:pt x="1366" y="1231"/>
                  </a:lnTo>
                  <a:lnTo>
                    <a:pt x="1439" y="1243"/>
                  </a:lnTo>
                  <a:lnTo>
                    <a:pt x="1622" y="1268"/>
                  </a:lnTo>
                  <a:lnTo>
                    <a:pt x="1658" y="1268"/>
                  </a:lnTo>
                  <a:lnTo>
                    <a:pt x="1878" y="1292"/>
                  </a:lnTo>
                  <a:lnTo>
                    <a:pt x="1938" y="1292"/>
                  </a:lnTo>
                  <a:lnTo>
                    <a:pt x="2109" y="1304"/>
                  </a:lnTo>
                  <a:lnTo>
                    <a:pt x="2438" y="1304"/>
                  </a:lnTo>
                  <a:cubicBezTo>
                    <a:pt x="2523" y="1316"/>
                    <a:pt x="2609" y="1316"/>
                    <a:pt x="2694" y="1316"/>
                  </a:cubicBezTo>
                  <a:cubicBezTo>
                    <a:pt x="2793" y="1319"/>
                    <a:pt x="2892" y="1320"/>
                    <a:pt x="2988" y="1320"/>
                  </a:cubicBezTo>
                  <a:cubicBezTo>
                    <a:pt x="4338" y="1320"/>
                    <a:pt x="5399" y="1088"/>
                    <a:pt x="5399" y="792"/>
                  </a:cubicBezTo>
                  <a:lnTo>
                    <a:pt x="5411" y="78"/>
                  </a:lnTo>
                  <a:lnTo>
                    <a:pt x="5411" y="78"/>
                  </a:lnTo>
                  <a:cubicBezTo>
                    <a:pt x="5401" y="377"/>
                    <a:pt x="4302" y="599"/>
                    <a:pt x="2920" y="599"/>
                  </a:cubicBezTo>
                  <a:cubicBezTo>
                    <a:pt x="2849" y="599"/>
                    <a:pt x="2778" y="599"/>
                    <a:pt x="2706" y="597"/>
                  </a:cubicBezTo>
                  <a:lnTo>
                    <a:pt x="2377" y="597"/>
                  </a:lnTo>
                  <a:lnTo>
                    <a:pt x="2207" y="585"/>
                  </a:lnTo>
                  <a:lnTo>
                    <a:pt x="2133" y="585"/>
                  </a:lnTo>
                  <a:lnTo>
                    <a:pt x="1963" y="573"/>
                  </a:lnTo>
                  <a:lnTo>
                    <a:pt x="1890" y="573"/>
                  </a:lnTo>
                  <a:lnTo>
                    <a:pt x="1670" y="549"/>
                  </a:lnTo>
                  <a:lnTo>
                    <a:pt x="1634" y="549"/>
                  </a:lnTo>
                  <a:lnTo>
                    <a:pt x="1451" y="524"/>
                  </a:lnTo>
                  <a:lnTo>
                    <a:pt x="1390" y="512"/>
                  </a:lnTo>
                  <a:lnTo>
                    <a:pt x="1244" y="500"/>
                  </a:lnTo>
                  <a:lnTo>
                    <a:pt x="1183" y="488"/>
                  </a:lnTo>
                  <a:lnTo>
                    <a:pt x="1025" y="463"/>
                  </a:lnTo>
                  <a:lnTo>
                    <a:pt x="988" y="451"/>
                  </a:lnTo>
                  <a:lnTo>
                    <a:pt x="805" y="415"/>
                  </a:lnTo>
                  <a:lnTo>
                    <a:pt x="769" y="402"/>
                  </a:lnTo>
                  <a:lnTo>
                    <a:pt x="647" y="366"/>
                  </a:lnTo>
                  <a:lnTo>
                    <a:pt x="598" y="354"/>
                  </a:lnTo>
                  <a:lnTo>
                    <a:pt x="501" y="329"/>
                  </a:lnTo>
                  <a:lnTo>
                    <a:pt x="464" y="317"/>
                  </a:lnTo>
                  <a:lnTo>
                    <a:pt x="354" y="268"/>
                  </a:lnTo>
                  <a:lnTo>
                    <a:pt x="342" y="268"/>
                  </a:lnTo>
                  <a:cubicBezTo>
                    <a:pt x="306" y="256"/>
                    <a:pt x="269" y="244"/>
                    <a:pt x="245" y="220"/>
                  </a:cubicBezTo>
                  <a:lnTo>
                    <a:pt x="220" y="208"/>
                  </a:lnTo>
                  <a:lnTo>
                    <a:pt x="147" y="171"/>
                  </a:lnTo>
                  <a:lnTo>
                    <a:pt x="135" y="159"/>
                  </a:lnTo>
                  <a:cubicBezTo>
                    <a:pt x="111" y="147"/>
                    <a:pt x="98" y="122"/>
                    <a:pt x="74" y="110"/>
                  </a:cubicBezTo>
                  <a:cubicBezTo>
                    <a:pt x="62" y="86"/>
                    <a:pt x="50" y="73"/>
                    <a:pt x="37" y="49"/>
                  </a:cubicBezTo>
                  <a:cubicBezTo>
                    <a:pt x="25" y="37"/>
                    <a:pt x="25" y="13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5096063" y="2593746"/>
              <a:ext cx="175980" cy="37502"/>
            </a:xfrm>
            <a:custGeom>
              <a:rect b="b" l="l" r="r" t="t"/>
              <a:pathLst>
                <a:path extrusionOk="0" h="1148" w="5387">
                  <a:moveTo>
                    <a:pt x="2492" y="1"/>
                  </a:moveTo>
                  <a:cubicBezTo>
                    <a:pt x="1104" y="1"/>
                    <a:pt x="0" y="225"/>
                    <a:pt x="0" y="526"/>
                  </a:cubicBezTo>
                  <a:cubicBezTo>
                    <a:pt x="0" y="539"/>
                    <a:pt x="0" y="551"/>
                    <a:pt x="0" y="563"/>
                  </a:cubicBezTo>
                  <a:cubicBezTo>
                    <a:pt x="12" y="575"/>
                    <a:pt x="25" y="587"/>
                    <a:pt x="37" y="612"/>
                  </a:cubicBezTo>
                  <a:lnTo>
                    <a:pt x="49" y="624"/>
                  </a:lnTo>
                  <a:cubicBezTo>
                    <a:pt x="61" y="636"/>
                    <a:pt x="73" y="648"/>
                    <a:pt x="86" y="660"/>
                  </a:cubicBezTo>
                  <a:lnTo>
                    <a:pt x="110" y="685"/>
                  </a:lnTo>
                  <a:cubicBezTo>
                    <a:pt x="122" y="697"/>
                    <a:pt x="134" y="709"/>
                    <a:pt x="159" y="721"/>
                  </a:cubicBezTo>
                  <a:lnTo>
                    <a:pt x="183" y="734"/>
                  </a:lnTo>
                  <a:lnTo>
                    <a:pt x="256" y="770"/>
                  </a:lnTo>
                  <a:lnTo>
                    <a:pt x="281" y="782"/>
                  </a:lnTo>
                  <a:lnTo>
                    <a:pt x="366" y="819"/>
                  </a:lnTo>
                  <a:lnTo>
                    <a:pt x="402" y="843"/>
                  </a:lnTo>
                  <a:lnTo>
                    <a:pt x="500" y="868"/>
                  </a:lnTo>
                  <a:lnTo>
                    <a:pt x="549" y="880"/>
                  </a:lnTo>
                  <a:lnTo>
                    <a:pt x="658" y="916"/>
                  </a:lnTo>
                  <a:lnTo>
                    <a:pt x="707" y="928"/>
                  </a:lnTo>
                  <a:lnTo>
                    <a:pt x="829" y="965"/>
                  </a:lnTo>
                  <a:lnTo>
                    <a:pt x="890" y="977"/>
                  </a:lnTo>
                  <a:lnTo>
                    <a:pt x="1024" y="1002"/>
                  </a:lnTo>
                  <a:lnTo>
                    <a:pt x="1085" y="1014"/>
                  </a:lnTo>
                  <a:lnTo>
                    <a:pt x="1219" y="1038"/>
                  </a:lnTo>
                  <a:lnTo>
                    <a:pt x="1292" y="1050"/>
                  </a:lnTo>
                  <a:lnTo>
                    <a:pt x="1438" y="1075"/>
                  </a:lnTo>
                  <a:lnTo>
                    <a:pt x="1499" y="1075"/>
                  </a:lnTo>
                  <a:lnTo>
                    <a:pt x="1670" y="1099"/>
                  </a:lnTo>
                  <a:lnTo>
                    <a:pt x="1731" y="1099"/>
                  </a:lnTo>
                  <a:lnTo>
                    <a:pt x="1913" y="1111"/>
                  </a:lnTo>
                  <a:lnTo>
                    <a:pt x="1962" y="1111"/>
                  </a:lnTo>
                  <a:lnTo>
                    <a:pt x="2169" y="1136"/>
                  </a:lnTo>
                  <a:lnTo>
                    <a:pt x="2182" y="1136"/>
                  </a:lnTo>
                  <a:cubicBezTo>
                    <a:pt x="2352" y="1148"/>
                    <a:pt x="2523" y="1148"/>
                    <a:pt x="2693" y="1148"/>
                  </a:cubicBezTo>
                  <a:lnTo>
                    <a:pt x="3717" y="1148"/>
                  </a:lnTo>
                  <a:lnTo>
                    <a:pt x="3863" y="1136"/>
                  </a:lnTo>
                  <a:lnTo>
                    <a:pt x="3949" y="1123"/>
                  </a:lnTo>
                  <a:lnTo>
                    <a:pt x="4083" y="1111"/>
                  </a:lnTo>
                  <a:lnTo>
                    <a:pt x="4168" y="1099"/>
                  </a:lnTo>
                  <a:lnTo>
                    <a:pt x="4290" y="1087"/>
                  </a:lnTo>
                  <a:lnTo>
                    <a:pt x="4375" y="1075"/>
                  </a:lnTo>
                  <a:lnTo>
                    <a:pt x="4485" y="1050"/>
                  </a:lnTo>
                  <a:lnTo>
                    <a:pt x="4558" y="1038"/>
                  </a:lnTo>
                  <a:lnTo>
                    <a:pt x="4667" y="1026"/>
                  </a:lnTo>
                  <a:lnTo>
                    <a:pt x="4741" y="1002"/>
                  </a:lnTo>
                  <a:lnTo>
                    <a:pt x="4838" y="989"/>
                  </a:lnTo>
                  <a:lnTo>
                    <a:pt x="4887" y="965"/>
                  </a:lnTo>
                  <a:cubicBezTo>
                    <a:pt x="4923" y="965"/>
                    <a:pt x="4948" y="953"/>
                    <a:pt x="4972" y="941"/>
                  </a:cubicBezTo>
                  <a:lnTo>
                    <a:pt x="5033" y="928"/>
                  </a:lnTo>
                  <a:lnTo>
                    <a:pt x="5106" y="892"/>
                  </a:lnTo>
                  <a:lnTo>
                    <a:pt x="5143" y="880"/>
                  </a:lnTo>
                  <a:lnTo>
                    <a:pt x="5204" y="843"/>
                  </a:lnTo>
                  <a:lnTo>
                    <a:pt x="5240" y="831"/>
                  </a:lnTo>
                  <a:lnTo>
                    <a:pt x="5289" y="794"/>
                  </a:lnTo>
                  <a:lnTo>
                    <a:pt x="5313" y="770"/>
                  </a:lnTo>
                  <a:lnTo>
                    <a:pt x="5350" y="746"/>
                  </a:lnTo>
                  <a:lnTo>
                    <a:pt x="5362" y="721"/>
                  </a:lnTo>
                  <a:cubicBezTo>
                    <a:pt x="5374" y="709"/>
                    <a:pt x="5374" y="697"/>
                    <a:pt x="5386" y="685"/>
                  </a:cubicBezTo>
                  <a:cubicBezTo>
                    <a:pt x="5386" y="685"/>
                    <a:pt x="5386" y="685"/>
                    <a:pt x="5386" y="673"/>
                  </a:cubicBezTo>
                  <a:cubicBezTo>
                    <a:pt x="5386" y="660"/>
                    <a:pt x="5386" y="648"/>
                    <a:pt x="5386" y="648"/>
                  </a:cubicBezTo>
                  <a:cubicBezTo>
                    <a:pt x="5386" y="526"/>
                    <a:pt x="5228" y="417"/>
                    <a:pt x="4960" y="319"/>
                  </a:cubicBezTo>
                  <a:cubicBezTo>
                    <a:pt x="4485" y="149"/>
                    <a:pt x="3656" y="27"/>
                    <a:pt x="2706" y="2"/>
                  </a:cubicBezTo>
                  <a:cubicBezTo>
                    <a:pt x="2634" y="1"/>
                    <a:pt x="2562" y="1"/>
                    <a:pt x="2492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5127098" y="2581855"/>
              <a:ext cx="176797" cy="45244"/>
            </a:xfrm>
            <a:custGeom>
              <a:rect b="b" l="l" r="r" t="t"/>
              <a:pathLst>
                <a:path extrusionOk="0" h="1385" w="5412">
                  <a:moveTo>
                    <a:pt x="5411" y="171"/>
                  </a:moveTo>
                  <a:lnTo>
                    <a:pt x="5411" y="174"/>
                  </a:lnTo>
                  <a:lnTo>
                    <a:pt x="5411" y="174"/>
                  </a:lnTo>
                  <a:cubicBezTo>
                    <a:pt x="5411" y="173"/>
                    <a:pt x="5411" y="172"/>
                    <a:pt x="5411" y="171"/>
                  </a:cubicBezTo>
                  <a:close/>
                  <a:moveTo>
                    <a:pt x="25" y="1"/>
                  </a:moveTo>
                  <a:lnTo>
                    <a:pt x="1" y="720"/>
                  </a:lnTo>
                  <a:cubicBezTo>
                    <a:pt x="1" y="744"/>
                    <a:pt x="13" y="756"/>
                    <a:pt x="25" y="781"/>
                  </a:cubicBezTo>
                  <a:cubicBezTo>
                    <a:pt x="37" y="793"/>
                    <a:pt x="50" y="817"/>
                    <a:pt x="62" y="829"/>
                  </a:cubicBezTo>
                  <a:cubicBezTo>
                    <a:pt x="74" y="854"/>
                    <a:pt x="98" y="866"/>
                    <a:pt x="123" y="890"/>
                  </a:cubicBezTo>
                  <a:lnTo>
                    <a:pt x="135" y="903"/>
                  </a:lnTo>
                  <a:lnTo>
                    <a:pt x="184" y="927"/>
                  </a:lnTo>
                  <a:lnTo>
                    <a:pt x="208" y="951"/>
                  </a:lnTo>
                  <a:cubicBezTo>
                    <a:pt x="232" y="963"/>
                    <a:pt x="269" y="976"/>
                    <a:pt x="305" y="1000"/>
                  </a:cubicBezTo>
                  <a:lnTo>
                    <a:pt x="330" y="1000"/>
                  </a:lnTo>
                  <a:lnTo>
                    <a:pt x="427" y="1049"/>
                  </a:lnTo>
                  <a:lnTo>
                    <a:pt x="464" y="1061"/>
                  </a:lnTo>
                  <a:lnTo>
                    <a:pt x="561" y="1085"/>
                  </a:lnTo>
                  <a:lnTo>
                    <a:pt x="622" y="1110"/>
                  </a:lnTo>
                  <a:lnTo>
                    <a:pt x="732" y="1134"/>
                  </a:lnTo>
                  <a:lnTo>
                    <a:pt x="768" y="1146"/>
                  </a:lnTo>
                  <a:cubicBezTo>
                    <a:pt x="829" y="1158"/>
                    <a:pt x="890" y="1171"/>
                    <a:pt x="951" y="1195"/>
                  </a:cubicBezTo>
                  <a:lnTo>
                    <a:pt x="988" y="1195"/>
                  </a:lnTo>
                  <a:lnTo>
                    <a:pt x="1146" y="1232"/>
                  </a:lnTo>
                  <a:lnTo>
                    <a:pt x="1207" y="1244"/>
                  </a:lnTo>
                  <a:lnTo>
                    <a:pt x="1341" y="1268"/>
                  </a:lnTo>
                  <a:lnTo>
                    <a:pt x="1414" y="1268"/>
                  </a:lnTo>
                  <a:lnTo>
                    <a:pt x="1597" y="1305"/>
                  </a:lnTo>
                  <a:lnTo>
                    <a:pt x="1634" y="1305"/>
                  </a:lnTo>
                  <a:lnTo>
                    <a:pt x="1853" y="1329"/>
                  </a:lnTo>
                  <a:lnTo>
                    <a:pt x="1914" y="1329"/>
                  </a:lnTo>
                  <a:lnTo>
                    <a:pt x="2085" y="1341"/>
                  </a:lnTo>
                  <a:lnTo>
                    <a:pt x="2170" y="1353"/>
                  </a:lnTo>
                  <a:lnTo>
                    <a:pt x="2340" y="1366"/>
                  </a:lnTo>
                  <a:lnTo>
                    <a:pt x="2414" y="1366"/>
                  </a:lnTo>
                  <a:lnTo>
                    <a:pt x="2669" y="1378"/>
                  </a:lnTo>
                  <a:cubicBezTo>
                    <a:pt x="2809" y="1382"/>
                    <a:pt x="2946" y="1385"/>
                    <a:pt x="3079" y="1385"/>
                  </a:cubicBezTo>
                  <a:cubicBezTo>
                    <a:pt x="4372" y="1385"/>
                    <a:pt x="5364" y="1178"/>
                    <a:pt x="5375" y="890"/>
                  </a:cubicBezTo>
                  <a:lnTo>
                    <a:pt x="5411" y="174"/>
                  </a:lnTo>
                  <a:lnTo>
                    <a:pt x="5411" y="174"/>
                  </a:lnTo>
                  <a:cubicBezTo>
                    <a:pt x="5394" y="454"/>
                    <a:pt x="4436" y="657"/>
                    <a:pt x="3186" y="657"/>
                  </a:cubicBezTo>
                  <a:cubicBezTo>
                    <a:pt x="3026" y="657"/>
                    <a:pt x="2862" y="654"/>
                    <a:pt x="2694" y="647"/>
                  </a:cubicBezTo>
                  <a:lnTo>
                    <a:pt x="2450" y="634"/>
                  </a:lnTo>
                  <a:lnTo>
                    <a:pt x="2365" y="634"/>
                  </a:lnTo>
                  <a:lnTo>
                    <a:pt x="2194" y="622"/>
                  </a:lnTo>
                  <a:lnTo>
                    <a:pt x="2109" y="622"/>
                  </a:lnTo>
                  <a:lnTo>
                    <a:pt x="1951" y="610"/>
                  </a:lnTo>
                  <a:lnTo>
                    <a:pt x="1877" y="610"/>
                  </a:lnTo>
                  <a:lnTo>
                    <a:pt x="1658" y="586"/>
                  </a:lnTo>
                  <a:lnTo>
                    <a:pt x="1622" y="586"/>
                  </a:lnTo>
                  <a:lnTo>
                    <a:pt x="1439" y="561"/>
                  </a:lnTo>
                  <a:lnTo>
                    <a:pt x="1378" y="549"/>
                  </a:lnTo>
                  <a:lnTo>
                    <a:pt x="1232" y="525"/>
                  </a:lnTo>
                  <a:lnTo>
                    <a:pt x="1171" y="513"/>
                  </a:lnTo>
                  <a:lnTo>
                    <a:pt x="1024" y="476"/>
                  </a:lnTo>
                  <a:lnTo>
                    <a:pt x="976" y="476"/>
                  </a:lnTo>
                  <a:cubicBezTo>
                    <a:pt x="915" y="464"/>
                    <a:pt x="866" y="452"/>
                    <a:pt x="805" y="427"/>
                  </a:cubicBezTo>
                  <a:lnTo>
                    <a:pt x="768" y="427"/>
                  </a:lnTo>
                  <a:cubicBezTo>
                    <a:pt x="732" y="415"/>
                    <a:pt x="683" y="403"/>
                    <a:pt x="647" y="391"/>
                  </a:cubicBezTo>
                  <a:lnTo>
                    <a:pt x="598" y="379"/>
                  </a:lnTo>
                  <a:lnTo>
                    <a:pt x="500" y="342"/>
                  </a:lnTo>
                  <a:lnTo>
                    <a:pt x="464" y="330"/>
                  </a:lnTo>
                  <a:cubicBezTo>
                    <a:pt x="427" y="318"/>
                    <a:pt x="391" y="305"/>
                    <a:pt x="354" y="281"/>
                  </a:cubicBezTo>
                  <a:lnTo>
                    <a:pt x="342" y="281"/>
                  </a:lnTo>
                  <a:cubicBezTo>
                    <a:pt x="305" y="257"/>
                    <a:pt x="269" y="244"/>
                    <a:pt x="232" y="232"/>
                  </a:cubicBezTo>
                  <a:lnTo>
                    <a:pt x="220" y="208"/>
                  </a:lnTo>
                  <a:lnTo>
                    <a:pt x="159" y="171"/>
                  </a:lnTo>
                  <a:lnTo>
                    <a:pt x="135" y="159"/>
                  </a:lnTo>
                  <a:cubicBezTo>
                    <a:pt x="110" y="147"/>
                    <a:pt x="98" y="123"/>
                    <a:pt x="74" y="110"/>
                  </a:cubicBezTo>
                  <a:cubicBezTo>
                    <a:pt x="62" y="98"/>
                    <a:pt x="50" y="74"/>
                    <a:pt x="37" y="50"/>
                  </a:cubicBezTo>
                  <a:cubicBezTo>
                    <a:pt x="37" y="37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5128306" y="2565716"/>
              <a:ext cx="175980" cy="37666"/>
            </a:xfrm>
            <a:custGeom>
              <a:rect b="b" l="l" r="r" t="t"/>
              <a:pathLst>
                <a:path extrusionOk="0" h="1153" w="5387">
                  <a:moveTo>
                    <a:pt x="2305" y="1"/>
                  </a:moveTo>
                  <a:cubicBezTo>
                    <a:pt x="1003" y="1"/>
                    <a:pt x="11" y="208"/>
                    <a:pt x="0" y="495"/>
                  </a:cubicBezTo>
                  <a:cubicBezTo>
                    <a:pt x="0" y="507"/>
                    <a:pt x="0" y="519"/>
                    <a:pt x="0" y="531"/>
                  </a:cubicBezTo>
                  <a:cubicBezTo>
                    <a:pt x="13" y="544"/>
                    <a:pt x="25" y="556"/>
                    <a:pt x="37" y="568"/>
                  </a:cubicBezTo>
                  <a:lnTo>
                    <a:pt x="49" y="592"/>
                  </a:lnTo>
                  <a:cubicBezTo>
                    <a:pt x="61" y="604"/>
                    <a:pt x="73" y="617"/>
                    <a:pt x="86" y="629"/>
                  </a:cubicBezTo>
                  <a:lnTo>
                    <a:pt x="110" y="641"/>
                  </a:lnTo>
                  <a:cubicBezTo>
                    <a:pt x="122" y="665"/>
                    <a:pt x="134" y="678"/>
                    <a:pt x="159" y="690"/>
                  </a:cubicBezTo>
                  <a:lnTo>
                    <a:pt x="183" y="702"/>
                  </a:lnTo>
                  <a:lnTo>
                    <a:pt x="256" y="738"/>
                  </a:lnTo>
                  <a:lnTo>
                    <a:pt x="281" y="751"/>
                  </a:lnTo>
                  <a:lnTo>
                    <a:pt x="366" y="787"/>
                  </a:lnTo>
                  <a:lnTo>
                    <a:pt x="402" y="812"/>
                  </a:lnTo>
                  <a:lnTo>
                    <a:pt x="500" y="848"/>
                  </a:lnTo>
                  <a:lnTo>
                    <a:pt x="549" y="860"/>
                  </a:lnTo>
                  <a:lnTo>
                    <a:pt x="658" y="897"/>
                  </a:lnTo>
                  <a:lnTo>
                    <a:pt x="707" y="909"/>
                  </a:lnTo>
                  <a:lnTo>
                    <a:pt x="829" y="933"/>
                  </a:lnTo>
                  <a:lnTo>
                    <a:pt x="878" y="946"/>
                  </a:lnTo>
                  <a:lnTo>
                    <a:pt x="1012" y="982"/>
                  </a:lnTo>
                  <a:lnTo>
                    <a:pt x="1073" y="994"/>
                  </a:lnTo>
                  <a:lnTo>
                    <a:pt x="1219" y="1019"/>
                  </a:lnTo>
                  <a:lnTo>
                    <a:pt x="1280" y="1031"/>
                  </a:lnTo>
                  <a:lnTo>
                    <a:pt x="1438" y="1055"/>
                  </a:lnTo>
                  <a:lnTo>
                    <a:pt x="1499" y="1068"/>
                  </a:lnTo>
                  <a:lnTo>
                    <a:pt x="1658" y="1092"/>
                  </a:lnTo>
                  <a:lnTo>
                    <a:pt x="1731" y="1092"/>
                  </a:lnTo>
                  <a:lnTo>
                    <a:pt x="1901" y="1104"/>
                  </a:lnTo>
                  <a:lnTo>
                    <a:pt x="1962" y="1104"/>
                  </a:lnTo>
                  <a:lnTo>
                    <a:pt x="2157" y="1128"/>
                  </a:lnTo>
                  <a:lnTo>
                    <a:pt x="2182" y="1128"/>
                  </a:lnTo>
                  <a:cubicBezTo>
                    <a:pt x="2340" y="1141"/>
                    <a:pt x="2511" y="1153"/>
                    <a:pt x="2681" y="1153"/>
                  </a:cubicBezTo>
                  <a:lnTo>
                    <a:pt x="3705" y="1153"/>
                  </a:lnTo>
                  <a:lnTo>
                    <a:pt x="3851" y="1141"/>
                  </a:lnTo>
                  <a:lnTo>
                    <a:pt x="3936" y="1141"/>
                  </a:lnTo>
                  <a:lnTo>
                    <a:pt x="4070" y="1128"/>
                  </a:lnTo>
                  <a:lnTo>
                    <a:pt x="4156" y="1128"/>
                  </a:lnTo>
                  <a:lnTo>
                    <a:pt x="4290" y="1116"/>
                  </a:lnTo>
                  <a:lnTo>
                    <a:pt x="4363" y="1104"/>
                  </a:lnTo>
                  <a:lnTo>
                    <a:pt x="4485" y="1092"/>
                  </a:lnTo>
                  <a:lnTo>
                    <a:pt x="4558" y="1080"/>
                  </a:lnTo>
                  <a:lnTo>
                    <a:pt x="4668" y="1055"/>
                  </a:lnTo>
                  <a:lnTo>
                    <a:pt x="4728" y="1043"/>
                  </a:lnTo>
                  <a:lnTo>
                    <a:pt x="4826" y="1019"/>
                  </a:lnTo>
                  <a:lnTo>
                    <a:pt x="4887" y="1007"/>
                  </a:lnTo>
                  <a:lnTo>
                    <a:pt x="4972" y="982"/>
                  </a:lnTo>
                  <a:lnTo>
                    <a:pt x="5021" y="970"/>
                  </a:lnTo>
                  <a:lnTo>
                    <a:pt x="5094" y="946"/>
                  </a:lnTo>
                  <a:lnTo>
                    <a:pt x="5143" y="921"/>
                  </a:lnTo>
                  <a:lnTo>
                    <a:pt x="5204" y="897"/>
                  </a:lnTo>
                  <a:lnTo>
                    <a:pt x="5240" y="873"/>
                  </a:lnTo>
                  <a:lnTo>
                    <a:pt x="5289" y="848"/>
                  </a:lnTo>
                  <a:lnTo>
                    <a:pt x="5313" y="824"/>
                  </a:lnTo>
                  <a:lnTo>
                    <a:pt x="5350" y="799"/>
                  </a:lnTo>
                  <a:lnTo>
                    <a:pt x="5362" y="775"/>
                  </a:lnTo>
                  <a:cubicBezTo>
                    <a:pt x="5374" y="763"/>
                    <a:pt x="5374" y="751"/>
                    <a:pt x="5387" y="738"/>
                  </a:cubicBezTo>
                  <a:cubicBezTo>
                    <a:pt x="5387" y="738"/>
                    <a:pt x="5387" y="726"/>
                    <a:pt x="5387" y="726"/>
                  </a:cubicBezTo>
                  <a:cubicBezTo>
                    <a:pt x="5387" y="714"/>
                    <a:pt x="5387" y="702"/>
                    <a:pt x="5387" y="690"/>
                  </a:cubicBezTo>
                  <a:cubicBezTo>
                    <a:pt x="5387" y="580"/>
                    <a:pt x="5228" y="470"/>
                    <a:pt x="4972" y="361"/>
                  </a:cubicBezTo>
                  <a:cubicBezTo>
                    <a:pt x="4497" y="190"/>
                    <a:pt x="3668" y="44"/>
                    <a:pt x="2718" y="7"/>
                  </a:cubicBezTo>
                  <a:cubicBezTo>
                    <a:pt x="2577" y="3"/>
                    <a:pt x="2439" y="1"/>
                    <a:pt x="2305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5133468" y="2554380"/>
              <a:ext cx="176404" cy="44950"/>
            </a:xfrm>
            <a:custGeom>
              <a:rect b="b" l="l" r="r" t="t"/>
              <a:pathLst>
                <a:path extrusionOk="0" h="1376" w="5400">
                  <a:moveTo>
                    <a:pt x="25" y="1"/>
                  </a:moveTo>
                  <a:lnTo>
                    <a:pt x="1" y="720"/>
                  </a:lnTo>
                  <a:cubicBezTo>
                    <a:pt x="1" y="744"/>
                    <a:pt x="1" y="756"/>
                    <a:pt x="13" y="781"/>
                  </a:cubicBezTo>
                  <a:cubicBezTo>
                    <a:pt x="13" y="793"/>
                    <a:pt x="25" y="817"/>
                    <a:pt x="37" y="830"/>
                  </a:cubicBezTo>
                  <a:cubicBezTo>
                    <a:pt x="62" y="854"/>
                    <a:pt x="74" y="866"/>
                    <a:pt x="98" y="878"/>
                  </a:cubicBezTo>
                  <a:lnTo>
                    <a:pt x="123" y="903"/>
                  </a:lnTo>
                  <a:lnTo>
                    <a:pt x="135" y="915"/>
                  </a:lnTo>
                  <a:cubicBezTo>
                    <a:pt x="147" y="915"/>
                    <a:pt x="159" y="927"/>
                    <a:pt x="184" y="939"/>
                  </a:cubicBezTo>
                  <a:lnTo>
                    <a:pt x="208" y="951"/>
                  </a:lnTo>
                  <a:lnTo>
                    <a:pt x="305" y="1000"/>
                  </a:lnTo>
                  <a:lnTo>
                    <a:pt x="318" y="1012"/>
                  </a:lnTo>
                  <a:cubicBezTo>
                    <a:pt x="354" y="1025"/>
                    <a:pt x="391" y="1037"/>
                    <a:pt x="427" y="1049"/>
                  </a:cubicBezTo>
                  <a:lnTo>
                    <a:pt x="464" y="1061"/>
                  </a:lnTo>
                  <a:lnTo>
                    <a:pt x="561" y="1098"/>
                  </a:lnTo>
                  <a:lnTo>
                    <a:pt x="610" y="1110"/>
                  </a:lnTo>
                  <a:cubicBezTo>
                    <a:pt x="647" y="1122"/>
                    <a:pt x="695" y="1134"/>
                    <a:pt x="732" y="1146"/>
                  </a:cubicBezTo>
                  <a:lnTo>
                    <a:pt x="768" y="1159"/>
                  </a:lnTo>
                  <a:cubicBezTo>
                    <a:pt x="829" y="1171"/>
                    <a:pt x="878" y="1183"/>
                    <a:pt x="939" y="1195"/>
                  </a:cubicBezTo>
                  <a:lnTo>
                    <a:pt x="988" y="1207"/>
                  </a:lnTo>
                  <a:lnTo>
                    <a:pt x="1134" y="1232"/>
                  </a:lnTo>
                  <a:lnTo>
                    <a:pt x="1207" y="1244"/>
                  </a:lnTo>
                  <a:lnTo>
                    <a:pt x="1341" y="1268"/>
                  </a:lnTo>
                  <a:lnTo>
                    <a:pt x="1414" y="1280"/>
                  </a:lnTo>
                  <a:lnTo>
                    <a:pt x="1597" y="1305"/>
                  </a:lnTo>
                  <a:lnTo>
                    <a:pt x="1621" y="1305"/>
                  </a:lnTo>
                  <a:lnTo>
                    <a:pt x="1853" y="1329"/>
                  </a:lnTo>
                  <a:lnTo>
                    <a:pt x="1914" y="1329"/>
                  </a:lnTo>
                  <a:lnTo>
                    <a:pt x="2085" y="1341"/>
                  </a:lnTo>
                  <a:lnTo>
                    <a:pt x="2170" y="1341"/>
                  </a:lnTo>
                  <a:lnTo>
                    <a:pt x="2340" y="1354"/>
                  </a:lnTo>
                  <a:lnTo>
                    <a:pt x="2414" y="1354"/>
                  </a:lnTo>
                  <a:lnTo>
                    <a:pt x="2669" y="1366"/>
                  </a:lnTo>
                  <a:cubicBezTo>
                    <a:pt x="2837" y="1373"/>
                    <a:pt x="3001" y="1376"/>
                    <a:pt x="3161" y="1376"/>
                  </a:cubicBezTo>
                  <a:cubicBezTo>
                    <a:pt x="4413" y="1376"/>
                    <a:pt x="5364" y="1172"/>
                    <a:pt x="5375" y="891"/>
                  </a:cubicBezTo>
                  <a:lnTo>
                    <a:pt x="5399" y="172"/>
                  </a:lnTo>
                  <a:lnTo>
                    <a:pt x="5399" y="172"/>
                  </a:lnTo>
                  <a:cubicBezTo>
                    <a:pt x="5388" y="453"/>
                    <a:pt x="4438" y="657"/>
                    <a:pt x="3185" y="657"/>
                  </a:cubicBezTo>
                  <a:cubicBezTo>
                    <a:pt x="3026" y="657"/>
                    <a:pt x="2862" y="654"/>
                    <a:pt x="2694" y="647"/>
                  </a:cubicBezTo>
                  <a:lnTo>
                    <a:pt x="2438" y="635"/>
                  </a:lnTo>
                  <a:lnTo>
                    <a:pt x="2365" y="635"/>
                  </a:lnTo>
                  <a:lnTo>
                    <a:pt x="2194" y="622"/>
                  </a:lnTo>
                  <a:lnTo>
                    <a:pt x="2109" y="622"/>
                  </a:lnTo>
                  <a:lnTo>
                    <a:pt x="1938" y="610"/>
                  </a:lnTo>
                  <a:lnTo>
                    <a:pt x="1877" y="610"/>
                  </a:lnTo>
                  <a:cubicBezTo>
                    <a:pt x="1804" y="598"/>
                    <a:pt x="1731" y="598"/>
                    <a:pt x="1658" y="586"/>
                  </a:cubicBezTo>
                  <a:lnTo>
                    <a:pt x="1621" y="586"/>
                  </a:lnTo>
                  <a:lnTo>
                    <a:pt x="1439" y="562"/>
                  </a:lnTo>
                  <a:lnTo>
                    <a:pt x="1366" y="549"/>
                  </a:lnTo>
                  <a:lnTo>
                    <a:pt x="1232" y="525"/>
                  </a:lnTo>
                  <a:lnTo>
                    <a:pt x="1171" y="513"/>
                  </a:lnTo>
                  <a:lnTo>
                    <a:pt x="1024" y="476"/>
                  </a:lnTo>
                  <a:lnTo>
                    <a:pt x="976" y="476"/>
                  </a:lnTo>
                  <a:lnTo>
                    <a:pt x="805" y="427"/>
                  </a:lnTo>
                  <a:lnTo>
                    <a:pt x="768" y="427"/>
                  </a:lnTo>
                  <a:lnTo>
                    <a:pt x="647" y="391"/>
                  </a:lnTo>
                  <a:lnTo>
                    <a:pt x="598" y="379"/>
                  </a:lnTo>
                  <a:lnTo>
                    <a:pt x="500" y="342"/>
                  </a:lnTo>
                  <a:lnTo>
                    <a:pt x="452" y="330"/>
                  </a:lnTo>
                  <a:lnTo>
                    <a:pt x="354" y="281"/>
                  </a:lnTo>
                  <a:lnTo>
                    <a:pt x="342" y="281"/>
                  </a:lnTo>
                  <a:lnTo>
                    <a:pt x="232" y="232"/>
                  </a:lnTo>
                  <a:lnTo>
                    <a:pt x="208" y="220"/>
                  </a:lnTo>
                  <a:lnTo>
                    <a:pt x="147" y="172"/>
                  </a:lnTo>
                  <a:lnTo>
                    <a:pt x="135" y="159"/>
                  </a:lnTo>
                  <a:cubicBezTo>
                    <a:pt x="110" y="147"/>
                    <a:pt x="98" y="123"/>
                    <a:pt x="74" y="111"/>
                  </a:cubicBezTo>
                  <a:cubicBezTo>
                    <a:pt x="62" y="86"/>
                    <a:pt x="49" y="74"/>
                    <a:pt x="37" y="50"/>
                  </a:cubicBezTo>
                  <a:cubicBezTo>
                    <a:pt x="25" y="38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5134677" y="2538242"/>
              <a:ext cx="175980" cy="37666"/>
            </a:xfrm>
            <a:custGeom>
              <a:rect b="b" l="l" r="r" t="t"/>
              <a:pathLst>
                <a:path extrusionOk="0" h="1153" w="5387">
                  <a:moveTo>
                    <a:pt x="2296" y="1"/>
                  </a:moveTo>
                  <a:cubicBezTo>
                    <a:pt x="1003" y="1"/>
                    <a:pt x="11" y="208"/>
                    <a:pt x="0" y="495"/>
                  </a:cubicBezTo>
                  <a:cubicBezTo>
                    <a:pt x="0" y="507"/>
                    <a:pt x="0" y="519"/>
                    <a:pt x="0" y="519"/>
                  </a:cubicBezTo>
                  <a:lnTo>
                    <a:pt x="0" y="532"/>
                  </a:lnTo>
                  <a:cubicBezTo>
                    <a:pt x="12" y="544"/>
                    <a:pt x="25" y="556"/>
                    <a:pt x="37" y="568"/>
                  </a:cubicBezTo>
                  <a:lnTo>
                    <a:pt x="49" y="592"/>
                  </a:lnTo>
                  <a:cubicBezTo>
                    <a:pt x="61" y="605"/>
                    <a:pt x="73" y="617"/>
                    <a:pt x="86" y="629"/>
                  </a:cubicBezTo>
                  <a:lnTo>
                    <a:pt x="98" y="641"/>
                  </a:lnTo>
                  <a:cubicBezTo>
                    <a:pt x="122" y="666"/>
                    <a:pt x="134" y="678"/>
                    <a:pt x="159" y="678"/>
                  </a:cubicBezTo>
                  <a:lnTo>
                    <a:pt x="183" y="702"/>
                  </a:lnTo>
                  <a:cubicBezTo>
                    <a:pt x="195" y="714"/>
                    <a:pt x="220" y="726"/>
                    <a:pt x="244" y="739"/>
                  </a:cubicBezTo>
                  <a:cubicBezTo>
                    <a:pt x="256" y="739"/>
                    <a:pt x="268" y="751"/>
                    <a:pt x="281" y="751"/>
                  </a:cubicBezTo>
                  <a:lnTo>
                    <a:pt x="366" y="787"/>
                  </a:lnTo>
                  <a:lnTo>
                    <a:pt x="402" y="812"/>
                  </a:lnTo>
                  <a:lnTo>
                    <a:pt x="500" y="836"/>
                  </a:lnTo>
                  <a:lnTo>
                    <a:pt x="536" y="861"/>
                  </a:lnTo>
                  <a:lnTo>
                    <a:pt x="646" y="897"/>
                  </a:lnTo>
                  <a:lnTo>
                    <a:pt x="695" y="909"/>
                  </a:lnTo>
                  <a:lnTo>
                    <a:pt x="817" y="934"/>
                  </a:lnTo>
                  <a:lnTo>
                    <a:pt x="878" y="946"/>
                  </a:lnTo>
                  <a:lnTo>
                    <a:pt x="1012" y="982"/>
                  </a:lnTo>
                  <a:lnTo>
                    <a:pt x="1073" y="995"/>
                  </a:lnTo>
                  <a:lnTo>
                    <a:pt x="1207" y="1019"/>
                  </a:lnTo>
                  <a:lnTo>
                    <a:pt x="1280" y="1031"/>
                  </a:lnTo>
                  <a:lnTo>
                    <a:pt x="1426" y="1056"/>
                  </a:lnTo>
                  <a:lnTo>
                    <a:pt x="1499" y="1068"/>
                  </a:lnTo>
                  <a:lnTo>
                    <a:pt x="1658" y="1092"/>
                  </a:lnTo>
                  <a:lnTo>
                    <a:pt x="1719" y="1092"/>
                  </a:lnTo>
                  <a:lnTo>
                    <a:pt x="1901" y="1104"/>
                  </a:lnTo>
                  <a:lnTo>
                    <a:pt x="1950" y="1104"/>
                  </a:lnTo>
                  <a:cubicBezTo>
                    <a:pt x="2023" y="1116"/>
                    <a:pt x="2084" y="1129"/>
                    <a:pt x="2157" y="1129"/>
                  </a:cubicBezTo>
                  <a:lnTo>
                    <a:pt x="2169" y="1129"/>
                  </a:lnTo>
                  <a:cubicBezTo>
                    <a:pt x="2340" y="1141"/>
                    <a:pt x="2511" y="1153"/>
                    <a:pt x="2681" y="1153"/>
                  </a:cubicBezTo>
                  <a:lnTo>
                    <a:pt x="3705" y="1153"/>
                  </a:lnTo>
                  <a:lnTo>
                    <a:pt x="3851" y="1141"/>
                  </a:lnTo>
                  <a:lnTo>
                    <a:pt x="3936" y="1141"/>
                  </a:lnTo>
                  <a:lnTo>
                    <a:pt x="4070" y="1129"/>
                  </a:lnTo>
                  <a:lnTo>
                    <a:pt x="4156" y="1129"/>
                  </a:lnTo>
                  <a:lnTo>
                    <a:pt x="4278" y="1116"/>
                  </a:lnTo>
                  <a:lnTo>
                    <a:pt x="4363" y="1104"/>
                  </a:lnTo>
                  <a:lnTo>
                    <a:pt x="4473" y="1092"/>
                  </a:lnTo>
                  <a:lnTo>
                    <a:pt x="4546" y="1080"/>
                  </a:lnTo>
                  <a:lnTo>
                    <a:pt x="4655" y="1056"/>
                  </a:lnTo>
                  <a:lnTo>
                    <a:pt x="4728" y="1043"/>
                  </a:lnTo>
                  <a:lnTo>
                    <a:pt x="4826" y="1019"/>
                  </a:lnTo>
                  <a:lnTo>
                    <a:pt x="4887" y="1007"/>
                  </a:lnTo>
                  <a:lnTo>
                    <a:pt x="4972" y="982"/>
                  </a:lnTo>
                  <a:lnTo>
                    <a:pt x="5021" y="970"/>
                  </a:lnTo>
                  <a:lnTo>
                    <a:pt x="5094" y="946"/>
                  </a:lnTo>
                  <a:lnTo>
                    <a:pt x="5143" y="921"/>
                  </a:lnTo>
                  <a:lnTo>
                    <a:pt x="5204" y="897"/>
                  </a:lnTo>
                  <a:lnTo>
                    <a:pt x="5240" y="873"/>
                  </a:lnTo>
                  <a:lnTo>
                    <a:pt x="5277" y="848"/>
                  </a:lnTo>
                  <a:cubicBezTo>
                    <a:pt x="5289" y="836"/>
                    <a:pt x="5301" y="836"/>
                    <a:pt x="5313" y="824"/>
                  </a:cubicBezTo>
                  <a:lnTo>
                    <a:pt x="5338" y="787"/>
                  </a:lnTo>
                  <a:cubicBezTo>
                    <a:pt x="5350" y="787"/>
                    <a:pt x="5350" y="775"/>
                    <a:pt x="5362" y="763"/>
                  </a:cubicBezTo>
                  <a:cubicBezTo>
                    <a:pt x="5362" y="763"/>
                    <a:pt x="5374" y="751"/>
                    <a:pt x="5374" y="739"/>
                  </a:cubicBezTo>
                  <a:cubicBezTo>
                    <a:pt x="5374" y="739"/>
                    <a:pt x="5374" y="726"/>
                    <a:pt x="5374" y="726"/>
                  </a:cubicBezTo>
                  <a:cubicBezTo>
                    <a:pt x="5386" y="714"/>
                    <a:pt x="5386" y="702"/>
                    <a:pt x="5374" y="690"/>
                  </a:cubicBezTo>
                  <a:cubicBezTo>
                    <a:pt x="5386" y="580"/>
                    <a:pt x="5228" y="458"/>
                    <a:pt x="4960" y="361"/>
                  </a:cubicBezTo>
                  <a:cubicBezTo>
                    <a:pt x="4497" y="190"/>
                    <a:pt x="3656" y="44"/>
                    <a:pt x="2706" y="8"/>
                  </a:cubicBezTo>
                  <a:cubicBezTo>
                    <a:pt x="2566" y="3"/>
                    <a:pt x="2429" y="1"/>
                    <a:pt x="2296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5107987" y="2528115"/>
              <a:ext cx="176797" cy="42762"/>
            </a:xfrm>
            <a:custGeom>
              <a:rect b="b" l="l" r="r" t="t"/>
              <a:pathLst>
                <a:path extrusionOk="0" h="1309" w="5412">
                  <a:moveTo>
                    <a:pt x="25" y="1"/>
                  </a:moveTo>
                  <a:lnTo>
                    <a:pt x="1" y="720"/>
                  </a:lnTo>
                  <a:cubicBezTo>
                    <a:pt x="1" y="732"/>
                    <a:pt x="13" y="756"/>
                    <a:pt x="25" y="768"/>
                  </a:cubicBezTo>
                  <a:cubicBezTo>
                    <a:pt x="25" y="793"/>
                    <a:pt x="37" y="805"/>
                    <a:pt x="62" y="829"/>
                  </a:cubicBezTo>
                  <a:cubicBezTo>
                    <a:pt x="74" y="842"/>
                    <a:pt x="98" y="866"/>
                    <a:pt x="111" y="878"/>
                  </a:cubicBezTo>
                  <a:lnTo>
                    <a:pt x="135" y="890"/>
                  </a:lnTo>
                  <a:lnTo>
                    <a:pt x="147" y="902"/>
                  </a:lnTo>
                  <a:lnTo>
                    <a:pt x="196" y="927"/>
                  </a:lnTo>
                  <a:lnTo>
                    <a:pt x="220" y="939"/>
                  </a:lnTo>
                  <a:cubicBezTo>
                    <a:pt x="245" y="951"/>
                    <a:pt x="281" y="976"/>
                    <a:pt x="318" y="988"/>
                  </a:cubicBezTo>
                  <a:lnTo>
                    <a:pt x="342" y="988"/>
                  </a:lnTo>
                  <a:lnTo>
                    <a:pt x="440" y="1024"/>
                  </a:lnTo>
                  <a:lnTo>
                    <a:pt x="488" y="1049"/>
                  </a:lnTo>
                  <a:lnTo>
                    <a:pt x="586" y="1073"/>
                  </a:lnTo>
                  <a:lnTo>
                    <a:pt x="635" y="1085"/>
                  </a:lnTo>
                  <a:lnTo>
                    <a:pt x="756" y="1122"/>
                  </a:lnTo>
                  <a:lnTo>
                    <a:pt x="793" y="1134"/>
                  </a:lnTo>
                  <a:lnTo>
                    <a:pt x="964" y="1171"/>
                  </a:lnTo>
                  <a:lnTo>
                    <a:pt x="1012" y="1171"/>
                  </a:lnTo>
                  <a:lnTo>
                    <a:pt x="1159" y="1195"/>
                  </a:lnTo>
                  <a:lnTo>
                    <a:pt x="1232" y="1207"/>
                  </a:lnTo>
                  <a:lnTo>
                    <a:pt x="1366" y="1231"/>
                  </a:lnTo>
                  <a:lnTo>
                    <a:pt x="1439" y="1231"/>
                  </a:lnTo>
                  <a:lnTo>
                    <a:pt x="1609" y="1256"/>
                  </a:lnTo>
                  <a:lnTo>
                    <a:pt x="1646" y="1256"/>
                  </a:lnTo>
                  <a:lnTo>
                    <a:pt x="1877" y="1280"/>
                  </a:lnTo>
                  <a:lnTo>
                    <a:pt x="1938" y="1280"/>
                  </a:lnTo>
                  <a:lnTo>
                    <a:pt x="2109" y="1292"/>
                  </a:lnTo>
                  <a:lnTo>
                    <a:pt x="2194" y="1292"/>
                  </a:lnTo>
                  <a:lnTo>
                    <a:pt x="2365" y="1305"/>
                  </a:lnTo>
                  <a:lnTo>
                    <a:pt x="2694" y="1305"/>
                  </a:lnTo>
                  <a:cubicBezTo>
                    <a:pt x="2797" y="1307"/>
                    <a:pt x="2898" y="1308"/>
                    <a:pt x="2998" y="1308"/>
                  </a:cubicBezTo>
                  <a:cubicBezTo>
                    <a:pt x="4332" y="1308"/>
                    <a:pt x="5387" y="1087"/>
                    <a:pt x="5387" y="781"/>
                  </a:cubicBezTo>
                  <a:lnTo>
                    <a:pt x="5411" y="62"/>
                  </a:lnTo>
                  <a:lnTo>
                    <a:pt x="5411" y="62"/>
                  </a:lnTo>
                  <a:cubicBezTo>
                    <a:pt x="5400" y="357"/>
                    <a:pt x="4349" y="589"/>
                    <a:pt x="3000" y="589"/>
                  </a:cubicBezTo>
                  <a:cubicBezTo>
                    <a:pt x="2904" y="589"/>
                    <a:pt x="2806" y="588"/>
                    <a:pt x="2706" y="586"/>
                  </a:cubicBezTo>
                  <a:lnTo>
                    <a:pt x="2377" y="586"/>
                  </a:lnTo>
                  <a:lnTo>
                    <a:pt x="2207" y="573"/>
                  </a:lnTo>
                  <a:lnTo>
                    <a:pt x="2121" y="573"/>
                  </a:lnTo>
                  <a:lnTo>
                    <a:pt x="1951" y="561"/>
                  </a:lnTo>
                  <a:lnTo>
                    <a:pt x="1890" y="561"/>
                  </a:lnTo>
                  <a:lnTo>
                    <a:pt x="1658" y="537"/>
                  </a:lnTo>
                  <a:lnTo>
                    <a:pt x="1634" y="537"/>
                  </a:lnTo>
                  <a:lnTo>
                    <a:pt x="1451" y="525"/>
                  </a:lnTo>
                  <a:lnTo>
                    <a:pt x="1378" y="512"/>
                  </a:lnTo>
                  <a:lnTo>
                    <a:pt x="1244" y="488"/>
                  </a:lnTo>
                  <a:lnTo>
                    <a:pt x="1171" y="476"/>
                  </a:lnTo>
                  <a:lnTo>
                    <a:pt x="1024" y="452"/>
                  </a:lnTo>
                  <a:lnTo>
                    <a:pt x="976" y="452"/>
                  </a:lnTo>
                  <a:lnTo>
                    <a:pt x="805" y="415"/>
                  </a:lnTo>
                  <a:lnTo>
                    <a:pt x="769" y="403"/>
                  </a:lnTo>
                  <a:lnTo>
                    <a:pt x="647" y="366"/>
                  </a:lnTo>
                  <a:lnTo>
                    <a:pt x="598" y="354"/>
                  </a:lnTo>
                  <a:lnTo>
                    <a:pt x="500" y="330"/>
                  </a:lnTo>
                  <a:lnTo>
                    <a:pt x="452" y="318"/>
                  </a:lnTo>
                  <a:cubicBezTo>
                    <a:pt x="427" y="305"/>
                    <a:pt x="391" y="281"/>
                    <a:pt x="354" y="269"/>
                  </a:cubicBezTo>
                  <a:lnTo>
                    <a:pt x="330" y="269"/>
                  </a:lnTo>
                  <a:cubicBezTo>
                    <a:pt x="305" y="257"/>
                    <a:pt x="269" y="244"/>
                    <a:pt x="232" y="220"/>
                  </a:cubicBezTo>
                  <a:lnTo>
                    <a:pt x="208" y="208"/>
                  </a:lnTo>
                  <a:lnTo>
                    <a:pt x="147" y="171"/>
                  </a:lnTo>
                  <a:lnTo>
                    <a:pt x="135" y="159"/>
                  </a:lnTo>
                  <a:cubicBezTo>
                    <a:pt x="111" y="147"/>
                    <a:pt x="86" y="123"/>
                    <a:pt x="74" y="110"/>
                  </a:cubicBezTo>
                  <a:cubicBezTo>
                    <a:pt x="50" y="98"/>
                    <a:pt x="37" y="74"/>
                    <a:pt x="37" y="49"/>
                  </a:cubicBezTo>
                  <a:cubicBezTo>
                    <a:pt x="25" y="37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108803" y="2510931"/>
              <a:ext cx="175980" cy="37927"/>
            </a:xfrm>
            <a:custGeom>
              <a:rect b="b" l="l" r="r" t="t"/>
              <a:pathLst>
                <a:path extrusionOk="0" h="1161" w="5387">
                  <a:moveTo>
                    <a:pt x="2492" y="1"/>
                  </a:moveTo>
                  <a:cubicBezTo>
                    <a:pt x="1105" y="1"/>
                    <a:pt x="12" y="226"/>
                    <a:pt x="0" y="539"/>
                  </a:cubicBezTo>
                  <a:cubicBezTo>
                    <a:pt x="0" y="539"/>
                    <a:pt x="0" y="551"/>
                    <a:pt x="0" y="563"/>
                  </a:cubicBezTo>
                  <a:cubicBezTo>
                    <a:pt x="12" y="588"/>
                    <a:pt x="25" y="600"/>
                    <a:pt x="37" y="624"/>
                  </a:cubicBezTo>
                  <a:lnTo>
                    <a:pt x="49" y="636"/>
                  </a:lnTo>
                  <a:cubicBezTo>
                    <a:pt x="61" y="649"/>
                    <a:pt x="73" y="661"/>
                    <a:pt x="86" y="673"/>
                  </a:cubicBezTo>
                  <a:cubicBezTo>
                    <a:pt x="98" y="685"/>
                    <a:pt x="98" y="685"/>
                    <a:pt x="110" y="697"/>
                  </a:cubicBezTo>
                  <a:cubicBezTo>
                    <a:pt x="122" y="709"/>
                    <a:pt x="146" y="722"/>
                    <a:pt x="159" y="734"/>
                  </a:cubicBezTo>
                  <a:lnTo>
                    <a:pt x="183" y="746"/>
                  </a:lnTo>
                  <a:lnTo>
                    <a:pt x="256" y="783"/>
                  </a:lnTo>
                  <a:lnTo>
                    <a:pt x="293" y="795"/>
                  </a:lnTo>
                  <a:lnTo>
                    <a:pt x="378" y="831"/>
                  </a:lnTo>
                  <a:lnTo>
                    <a:pt x="415" y="856"/>
                  </a:lnTo>
                  <a:cubicBezTo>
                    <a:pt x="439" y="868"/>
                    <a:pt x="475" y="880"/>
                    <a:pt x="512" y="880"/>
                  </a:cubicBezTo>
                  <a:lnTo>
                    <a:pt x="549" y="904"/>
                  </a:lnTo>
                  <a:lnTo>
                    <a:pt x="658" y="929"/>
                  </a:lnTo>
                  <a:lnTo>
                    <a:pt x="707" y="941"/>
                  </a:lnTo>
                  <a:lnTo>
                    <a:pt x="829" y="978"/>
                  </a:lnTo>
                  <a:lnTo>
                    <a:pt x="890" y="990"/>
                  </a:lnTo>
                  <a:cubicBezTo>
                    <a:pt x="939" y="1002"/>
                    <a:pt x="975" y="1002"/>
                    <a:pt x="1024" y="1014"/>
                  </a:cubicBezTo>
                  <a:lnTo>
                    <a:pt x="1085" y="1026"/>
                  </a:lnTo>
                  <a:lnTo>
                    <a:pt x="1231" y="1051"/>
                  </a:lnTo>
                  <a:lnTo>
                    <a:pt x="1292" y="1063"/>
                  </a:lnTo>
                  <a:lnTo>
                    <a:pt x="1438" y="1087"/>
                  </a:lnTo>
                  <a:lnTo>
                    <a:pt x="1511" y="1087"/>
                  </a:lnTo>
                  <a:lnTo>
                    <a:pt x="1670" y="1099"/>
                  </a:lnTo>
                  <a:lnTo>
                    <a:pt x="1743" y="1099"/>
                  </a:lnTo>
                  <a:lnTo>
                    <a:pt x="1913" y="1124"/>
                  </a:lnTo>
                  <a:lnTo>
                    <a:pt x="1974" y="1124"/>
                  </a:lnTo>
                  <a:lnTo>
                    <a:pt x="2169" y="1136"/>
                  </a:lnTo>
                  <a:lnTo>
                    <a:pt x="2194" y="1136"/>
                  </a:lnTo>
                  <a:cubicBezTo>
                    <a:pt x="2352" y="1148"/>
                    <a:pt x="2523" y="1160"/>
                    <a:pt x="2693" y="1160"/>
                  </a:cubicBezTo>
                  <a:lnTo>
                    <a:pt x="3473" y="1160"/>
                  </a:lnTo>
                  <a:cubicBezTo>
                    <a:pt x="3522" y="1148"/>
                    <a:pt x="3583" y="1148"/>
                    <a:pt x="3632" y="1148"/>
                  </a:cubicBezTo>
                  <a:lnTo>
                    <a:pt x="3717" y="1148"/>
                  </a:lnTo>
                  <a:lnTo>
                    <a:pt x="3863" y="1136"/>
                  </a:lnTo>
                  <a:lnTo>
                    <a:pt x="3948" y="1136"/>
                  </a:lnTo>
                  <a:lnTo>
                    <a:pt x="4083" y="1124"/>
                  </a:lnTo>
                  <a:lnTo>
                    <a:pt x="4168" y="1112"/>
                  </a:lnTo>
                  <a:lnTo>
                    <a:pt x="4302" y="1087"/>
                  </a:lnTo>
                  <a:lnTo>
                    <a:pt x="4375" y="1087"/>
                  </a:lnTo>
                  <a:lnTo>
                    <a:pt x="4497" y="1063"/>
                  </a:lnTo>
                  <a:lnTo>
                    <a:pt x="4570" y="1051"/>
                  </a:lnTo>
                  <a:lnTo>
                    <a:pt x="4680" y="1026"/>
                  </a:lnTo>
                  <a:lnTo>
                    <a:pt x="4741" y="1014"/>
                  </a:lnTo>
                  <a:lnTo>
                    <a:pt x="4838" y="990"/>
                  </a:lnTo>
                  <a:lnTo>
                    <a:pt x="4899" y="978"/>
                  </a:lnTo>
                  <a:lnTo>
                    <a:pt x="4984" y="953"/>
                  </a:lnTo>
                  <a:lnTo>
                    <a:pt x="5033" y="929"/>
                  </a:lnTo>
                  <a:lnTo>
                    <a:pt x="5106" y="904"/>
                  </a:lnTo>
                  <a:lnTo>
                    <a:pt x="5155" y="880"/>
                  </a:lnTo>
                  <a:lnTo>
                    <a:pt x="5216" y="856"/>
                  </a:lnTo>
                  <a:cubicBezTo>
                    <a:pt x="5228" y="844"/>
                    <a:pt x="5240" y="844"/>
                    <a:pt x="5252" y="831"/>
                  </a:cubicBezTo>
                  <a:lnTo>
                    <a:pt x="5289" y="807"/>
                  </a:lnTo>
                  <a:lnTo>
                    <a:pt x="5325" y="783"/>
                  </a:lnTo>
                  <a:cubicBezTo>
                    <a:pt x="5338" y="770"/>
                    <a:pt x="5338" y="758"/>
                    <a:pt x="5350" y="746"/>
                  </a:cubicBezTo>
                  <a:cubicBezTo>
                    <a:pt x="5362" y="746"/>
                    <a:pt x="5362" y="734"/>
                    <a:pt x="5374" y="722"/>
                  </a:cubicBezTo>
                  <a:cubicBezTo>
                    <a:pt x="5374" y="722"/>
                    <a:pt x="5386" y="709"/>
                    <a:pt x="5386" y="697"/>
                  </a:cubicBezTo>
                  <a:cubicBezTo>
                    <a:pt x="5386" y="685"/>
                    <a:pt x="5386" y="685"/>
                    <a:pt x="5386" y="685"/>
                  </a:cubicBezTo>
                  <a:cubicBezTo>
                    <a:pt x="5386" y="673"/>
                    <a:pt x="5386" y="661"/>
                    <a:pt x="5386" y="649"/>
                  </a:cubicBezTo>
                  <a:cubicBezTo>
                    <a:pt x="5386" y="539"/>
                    <a:pt x="5240" y="417"/>
                    <a:pt x="4972" y="332"/>
                  </a:cubicBezTo>
                  <a:cubicBezTo>
                    <a:pt x="4497" y="161"/>
                    <a:pt x="3656" y="27"/>
                    <a:pt x="2706" y="3"/>
                  </a:cubicBezTo>
                  <a:cubicBezTo>
                    <a:pt x="2634" y="1"/>
                    <a:pt x="2562" y="1"/>
                    <a:pt x="2492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5115958" y="2500641"/>
              <a:ext cx="176372" cy="43154"/>
            </a:xfrm>
            <a:custGeom>
              <a:rect b="b" l="l" r="r" t="t"/>
              <a:pathLst>
                <a:path extrusionOk="0" h="1321" w="5399">
                  <a:moveTo>
                    <a:pt x="5399" y="74"/>
                  </a:moveTo>
                  <a:lnTo>
                    <a:pt x="5399" y="78"/>
                  </a:lnTo>
                  <a:lnTo>
                    <a:pt x="5399" y="78"/>
                  </a:lnTo>
                  <a:cubicBezTo>
                    <a:pt x="5399" y="77"/>
                    <a:pt x="5399" y="75"/>
                    <a:pt x="5399" y="74"/>
                  </a:cubicBezTo>
                  <a:close/>
                  <a:moveTo>
                    <a:pt x="13" y="1"/>
                  </a:moveTo>
                  <a:lnTo>
                    <a:pt x="1" y="720"/>
                  </a:lnTo>
                  <a:cubicBezTo>
                    <a:pt x="1" y="744"/>
                    <a:pt x="1" y="769"/>
                    <a:pt x="25" y="793"/>
                  </a:cubicBezTo>
                  <a:cubicBezTo>
                    <a:pt x="25" y="817"/>
                    <a:pt x="37" y="829"/>
                    <a:pt x="61" y="854"/>
                  </a:cubicBezTo>
                  <a:cubicBezTo>
                    <a:pt x="74" y="866"/>
                    <a:pt x="98" y="890"/>
                    <a:pt x="110" y="903"/>
                  </a:cubicBezTo>
                  <a:lnTo>
                    <a:pt x="135" y="915"/>
                  </a:lnTo>
                  <a:lnTo>
                    <a:pt x="147" y="927"/>
                  </a:lnTo>
                  <a:lnTo>
                    <a:pt x="196" y="951"/>
                  </a:lnTo>
                  <a:lnTo>
                    <a:pt x="220" y="964"/>
                  </a:lnTo>
                  <a:cubicBezTo>
                    <a:pt x="256" y="988"/>
                    <a:pt x="281" y="1000"/>
                    <a:pt x="317" y="1012"/>
                  </a:cubicBezTo>
                  <a:lnTo>
                    <a:pt x="342" y="1012"/>
                  </a:lnTo>
                  <a:lnTo>
                    <a:pt x="439" y="1049"/>
                  </a:lnTo>
                  <a:lnTo>
                    <a:pt x="488" y="1073"/>
                  </a:lnTo>
                  <a:lnTo>
                    <a:pt x="585" y="1098"/>
                  </a:lnTo>
                  <a:lnTo>
                    <a:pt x="634" y="1110"/>
                  </a:lnTo>
                  <a:lnTo>
                    <a:pt x="756" y="1146"/>
                  </a:lnTo>
                  <a:lnTo>
                    <a:pt x="793" y="1159"/>
                  </a:lnTo>
                  <a:lnTo>
                    <a:pt x="963" y="1195"/>
                  </a:lnTo>
                  <a:lnTo>
                    <a:pt x="1012" y="1195"/>
                  </a:lnTo>
                  <a:lnTo>
                    <a:pt x="1146" y="1232"/>
                  </a:lnTo>
                  <a:lnTo>
                    <a:pt x="1219" y="1244"/>
                  </a:lnTo>
                  <a:lnTo>
                    <a:pt x="1426" y="1244"/>
                  </a:lnTo>
                  <a:cubicBezTo>
                    <a:pt x="1487" y="1256"/>
                    <a:pt x="1548" y="1268"/>
                    <a:pt x="1609" y="1268"/>
                  </a:cubicBezTo>
                  <a:lnTo>
                    <a:pt x="1646" y="1268"/>
                  </a:lnTo>
                  <a:lnTo>
                    <a:pt x="1865" y="1293"/>
                  </a:lnTo>
                  <a:lnTo>
                    <a:pt x="1926" y="1293"/>
                  </a:lnTo>
                  <a:lnTo>
                    <a:pt x="2097" y="1305"/>
                  </a:lnTo>
                  <a:lnTo>
                    <a:pt x="2182" y="1305"/>
                  </a:lnTo>
                  <a:lnTo>
                    <a:pt x="2352" y="1317"/>
                  </a:lnTo>
                  <a:lnTo>
                    <a:pt x="2681" y="1317"/>
                  </a:lnTo>
                  <a:cubicBezTo>
                    <a:pt x="2785" y="1319"/>
                    <a:pt x="2888" y="1321"/>
                    <a:pt x="2988" y="1321"/>
                  </a:cubicBezTo>
                  <a:cubicBezTo>
                    <a:pt x="4332" y="1321"/>
                    <a:pt x="5387" y="1099"/>
                    <a:pt x="5387" y="793"/>
                  </a:cubicBezTo>
                  <a:lnTo>
                    <a:pt x="5399" y="78"/>
                  </a:lnTo>
                  <a:lnTo>
                    <a:pt x="5399" y="78"/>
                  </a:lnTo>
                  <a:cubicBezTo>
                    <a:pt x="5389" y="378"/>
                    <a:pt x="4289" y="600"/>
                    <a:pt x="2908" y="600"/>
                  </a:cubicBezTo>
                  <a:cubicBezTo>
                    <a:pt x="2837" y="600"/>
                    <a:pt x="2766" y="599"/>
                    <a:pt x="2694" y="598"/>
                  </a:cubicBezTo>
                  <a:lnTo>
                    <a:pt x="2365" y="598"/>
                  </a:lnTo>
                  <a:lnTo>
                    <a:pt x="2194" y="586"/>
                  </a:lnTo>
                  <a:lnTo>
                    <a:pt x="2121" y="586"/>
                  </a:lnTo>
                  <a:cubicBezTo>
                    <a:pt x="2060" y="586"/>
                    <a:pt x="1999" y="574"/>
                    <a:pt x="1950" y="574"/>
                  </a:cubicBezTo>
                  <a:lnTo>
                    <a:pt x="1877" y="574"/>
                  </a:lnTo>
                  <a:lnTo>
                    <a:pt x="1658" y="549"/>
                  </a:lnTo>
                  <a:lnTo>
                    <a:pt x="1621" y="549"/>
                  </a:lnTo>
                  <a:cubicBezTo>
                    <a:pt x="1560" y="537"/>
                    <a:pt x="1499" y="537"/>
                    <a:pt x="1439" y="525"/>
                  </a:cubicBezTo>
                  <a:lnTo>
                    <a:pt x="1378" y="513"/>
                  </a:lnTo>
                  <a:lnTo>
                    <a:pt x="1231" y="500"/>
                  </a:lnTo>
                  <a:lnTo>
                    <a:pt x="1170" y="488"/>
                  </a:lnTo>
                  <a:lnTo>
                    <a:pt x="1012" y="464"/>
                  </a:lnTo>
                  <a:lnTo>
                    <a:pt x="975" y="452"/>
                  </a:lnTo>
                  <a:lnTo>
                    <a:pt x="805" y="415"/>
                  </a:lnTo>
                  <a:lnTo>
                    <a:pt x="768" y="403"/>
                  </a:lnTo>
                  <a:lnTo>
                    <a:pt x="646" y="366"/>
                  </a:lnTo>
                  <a:lnTo>
                    <a:pt x="598" y="354"/>
                  </a:lnTo>
                  <a:lnTo>
                    <a:pt x="500" y="330"/>
                  </a:lnTo>
                  <a:lnTo>
                    <a:pt x="451" y="305"/>
                  </a:lnTo>
                  <a:lnTo>
                    <a:pt x="354" y="269"/>
                  </a:lnTo>
                  <a:lnTo>
                    <a:pt x="330" y="269"/>
                  </a:lnTo>
                  <a:cubicBezTo>
                    <a:pt x="293" y="257"/>
                    <a:pt x="256" y="245"/>
                    <a:pt x="232" y="220"/>
                  </a:cubicBezTo>
                  <a:lnTo>
                    <a:pt x="208" y="208"/>
                  </a:lnTo>
                  <a:cubicBezTo>
                    <a:pt x="183" y="196"/>
                    <a:pt x="159" y="184"/>
                    <a:pt x="147" y="171"/>
                  </a:cubicBezTo>
                  <a:lnTo>
                    <a:pt x="122" y="159"/>
                  </a:lnTo>
                  <a:cubicBezTo>
                    <a:pt x="110" y="147"/>
                    <a:pt x="86" y="123"/>
                    <a:pt x="61" y="111"/>
                  </a:cubicBezTo>
                  <a:cubicBezTo>
                    <a:pt x="49" y="86"/>
                    <a:pt x="37" y="74"/>
                    <a:pt x="25" y="50"/>
                  </a:cubicBezTo>
                  <a:cubicBezTo>
                    <a:pt x="25" y="37"/>
                    <a:pt x="13" y="13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5116742" y="2483425"/>
              <a:ext cx="176012" cy="37568"/>
            </a:xfrm>
            <a:custGeom>
              <a:rect b="b" l="l" r="r" t="t"/>
              <a:pathLst>
                <a:path extrusionOk="0" h="1150" w="5388">
                  <a:moveTo>
                    <a:pt x="2412" y="0"/>
                  </a:moveTo>
                  <a:cubicBezTo>
                    <a:pt x="1062" y="0"/>
                    <a:pt x="1" y="232"/>
                    <a:pt x="1" y="528"/>
                  </a:cubicBezTo>
                  <a:cubicBezTo>
                    <a:pt x="1" y="540"/>
                    <a:pt x="1" y="552"/>
                    <a:pt x="1" y="564"/>
                  </a:cubicBezTo>
                  <a:cubicBezTo>
                    <a:pt x="13" y="577"/>
                    <a:pt x="25" y="589"/>
                    <a:pt x="37" y="601"/>
                  </a:cubicBezTo>
                  <a:lnTo>
                    <a:pt x="50" y="625"/>
                  </a:lnTo>
                  <a:cubicBezTo>
                    <a:pt x="62" y="638"/>
                    <a:pt x="74" y="650"/>
                    <a:pt x="86" y="662"/>
                  </a:cubicBezTo>
                  <a:lnTo>
                    <a:pt x="111" y="674"/>
                  </a:lnTo>
                  <a:cubicBezTo>
                    <a:pt x="123" y="686"/>
                    <a:pt x="147" y="698"/>
                    <a:pt x="159" y="711"/>
                  </a:cubicBezTo>
                  <a:lnTo>
                    <a:pt x="184" y="735"/>
                  </a:lnTo>
                  <a:cubicBezTo>
                    <a:pt x="208" y="747"/>
                    <a:pt x="232" y="759"/>
                    <a:pt x="257" y="772"/>
                  </a:cubicBezTo>
                  <a:lnTo>
                    <a:pt x="293" y="784"/>
                  </a:lnTo>
                  <a:lnTo>
                    <a:pt x="367" y="820"/>
                  </a:lnTo>
                  <a:lnTo>
                    <a:pt x="415" y="832"/>
                  </a:lnTo>
                  <a:lnTo>
                    <a:pt x="513" y="869"/>
                  </a:lnTo>
                  <a:lnTo>
                    <a:pt x="549" y="881"/>
                  </a:lnTo>
                  <a:cubicBezTo>
                    <a:pt x="586" y="893"/>
                    <a:pt x="622" y="906"/>
                    <a:pt x="659" y="918"/>
                  </a:cubicBezTo>
                  <a:lnTo>
                    <a:pt x="708" y="930"/>
                  </a:lnTo>
                  <a:lnTo>
                    <a:pt x="830" y="954"/>
                  </a:lnTo>
                  <a:lnTo>
                    <a:pt x="891" y="967"/>
                  </a:lnTo>
                  <a:lnTo>
                    <a:pt x="1025" y="1003"/>
                  </a:lnTo>
                  <a:lnTo>
                    <a:pt x="1085" y="1003"/>
                  </a:lnTo>
                  <a:lnTo>
                    <a:pt x="1220" y="1040"/>
                  </a:lnTo>
                  <a:lnTo>
                    <a:pt x="1293" y="1040"/>
                  </a:lnTo>
                  <a:lnTo>
                    <a:pt x="1439" y="1064"/>
                  </a:lnTo>
                  <a:lnTo>
                    <a:pt x="1512" y="1076"/>
                  </a:lnTo>
                  <a:lnTo>
                    <a:pt x="1670" y="1101"/>
                  </a:lnTo>
                  <a:lnTo>
                    <a:pt x="1731" y="1101"/>
                  </a:lnTo>
                  <a:lnTo>
                    <a:pt x="1914" y="1113"/>
                  </a:lnTo>
                  <a:lnTo>
                    <a:pt x="1963" y="1113"/>
                  </a:lnTo>
                  <a:lnTo>
                    <a:pt x="2170" y="1125"/>
                  </a:lnTo>
                  <a:lnTo>
                    <a:pt x="2194" y="1125"/>
                  </a:lnTo>
                  <a:cubicBezTo>
                    <a:pt x="2353" y="1137"/>
                    <a:pt x="2523" y="1149"/>
                    <a:pt x="2694" y="1149"/>
                  </a:cubicBezTo>
                  <a:lnTo>
                    <a:pt x="3474" y="1149"/>
                  </a:lnTo>
                  <a:lnTo>
                    <a:pt x="3632" y="1137"/>
                  </a:lnTo>
                  <a:lnTo>
                    <a:pt x="3718" y="1137"/>
                  </a:lnTo>
                  <a:lnTo>
                    <a:pt x="3864" y="1125"/>
                  </a:lnTo>
                  <a:lnTo>
                    <a:pt x="3949" y="1125"/>
                  </a:lnTo>
                  <a:lnTo>
                    <a:pt x="4083" y="1113"/>
                  </a:lnTo>
                  <a:cubicBezTo>
                    <a:pt x="4120" y="1101"/>
                    <a:pt x="4144" y="1101"/>
                    <a:pt x="4169" y="1101"/>
                  </a:cubicBezTo>
                  <a:lnTo>
                    <a:pt x="4290" y="1088"/>
                  </a:lnTo>
                  <a:lnTo>
                    <a:pt x="4376" y="1076"/>
                  </a:lnTo>
                  <a:lnTo>
                    <a:pt x="4498" y="1052"/>
                  </a:lnTo>
                  <a:lnTo>
                    <a:pt x="4571" y="1040"/>
                  </a:lnTo>
                  <a:lnTo>
                    <a:pt x="4668" y="1027"/>
                  </a:lnTo>
                  <a:lnTo>
                    <a:pt x="4741" y="1003"/>
                  </a:lnTo>
                  <a:lnTo>
                    <a:pt x="4839" y="979"/>
                  </a:lnTo>
                  <a:lnTo>
                    <a:pt x="4900" y="967"/>
                  </a:lnTo>
                  <a:lnTo>
                    <a:pt x="4985" y="942"/>
                  </a:lnTo>
                  <a:lnTo>
                    <a:pt x="5034" y="930"/>
                  </a:lnTo>
                  <a:lnTo>
                    <a:pt x="5107" y="893"/>
                  </a:lnTo>
                  <a:lnTo>
                    <a:pt x="5156" y="881"/>
                  </a:lnTo>
                  <a:lnTo>
                    <a:pt x="5204" y="845"/>
                  </a:lnTo>
                  <a:cubicBezTo>
                    <a:pt x="5229" y="845"/>
                    <a:pt x="5241" y="832"/>
                    <a:pt x="5241" y="832"/>
                  </a:cubicBezTo>
                  <a:lnTo>
                    <a:pt x="5290" y="796"/>
                  </a:lnTo>
                  <a:lnTo>
                    <a:pt x="5326" y="772"/>
                  </a:lnTo>
                  <a:cubicBezTo>
                    <a:pt x="5338" y="759"/>
                    <a:pt x="5338" y="759"/>
                    <a:pt x="5351" y="747"/>
                  </a:cubicBezTo>
                  <a:cubicBezTo>
                    <a:pt x="5363" y="735"/>
                    <a:pt x="5363" y="723"/>
                    <a:pt x="5375" y="723"/>
                  </a:cubicBezTo>
                  <a:cubicBezTo>
                    <a:pt x="5375" y="711"/>
                    <a:pt x="5387" y="698"/>
                    <a:pt x="5387" y="686"/>
                  </a:cubicBezTo>
                  <a:cubicBezTo>
                    <a:pt x="5387" y="686"/>
                    <a:pt x="5387" y="686"/>
                    <a:pt x="5387" y="674"/>
                  </a:cubicBezTo>
                  <a:cubicBezTo>
                    <a:pt x="5387" y="662"/>
                    <a:pt x="5387" y="650"/>
                    <a:pt x="5387" y="638"/>
                  </a:cubicBezTo>
                  <a:cubicBezTo>
                    <a:pt x="5387" y="528"/>
                    <a:pt x="5241" y="418"/>
                    <a:pt x="4973" y="321"/>
                  </a:cubicBezTo>
                  <a:cubicBezTo>
                    <a:pt x="4498" y="162"/>
                    <a:pt x="3657" y="28"/>
                    <a:pt x="2706" y="4"/>
                  </a:cubicBezTo>
                  <a:cubicBezTo>
                    <a:pt x="2607" y="1"/>
                    <a:pt x="2509" y="0"/>
                    <a:pt x="2412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5135853" y="2472775"/>
              <a:ext cx="176404" cy="43546"/>
            </a:xfrm>
            <a:custGeom>
              <a:rect b="b" l="l" r="r" t="t"/>
              <a:pathLst>
                <a:path extrusionOk="0" h="1333" w="5400">
                  <a:moveTo>
                    <a:pt x="13" y="1"/>
                  </a:moveTo>
                  <a:lnTo>
                    <a:pt x="1" y="732"/>
                  </a:lnTo>
                  <a:cubicBezTo>
                    <a:pt x="1" y="744"/>
                    <a:pt x="1" y="769"/>
                    <a:pt x="13" y="793"/>
                  </a:cubicBezTo>
                  <a:cubicBezTo>
                    <a:pt x="25" y="805"/>
                    <a:pt x="37" y="829"/>
                    <a:pt x="50" y="842"/>
                  </a:cubicBezTo>
                  <a:cubicBezTo>
                    <a:pt x="74" y="866"/>
                    <a:pt x="86" y="878"/>
                    <a:pt x="111" y="890"/>
                  </a:cubicBezTo>
                  <a:lnTo>
                    <a:pt x="123" y="903"/>
                  </a:lnTo>
                  <a:lnTo>
                    <a:pt x="147" y="915"/>
                  </a:lnTo>
                  <a:lnTo>
                    <a:pt x="184" y="939"/>
                  </a:lnTo>
                  <a:lnTo>
                    <a:pt x="208" y="964"/>
                  </a:lnTo>
                  <a:lnTo>
                    <a:pt x="318" y="1012"/>
                  </a:lnTo>
                  <a:lnTo>
                    <a:pt x="330" y="1012"/>
                  </a:lnTo>
                  <a:lnTo>
                    <a:pt x="440" y="1049"/>
                  </a:lnTo>
                  <a:lnTo>
                    <a:pt x="476" y="1073"/>
                  </a:lnTo>
                  <a:lnTo>
                    <a:pt x="574" y="1098"/>
                  </a:lnTo>
                  <a:lnTo>
                    <a:pt x="622" y="1110"/>
                  </a:lnTo>
                  <a:lnTo>
                    <a:pt x="744" y="1146"/>
                  </a:lnTo>
                  <a:lnTo>
                    <a:pt x="781" y="1158"/>
                  </a:lnTo>
                  <a:cubicBezTo>
                    <a:pt x="842" y="1171"/>
                    <a:pt x="903" y="1183"/>
                    <a:pt x="964" y="1195"/>
                  </a:cubicBezTo>
                  <a:lnTo>
                    <a:pt x="1000" y="1195"/>
                  </a:lnTo>
                  <a:lnTo>
                    <a:pt x="1146" y="1219"/>
                  </a:lnTo>
                  <a:lnTo>
                    <a:pt x="1207" y="1232"/>
                  </a:lnTo>
                  <a:lnTo>
                    <a:pt x="1354" y="1256"/>
                  </a:lnTo>
                  <a:lnTo>
                    <a:pt x="1427" y="1256"/>
                  </a:lnTo>
                  <a:cubicBezTo>
                    <a:pt x="1475" y="1268"/>
                    <a:pt x="1536" y="1280"/>
                    <a:pt x="1597" y="1280"/>
                  </a:cubicBezTo>
                  <a:lnTo>
                    <a:pt x="1634" y="1280"/>
                  </a:lnTo>
                  <a:lnTo>
                    <a:pt x="1853" y="1305"/>
                  </a:lnTo>
                  <a:lnTo>
                    <a:pt x="1926" y="1305"/>
                  </a:lnTo>
                  <a:lnTo>
                    <a:pt x="2097" y="1317"/>
                  </a:lnTo>
                  <a:lnTo>
                    <a:pt x="2182" y="1317"/>
                  </a:lnTo>
                  <a:cubicBezTo>
                    <a:pt x="2231" y="1329"/>
                    <a:pt x="2292" y="1329"/>
                    <a:pt x="2353" y="1329"/>
                  </a:cubicBezTo>
                  <a:lnTo>
                    <a:pt x="2682" y="1329"/>
                  </a:lnTo>
                  <a:cubicBezTo>
                    <a:pt x="2780" y="1332"/>
                    <a:pt x="2878" y="1333"/>
                    <a:pt x="2974" y="1333"/>
                  </a:cubicBezTo>
                  <a:cubicBezTo>
                    <a:pt x="4314" y="1333"/>
                    <a:pt x="5375" y="1101"/>
                    <a:pt x="5375" y="805"/>
                  </a:cubicBezTo>
                  <a:lnTo>
                    <a:pt x="5399" y="86"/>
                  </a:lnTo>
                  <a:lnTo>
                    <a:pt x="5399" y="86"/>
                  </a:lnTo>
                  <a:cubicBezTo>
                    <a:pt x="5388" y="388"/>
                    <a:pt x="4295" y="612"/>
                    <a:pt x="2908" y="612"/>
                  </a:cubicBezTo>
                  <a:cubicBezTo>
                    <a:pt x="2837" y="612"/>
                    <a:pt x="2766" y="611"/>
                    <a:pt x="2694" y="610"/>
                  </a:cubicBezTo>
                  <a:lnTo>
                    <a:pt x="2365" y="610"/>
                  </a:lnTo>
                  <a:lnTo>
                    <a:pt x="2194" y="598"/>
                  </a:lnTo>
                  <a:lnTo>
                    <a:pt x="2109" y="598"/>
                  </a:lnTo>
                  <a:cubicBezTo>
                    <a:pt x="2048" y="586"/>
                    <a:pt x="1999" y="586"/>
                    <a:pt x="1938" y="586"/>
                  </a:cubicBezTo>
                  <a:lnTo>
                    <a:pt x="1878" y="586"/>
                  </a:lnTo>
                  <a:lnTo>
                    <a:pt x="1646" y="561"/>
                  </a:lnTo>
                  <a:lnTo>
                    <a:pt x="1609" y="561"/>
                  </a:lnTo>
                  <a:cubicBezTo>
                    <a:pt x="1548" y="549"/>
                    <a:pt x="1500" y="549"/>
                    <a:pt x="1439" y="537"/>
                  </a:cubicBezTo>
                  <a:lnTo>
                    <a:pt x="1366" y="525"/>
                  </a:lnTo>
                  <a:lnTo>
                    <a:pt x="1232" y="500"/>
                  </a:lnTo>
                  <a:lnTo>
                    <a:pt x="1159" y="488"/>
                  </a:lnTo>
                  <a:lnTo>
                    <a:pt x="1012" y="464"/>
                  </a:lnTo>
                  <a:lnTo>
                    <a:pt x="976" y="464"/>
                  </a:lnTo>
                  <a:cubicBezTo>
                    <a:pt x="915" y="452"/>
                    <a:pt x="854" y="440"/>
                    <a:pt x="805" y="427"/>
                  </a:cubicBezTo>
                  <a:lnTo>
                    <a:pt x="769" y="415"/>
                  </a:lnTo>
                  <a:lnTo>
                    <a:pt x="647" y="391"/>
                  </a:lnTo>
                  <a:lnTo>
                    <a:pt x="598" y="379"/>
                  </a:lnTo>
                  <a:lnTo>
                    <a:pt x="500" y="342"/>
                  </a:lnTo>
                  <a:lnTo>
                    <a:pt x="452" y="330"/>
                  </a:lnTo>
                  <a:lnTo>
                    <a:pt x="354" y="293"/>
                  </a:lnTo>
                  <a:lnTo>
                    <a:pt x="330" y="281"/>
                  </a:lnTo>
                  <a:cubicBezTo>
                    <a:pt x="293" y="269"/>
                    <a:pt x="257" y="245"/>
                    <a:pt x="232" y="232"/>
                  </a:cubicBezTo>
                  <a:lnTo>
                    <a:pt x="208" y="220"/>
                  </a:lnTo>
                  <a:lnTo>
                    <a:pt x="147" y="184"/>
                  </a:lnTo>
                  <a:lnTo>
                    <a:pt x="123" y="171"/>
                  </a:lnTo>
                  <a:cubicBezTo>
                    <a:pt x="98" y="147"/>
                    <a:pt x="86" y="135"/>
                    <a:pt x="62" y="123"/>
                  </a:cubicBezTo>
                  <a:cubicBezTo>
                    <a:pt x="50" y="98"/>
                    <a:pt x="37" y="86"/>
                    <a:pt x="25" y="62"/>
                  </a:cubicBezTo>
                  <a:cubicBezTo>
                    <a:pt x="25" y="50"/>
                    <a:pt x="13" y="25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5136670" y="2455950"/>
              <a:ext cx="175980" cy="37568"/>
            </a:xfrm>
            <a:custGeom>
              <a:rect b="b" l="l" r="r" t="t"/>
              <a:pathLst>
                <a:path extrusionOk="0" h="1150" w="5387">
                  <a:moveTo>
                    <a:pt x="2399" y="0"/>
                  </a:moveTo>
                  <a:cubicBezTo>
                    <a:pt x="1055" y="0"/>
                    <a:pt x="0" y="222"/>
                    <a:pt x="0" y="528"/>
                  </a:cubicBezTo>
                  <a:cubicBezTo>
                    <a:pt x="0" y="540"/>
                    <a:pt x="0" y="540"/>
                    <a:pt x="0" y="552"/>
                  </a:cubicBezTo>
                  <a:lnTo>
                    <a:pt x="0" y="565"/>
                  </a:lnTo>
                  <a:cubicBezTo>
                    <a:pt x="12" y="577"/>
                    <a:pt x="25" y="589"/>
                    <a:pt x="37" y="601"/>
                  </a:cubicBezTo>
                  <a:lnTo>
                    <a:pt x="49" y="613"/>
                  </a:lnTo>
                  <a:cubicBezTo>
                    <a:pt x="61" y="638"/>
                    <a:pt x="73" y="650"/>
                    <a:pt x="86" y="662"/>
                  </a:cubicBezTo>
                  <a:lnTo>
                    <a:pt x="110" y="674"/>
                  </a:lnTo>
                  <a:cubicBezTo>
                    <a:pt x="122" y="686"/>
                    <a:pt x="134" y="699"/>
                    <a:pt x="159" y="711"/>
                  </a:cubicBezTo>
                  <a:lnTo>
                    <a:pt x="183" y="723"/>
                  </a:lnTo>
                  <a:cubicBezTo>
                    <a:pt x="207" y="747"/>
                    <a:pt x="232" y="760"/>
                    <a:pt x="256" y="772"/>
                  </a:cubicBezTo>
                  <a:lnTo>
                    <a:pt x="281" y="784"/>
                  </a:lnTo>
                  <a:cubicBezTo>
                    <a:pt x="305" y="796"/>
                    <a:pt x="341" y="808"/>
                    <a:pt x="366" y="820"/>
                  </a:cubicBezTo>
                  <a:lnTo>
                    <a:pt x="402" y="833"/>
                  </a:lnTo>
                  <a:lnTo>
                    <a:pt x="500" y="869"/>
                  </a:lnTo>
                  <a:lnTo>
                    <a:pt x="549" y="881"/>
                  </a:lnTo>
                  <a:lnTo>
                    <a:pt x="658" y="918"/>
                  </a:lnTo>
                  <a:lnTo>
                    <a:pt x="707" y="930"/>
                  </a:lnTo>
                  <a:lnTo>
                    <a:pt x="829" y="955"/>
                  </a:lnTo>
                  <a:lnTo>
                    <a:pt x="890" y="967"/>
                  </a:lnTo>
                  <a:lnTo>
                    <a:pt x="1012" y="991"/>
                  </a:lnTo>
                  <a:lnTo>
                    <a:pt x="1073" y="1003"/>
                  </a:lnTo>
                  <a:lnTo>
                    <a:pt x="1219" y="1028"/>
                  </a:lnTo>
                  <a:lnTo>
                    <a:pt x="1292" y="1040"/>
                  </a:lnTo>
                  <a:lnTo>
                    <a:pt x="1438" y="1064"/>
                  </a:lnTo>
                  <a:lnTo>
                    <a:pt x="1499" y="1076"/>
                  </a:lnTo>
                  <a:lnTo>
                    <a:pt x="1670" y="1089"/>
                  </a:lnTo>
                  <a:lnTo>
                    <a:pt x="1731" y="1089"/>
                  </a:lnTo>
                  <a:lnTo>
                    <a:pt x="1913" y="1113"/>
                  </a:lnTo>
                  <a:lnTo>
                    <a:pt x="1962" y="1113"/>
                  </a:lnTo>
                  <a:lnTo>
                    <a:pt x="2169" y="1125"/>
                  </a:lnTo>
                  <a:lnTo>
                    <a:pt x="2182" y="1125"/>
                  </a:lnTo>
                  <a:cubicBezTo>
                    <a:pt x="2352" y="1137"/>
                    <a:pt x="2523" y="1149"/>
                    <a:pt x="2693" y="1149"/>
                  </a:cubicBezTo>
                  <a:lnTo>
                    <a:pt x="3461" y="1149"/>
                  </a:lnTo>
                  <a:lnTo>
                    <a:pt x="3632" y="1137"/>
                  </a:lnTo>
                  <a:lnTo>
                    <a:pt x="3705" y="1137"/>
                  </a:lnTo>
                  <a:lnTo>
                    <a:pt x="3863" y="1125"/>
                  </a:lnTo>
                  <a:lnTo>
                    <a:pt x="3948" y="1125"/>
                  </a:lnTo>
                  <a:lnTo>
                    <a:pt x="4083" y="1113"/>
                  </a:lnTo>
                  <a:cubicBezTo>
                    <a:pt x="4107" y="1101"/>
                    <a:pt x="4143" y="1101"/>
                    <a:pt x="4168" y="1101"/>
                  </a:cubicBezTo>
                  <a:lnTo>
                    <a:pt x="4290" y="1089"/>
                  </a:lnTo>
                  <a:lnTo>
                    <a:pt x="4375" y="1076"/>
                  </a:lnTo>
                  <a:lnTo>
                    <a:pt x="4485" y="1052"/>
                  </a:lnTo>
                  <a:lnTo>
                    <a:pt x="4558" y="1040"/>
                  </a:lnTo>
                  <a:lnTo>
                    <a:pt x="4667" y="1015"/>
                  </a:lnTo>
                  <a:lnTo>
                    <a:pt x="4741" y="1003"/>
                  </a:lnTo>
                  <a:lnTo>
                    <a:pt x="4838" y="979"/>
                  </a:lnTo>
                  <a:lnTo>
                    <a:pt x="4887" y="967"/>
                  </a:lnTo>
                  <a:lnTo>
                    <a:pt x="4972" y="942"/>
                  </a:lnTo>
                  <a:lnTo>
                    <a:pt x="5033" y="918"/>
                  </a:lnTo>
                  <a:lnTo>
                    <a:pt x="5106" y="894"/>
                  </a:lnTo>
                  <a:lnTo>
                    <a:pt x="5143" y="881"/>
                  </a:lnTo>
                  <a:lnTo>
                    <a:pt x="5204" y="845"/>
                  </a:lnTo>
                  <a:lnTo>
                    <a:pt x="5240" y="820"/>
                  </a:lnTo>
                  <a:lnTo>
                    <a:pt x="5289" y="796"/>
                  </a:lnTo>
                  <a:lnTo>
                    <a:pt x="5313" y="772"/>
                  </a:lnTo>
                  <a:cubicBezTo>
                    <a:pt x="5325" y="760"/>
                    <a:pt x="5338" y="747"/>
                    <a:pt x="5350" y="747"/>
                  </a:cubicBezTo>
                  <a:lnTo>
                    <a:pt x="5362" y="723"/>
                  </a:lnTo>
                  <a:cubicBezTo>
                    <a:pt x="5374" y="711"/>
                    <a:pt x="5374" y="699"/>
                    <a:pt x="5386" y="686"/>
                  </a:cubicBezTo>
                  <a:cubicBezTo>
                    <a:pt x="5386" y="686"/>
                    <a:pt x="5386" y="674"/>
                    <a:pt x="5386" y="674"/>
                  </a:cubicBezTo>
                  <a:cubicBezTo>
                    <a:pt x="5386" y="662"/>
                    <a:pt x="5386" y="650"/>
                    <a:pt x="5386" y="638"/>
                  </a:cubicBezTo>
                  <a:cubicBezTo>
                    <a:pt x="5386" y="528"/>
                    <a:pt x="5228" y="418"/>
                    <a:pt x="4960" y="321"/>
                  </a:cubicBezTo>
                  <a:cubicBezTo>
                    <a:pt x="4485" y="150"/>
                    <a:pt x="3656" y="16"/>
                    <a:pt x="2706" y="4"/>
                  </a:cubicBezTo>
                  <a:cubicBezTo>
                    <a:pt x="2602" y="1"/>
                    <a:pt x="2499" y="0"/>
                    <a:pt x="2399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4693979" y="2096205"/>
              <a:ext cx="192706" cy="298973"/>
            </a:xfrm>
            <a:custGeom>
              <a:rect b="b" l="l" r="r" t="t"/>
              <a:pathLst>
                <a:path extrusionOk="0" h="9152" w="5899">
                  <a:moveTo>
                    <a:pt x="4606" y="1"/>
                  </a:moveTo>
                  <a:cubicBezTo>
                    <a:pt x="3018" y="1"/>
                    <a:pt x="1243" y="698"/>
                    <a:pt x="0" y="1011"/>
                  </a:cubicBezTo>
                  <a:lnTo>
                    <a:pt x="1560" y="7190"/>
                  </a:lnTo>
                  <a:lnTo>
                    <a:pt x="1755" y="9152"/>
                  </a:lnTo>
                  <a:lnTo>
                    <a:pt x="4997" y="9152"/>
                  </a:lnTo>
                  <a:lnTo>
                    <a:pt x="5898" y="195"/>
                  </a:lnTo>
                  <a:cubicBezTo>
                    <a:pt x="5494" y="57"/>
                    <a:pt x="5058" y="1"/>
                    <a:pt x="4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4828541" y="2096205"/>
              <a:ext cx="196266" cy="296588"/>
            </a:xfrm>
            <a:custGeom>
              <a:rect b="b" l="l" r="r" t="t"/>
              <a:pathLst>
                <a:path extrusionOk="0" h="9079" w="6008">
                  <a:moveTo>
                    <a:pt x="2635" y="1"/>
                  </a:moveTo>
                  <a:cubicBezTo>
                    <a:pt x="1898" y="1"/>
                    <a:pt x="1036" y="124"/>
                    <a:pt x="0" y="426"/>
                  </a:cubicBezTo>
                  <a:lnTo>
                    <a:pt x="1085" y="9078"/>
                  </a:lnTo>
                  <a:lnTo>
                    <a:pt x="4326" y="9078"/>
                  </a:lnTo>
                  <a:lnTo>
                    <a:pt x="4521" y="7116"/>
                  </a:lnTo>
                  <a:lnTo>
                    <a:pt x="6008" y="1072"/>
                  </a:lnTo>
                  <a:cubicBezTo>
                    <a:pt x="5138" y="523"/>
                    <a:pt x="4153" y="1"/>
                    <a:pt x="2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4419303" y="2773749"/>
              <a:ext cx="176372" cy="43872"/>
            </a:xfrm>
            <a:custGeom>
              <a:rect b="b" l="l" r="r" t="t"/>
              <a:pathLst>
                <a:path extrusionOk="0" h="1343" w="5399">
                  <a:moveTo>
                    <a:pt x="5399" y="86"/>
                  </a:moveTo>
                  <a:lnTo>
                    <a:pt x="5398" y="90"/>
                  </a:lnTo>
                  <a:lnTo>
                    <a:pt x="5398" y="90"/>
                  </a:lnTo>
                  <a:cubicBezTo>
                    <a:pt x="5399" y="88"/>
                    <a:pt x="5399" y="87"/>
                    <a:pt x="5399" y="86"/>
                  </a:cubicBezTo>
                  <a:close/>
                  <a:moveTo>
                    <a:pt x="12" y="0"/>
                  </a:moveTo>
                  <a:lnTo>
                    <a:pt x="0" y="732"/>
                  </a:lnTo>
                  <a:cubicBezTo>
                    <a:pt x="0" y="744"/>
                    <a:pt x="12" y="768"/>
                    <a:pt x="12" y="780"/>
                  </a:cubicBezTo>
                  <a:cubicBezTo>
                    <a:pt x="25" y="805"/>
                    <a:pt x="37" y="829"/>
                    <a:pt x="49" y="841"/>
                  </a:cubicBezTo>
                  <a:cubicBezTo>
                    <a:pt x="73" y="853"/>
                    <a:pt x="85" y="878"/>
                    <a:pt x="110" y="890"/>
                  </a:cubicBezTo>
                  <a:lnTo>
                    <a:pt x="134" y="902"/>
                  </a:lnTo>
                  <a:lnTo>
                    <a:pt x="146" y="914"/>
                  </a:lnTo>
                  <a:cubicBezTo>
                    <a:pt x="159" y="927"/>
                    <a:pt x="171" y="939"/>
                    <a:pt x="195" y="939"/>
                  </a:cubicBezTo>
                  <a:lnTo>
                    <a:pt x="219" y="951"/>
                  </a:lnTo>
                  <a:cubicBezTo>
                    <a:pt x="244" y="975"/>
                    <a:pt x="280" y="987"/>
                    <a:pt x="317" y="1000"/>
                  </a:cubicBezTo>
                  <a:lnTo>
                    <a:pt x="329" y="1000"/>
                  </a:lnTo>
                  <a:lnTo>
                    <a:pt x="439" y="1048"/>
                  </a:lnTo>
                  <a:lnTo>
                    <a:pt x="488" y="1061"/>
                  </a:lnTo>
                  <a:lnTo>
                    <a:pt x="573" y="1085"/>
                  </a:lnTo>
                  <a:lnTo>
                    <a:pt x="634" y="1109"/>
                  </a:lnTo>
                  <a:lnTo>
                    <a:pt x="743" y="1134"/>
                  </a:lnTo>
                  <a:lnTo>
                    <a:pt x="792" y="1146"/>
                  </a:lnTo>
                  <a:lnTo>
                    <a:pt x="963" y="1182"/>
                  </a:lnTo>
                  <a:lnTo>
                    <a:pt x="999" y="1195"/>
                  </a:lnTo>
                  <a:lnTo>
                    <a:pt x="1158" y="1219"/>
                  </a:lnTo>
                  <a:lnTo>
                    <a:pt x="1219" y="1231"/>
                  </a:lnTo>
                  <a:lnTo>
                    <a:pt x="1365" y="1243"/>
                  </a:lnTo>
                  <a:lnTo>
                    <a:pt x="1426" y="1256"/>
                  </a:lnTo>
                  <a:lnTo>
                    <a:pt x="1609" y="1280"/>
                  </a:lnTo>
                  <a:lnTo>
                    <a:pt x="1645" y="1280"/>
                  </a:lnTo>
                  <a:cubicBezTo>
                    <a:pt x="1718" y="1292"/>
                    <a:pt x="1791" y="1304"/>
                    <a:pt x="1865" y="1304"/>
                  </a:cubicBezTo>
                  <a:lnTo>
                    <a:pt x="1938" y="1304"/>
                  </a:lnTo>
                  <a:lnTo>
                    <a:pt x="2108" y="1317"/>
                  </a:lnTo>
                  <a:lnTo>
                    <a:pt x="2181" y="1317"/>
                  </a:lnTo>
                  <a:lnTo>
                    <a:pt x="2352" y="1329"/>
                  </a:lnTo>
                  <a:lnTo>
                    <a:pt x="2437" y="1329"/>
                  </a:lnTo>
                  <a:lnTo>
                    <a:pt x="2681" y="1341"/>
                  </a:lnTo>
                  <a:cubicBezTo>
                    <a:pt x="2753" y="1342"/>
                    <a:pt x="2824" y="1343"/>
                    <a:pt x="2895" y="1343"/>
                  </a:cubicBezTo>
                  <a:cubicBezTo>
                    <a:pt x="4283" y="1343"/>
                    <a:pt x="5386" y="1118"/>
                    <a:pt x="5386" y="817"/>
                  </a:cubicBezTo>
                  <a:lnTo>
                    <a:pt x="5398" y="90"/>
                  </a:lnTo>
                  <a:lnTo>
                    <a:pt x="5398" y="90"/>
                  </a:lnTo>
                  <a:cubicBezTo>
                    <a:pt x="5389" y="384"/>
                    <a:pt x="4331" y="613"/>
                    <a:pt x="2988" y="613"/>
                  </a:cubicBezTo>
                  <a:cubicBezTo>
                    <a:pt x="2891" y="613"/>
                    <a:pt x="2793" y="612"/>
                    <a:pt x="2693" y="610"/>
                  </a:cubicBezTo>
                  <a:cubicBezTo>
                    <a:pt x="2620" y="598"/>
                    <a:pt x="2535" y="598"/>
                    <a:pt x="2450" y="598"/>
                  </a:cubicBezTo>
                  <a:lnTo>
                    <a:pt x="2121" y="598"/>
                  </a:lnTo>
                  <a:lnTo>
                    <a:pt x="1950" y="585"/>
                  </a:lnTo>
                  <a:lnTo>
                    <a:pt x="1877" y="585"/>
                  </a:lnTo>
                  <a:cubicBezTo>
                    <a:pt x="1804" y="573"/>
                    <a:pt x="1731" y="573"/>
                    <a:pt x="1657" y="561"/>
                  </a:cubicBezTo>
                  <a:lnTo>
                    <a:pt x="1621" y="561"/>
                  </a:lnTo>
                  <a:lnTo>
                    <a:pt x="1438" y="537"/>
                  </a:lnTo>
                  <a:lnTo>
                    <a:pt x="1377" y="524"/>
                  </a:lnTo>
                  <a:lnTo>
                    <a:pt x="1231" y="500"/>
                  </a:lnTo>
                  <a:lnTo>
                    <a:pt x="1170" y="488"/>
                  </a:lnTo>
                  <a:lnTo>
                    <a:pt x="1024" y="463"/>
                  </a:lnTo>
                  <a:lnTo>
                    <a:pt x="975" y="463"/>
                  </a:lnTo>
                  <a:cubicBezTo>
                    <a:pt x="914" y="451"/>
                    <a:pt x="853" y="439"/>
                    <a:pt x="804" y="427"/>
                  </a:cubicBezTo>
                  <a:lnTo>
                    <a:pt x="768" y="415"/>
                  </a:lnTo>
                  <a:lnTo>
                    <a:pt x="646" y="378"/>
                  </a:lnTo>
                  <a:lnTo>
                    <a:pt x="597" y="366"/>
                  </a:lnTo>
                  <a:lnTo>
                    <a:pt x="500" y="329"/>
                  </a:lnTo>
                  <a:lnTo>
                    <a:pt x="451" y="317"/>
                  </a:lnTo>
                  <a:lnTo>
                    <a:pt x="354" y="281"/>
                  </a:lnTo>
                  <a:lnTo>
                    <a:pt x="329" y="281"/>
                  </a:lnTo>
                  <a:cubicBezTo>
                    <a:pt x="293" y="269"/>
                    <a:pt x="256" y="244"/>
                    <a:pt x="232" y="232"/>
                  </a:cubicBezTo>
                  <a:lnTo>
                    <a:pt x="207" y="220"/>
                  </a:lnTo>
                  <a:cubicBezTo>
                    <a:pt x="183" y="208"/>
                    <a:pt x="159" y="195"/>
                    <a:pt x="146" y="183"/>
                  </a:cubicBezTo>
                  <a:cubicBezTo>
                    <a:pt x="134" y="183"/>
                    <a:pt x="134" y="171"/>
                    <a:pt x="122" y="171"/>
                  </a:cubicBezTo>
                  <a:cubicBezTo>
                    <a:pt x="98" y="159"/>
                    <a:pt x="85" y="134"/>
                    <a:pt x="61" y="122"/>
                  </a:cubicBezTo>
                  <a:cubicBezTo>
                    <a:pt x="49" y="98"/>
                    <a:pt x="37" y="86"/>
                    <a:pt x="25" y="61"/>
                  </a:cubicBezTo>
                  <a:cubicBezTo>
                    <a:pt x="25" y="37"/>
                    <a:pt x="12" y="25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4420087" y="2756958"/>
              <a:ext cx="175980" cy="37535"/>
            </a:xfrm>
            <a:custGeom>
              <a:rect b="b" l="l" r="r" t="t"/>
              <a:pathLst>
                <a:path extrusionOk="0" h="1149" w="5387">
                  <a:moveTo>
                    <a:pt x="2492" y="1"/>
                  </a:moveTo>
                  <a:cubicBezTo>
                    <a:pt x="1105" y="1"/>
                    <a:pt x="12" y="225"/>
                    <a:pt x="1" y="527"/>
                  </a:cubicBezTo>
                  <a:cubicBezTo>
                    <a:pt x="1" y="539"/>
                    <a:pt x="1" y="551"/>
                    <a:pt x="1" y="563"/>
                  </a:cubicBezTo>
                  <a:cubicBezTo>
                    <a:pt x="13" y="575"/>
                    <a:pt x="25" y="588"/>
                    <a:pt x="37" y="600"/>
                  </a:cubicBezTo>
                  <a:cubicBezTo>
                    <a:pt x="49" y="612"/>
                    <a:pt x="49" y="612"/>
                    <a:pt x="49" y="624"/>
                  </a:cubicBezTo>
                  <a:cubicBezTo>
                    <a:pt x="61" y="636"/>
                    <a:pt x="74" y="648"/>
                    <a:pt x="86" y="661"/>
                  </a:cubicBezTo>
                  <a:lnTo>
                    <a:pt x="110" y="673"/>
                  </a:lnTo>
                  <a:cubicBezTo>
                    <a:pt x="122" y="685"/>
                    <a:pt x="147" y="697"/>
                    <a:pt x="159" y="709"/>
                  </a:cubicBezTo>
                  <a:lnTo>
                    <a:pt x="183" y="734"/>
                  </a:lnTo>
                  <a:lnTo>
                    <a:pt x="256" y="770"/>
                  </a:lnTo>
                  <a:lnTo>
                    <a:pt x="293" y="783"/>
                  </a:lnTo>
                  <a:lnTo>
                    <a:pt x="366" y="819"/>
                  </a:lnTo>
                  <a:lnTo>
                    <a:pt x="415" y="831"/>
                  </a:lnTo>
                  <a:lnTo>
                    <a:pt x="500" y="868"/>
                  </a:lnTo>
                  <a:lnTo>
                    <a:pt x="549" y="880"/>
                  </a:lnTo>
                  <a:lnTo>
                    <a:pt x="659" y="917"/>
                  </a:lnTo>
                  <a:lnTo>
                    <a:pt x="707" y="929"/>
                  </a:lnTo>
                  <a:lnTo>
                    <a:pt x="829" y="953"/>
                  </a:lnTo>
                  <a:lnTo>
                    <a:pt x="890" y="965"/>
                  </a:lnTo>
                  <a:lnTo>
                    <a:pt x="1024" y="1002"/>
                  </a:lnTo>
                  <a:lnTo>
                    <a:pt x="1085" y="1014"/>
                  </a:lnTo>
                  <a:lnTo>
                    <a:pt x="1219" y="1038"/>
                  </a:lnTo>
                  <a:lnTo>
                    <a:pt x="1292" y="1038"/>
                  </a:lnTo>
                  <a:lnTo>
                    <a:pt x="1438" y="1063"/>
                  </a:lnTo>
                  <a:lnTo>
                    <a:pt x="1512" y="1075"/>
                  </a:lnTo>
                  <a:lnTo>
                    <a:pt x="1670" y="1099"/>
                  </a:lnTo>
                  <a:lnTo>
                    <a:pt x="1731" y="1099"/>
                  </a:lnTo>
                  <a:lnTo>
                    <a:pt x="1914" y="1112"/>
                  </a:lnTo>
                  <a:lnTo>
                    <a:pt x="1962" y="1112"/>
                  </a:lnTo>
                  <a:lnTo>
                    <a:pt x="2170" y="1124"/>
                  </a:lnTo>
                  <a:lnTo>
                    <a:pt x="2194" y="1124"/>
                  </a:lnTo>
                  <a:cubicBezTo>
                    <a:pt x="2352" y="1136"/>
                    <a:pt x="2523" y="1148"/>
                    <a:pt x="2694" y="1148"/>
                  </a:cubicBezTo>
                  <a:lnTo>
                    <a:pt x="3474" y="1148"/>
                  </a:lnTo>
                  <a:cubicBezTo>
                    <a:pt x="3522" y="1136"/>
                    <a:pt x="3583" y="1136"/>
                    <a:pt x="3632" y="1136"/>
                  </a:cubicBezTo>
                  <a:lnTo>
                    <a:pt x="3717" y="1136"/>
                  </a:lnTo>
                  <a:lnTo>
                    <a:pt x="3863" y="1124"/>
                  </a:lnTo>
                  <a:lnTo>
                    <a:pt x="3949" y="1124"/>
                  </a:lnTo>
                  <a:lnTo>
                    <a:pt x="4083" y="1112"/>
                  </a:lnTo>
                  <a:lnTo>
                    <a:pt x="4168" y="1099"/>
                  </a:lnTo>
                  <a:lnTo>
                    <a:pt x="4290" y="1087"/>
                  </a:lnTo>
                  <a:lnTo>
                    <a:pt x="4375" y="1075"/>
                  </a:lnTo>
                  <a:lnTo>
                    <a:pt x="4497" y="1063"/>
                  </a:lnTo>
                  <a:lnTo>
                    <a:pt x="4570" y="1051"/>
                  </a:lnTo>
                  <a:lnTo>
                    <a:pt x="4668" y="1026"/>
                  </a:lnTo>
                  <a:lnTo>
                    <a:pt x="4741" y="1014"/>
                  </a:lnTo>
                  <a:lnTo>
                    <a:pt x="4838" y="990"/>
                  </a:lnTo>
                  <a:lnTo>
                    <a:pt x="4899" y="965"/>
                  </a:lnTo>
                  <a:lnTo>
                    <a:pt x="4985" y="941"/>
                  </a:lnTo>
                  <a:lnTo>
                    <a:pt x="5033" y="929"/>
                  </a:lnTo>
                  <a:cubicBezTo>
                    <a:pt x="5058" y="917"/>
                    <a:pt x="5082" y="904"/>
                    <a:pt x="5106" y="892"/>
                  </a:cubicBezTo>
                  <a:lnTo>
                    <a:pt x="5155" y="880"/>
                  </a:lnTo>
                  <a:lnTo>
                    <a:pt x="5204" y="856"/>
                  </a:lnTo>
                  <a:lnTo>
                    <a:pt x="5240" y="831"/>
                  </a:lnTo>
                  <a:cubicBezTo>
                    <a:pt x="5265" y="819"/>
                    <a:pt x="5277" y="807"/>
                    <a:pt x="5289" y="795"/>
                  </a:cubicBezTo>
                  <a:cubicBezTo>
                    <a:pt x="5301" y="795"/>
                    <a:pt x="5314" y="783"/>
                    <a:pt x="5326" y="783"/>
                  </a:cubicBezTo>
                  <a:lnTo>
                    <a:pt x="5350" y="746"/>
                  </a:lnTo>
                  <a:cubicBezTo>
                    <a:pt x="5362" y="734"/>
                    <a:pt x="5362" y="734"/>
                    <a:pt x="5375" y="722"/>
                  </a:cubicBezTo>
                  <a:cubicBezTo>
                    <a:pt x="5375" y="709"/>
                    <a:pt x="5375" y="697"/>
                    <a:pt x="5387" y="685"/>
                  </a:cubicBezTo>
                  <a:cubicBezTo>
                    <a:pt x="5387" y="685"/>
                    <a:pt x="5387" y="685"/>
                    <a:pt x="5387" y="673"/>
                  </a:cubicBezTo>
                  <a:cubicBezTo>
                    <a:pt x="5387" y="673"/>
                    <a:pt x="5387" y="661"/>
                    <a:pt x="5387" y="648"/>
                  </a:cubicBezTo>
                  <a:cubicBezTo>
                    <a:pt x="5387" y="527"/>
                    <a:pt x="5228" y="417"/>
                    <a:pt x="4972" y="319"/>
                  </a:cubicBezTo>
                  <a:cubicBezTo>
                    <a:pt x="4497" y="161"/>
                    <a:pt x="3656" y="27"/>
                    <a:pt x="2706" y="3"/>
                  </a:cubicBezTo>
                  <a:cubicBezTo>
                    <a:pt x="2634" y="1"/>
                    <a:pt x="2563" y="1"/>
                    <a:pt x="2492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422471" y="2746275"/>
              <a:ext cx="176404" cy="43480"/>
            </a:xfrm>
            <a:custGeom>
              <a:rect b="b" l="l" r="r" t="t"/>
              <a:pathLst>
                <a:path extrusionOk="0" h="1331" w="5400">
                  <a:moveTo>
                    <a:pt x="13" y="1"/>
                  </a:moveTo>
                  <a:lnTo>
                    <a:pt x="1" y="732"/>
                  </a:lnTo>
                  <a:cubicBezTo>
                    <a:pt x="1" y="744"/>
                    <a:pt x="1" y="768"/>
                    <a:pt x="13" y="780"/>
                  </a:cubicBezTo>
                  <a:cubicBezTo>
                    <a:pt x="25" y="805"/>
                    <a:pt x="37" y="817"/>
                    <a:pt x="49" y="841"/>
                  </a:cubicBezTo>
                  <a:cubicBezTo>
                    <a:pt x="62" y="854"/>
                    <a:pt x="86" y="878"/>
                    <a:pt x="110" y="890"/>
                  </a:cubicBezTo>
                  <a:lnTo>
                    <a:pt x="122" y="902"/>
                  </a:lnTo>
                  <a:lnTo>
                    <a:pt x="147" y="915"/>
                  </a:lnTo>
                  <a:lnTo>
                    <a:pt x="183" y="939"/>
                  </a:lnTo>
                  <a:lnTo>
                    <a:pt x="208" y="951"/>
                  </a:lnTo>
                  <a:lnTo>
                    <a:pt x="317" y="1000"/>
                  </a:lnTo>
                  <a:lnTo>
                    <a:pt x="330" y="1000"/>
                  </a:lnTo>
                  <a:cubicBezTo>
                    <a:pt x="366" y="1012"/>
                    <a:pt x="403" y="1036"/>
                    <a:pt x="439" y="1049"/>
                  </a:cubicBezTo>
                  <a:lnTo>
                    <a:pt x="476" y="1061"/>
                  </a:lnTo>
                  <a:lnTo>
                    <a:pt x="573" y="1085"/>
                  </a:lnTo>
                  <a:lnTo>
                    <a:pt x="622" y="1097"/>
                  </a:lnTo>
                  <a:lnTo>
                    <a:pt x="744" y="1134"/>
                  </a:lnTo>
                  <a:lnTo>
                    <a:pt x="781" y="1146"/>
                  </a:lnTo>
                  <a:cubicBezTo>
                    <a:pt x="841" y="1158"/>
                    <a:pt x="902" y="1170"/>
                    <a:pt x="963" y="1183"/>
                  </a:cubicBezTo>
                  <a:lnTo>
                    <a:pt x="1000" y="1183"/>
                  </a:lnTo>
                  <a:lnTo>
                    <a:pt x="1146" y="1207"/>
                  </a:lnTo>
                  <a:lnTo>
                    <a:pt x="1207" y="1219"/>
                  </a:lnTo>
                  <a:lnTo>
                    <a:pt x="1353" y="1244"/>
                  </a:lnTo>
                  <a:lnTo>
                    <a:pt x="1426" y="1256"/>
                  </a:lnTo>
                  <a:lnTo>
                    <a:pt x="1597" y="1268"/>
                  </a:lnTo>
                  <a:lnTo>
                    <a:pt x="1634" y="1268"/>
                  </a:lnTo>
                  <a:lnTo>
                    <a:pt x="1853" y="1292"/>
                  </a:lnTo>
                  <a:lnTo>
                    <a:pt x="1926" y="1292"/>
                  </a:lnTo>
                  <a:lnTo>
                    <a:pt x="2097" y="1304"/>
                  </a:lnTo>
                  <a:lnTo>
                    <a:pt x="2182" y="1304"/>
                  </a:lnTo>
                  <a:lnTo>
                    <a:pt x="2353" y="1317"/>
                  </a:lnTo>
                  <a:lnTo>
                    <a:pt x="2426" y="1317"/>
                  </a:lnTo>
                  <a:lnTo>
                    <a:pt x="2682" y="1329"/>
                  </a:lnTo>
                  <a:cubicBezTo>
                    <a:pt x="2753" y="1330"/>
                    <a:pt x="2824" y="1331"/>
                    <a:pt x="2894" y="1331"/>
                  </a:cubicBezTo>
                  <a:cubicBezTo>
                    <a:pt x="4271" y="1331"/>
                    <a:pt x="5375" y="1106"/>
                    <a:pt x="5375" y="805"/>
                  </a:cubicBezTo>
                  <a:lnTo>
                    <a:pt x="5399" y="74"/>
                  </a:lnTo>
                  <a:lnTo>
                    <a:pt x="5399" y="74"/>
                  </a:lnTo>
                  <a:cubicBezTo>
                    <a:pt x="5388" y="380"/>
                    <a:pt x="4343" y="601"/>
                    <a:pt x="3000" y="601"/>
                  </a:cubicBezTo>
                  <a:cubicBezTo>
                    <a:pt x="2900" y="601"/>
                    <a:pt x="2797" y="600"/>
                    <a:pt x="2694" y="598"/>
                  </a:cubicBezTo>
                  <a:lnTo>
                    <a:pt x="2365" y="598"/>
                  </a:lnTo>
                  <a:cubicBezTo>
                    <a:pt x="2304" y="598"/>
                    <a:pt x="2243" y="586"/>
                    <a:pt x="2194" y="586"/>
                  </a:cubicBezTo>
                  <a:lnTo>
                    <a:pt x="2109" y="586"/>
                  </a:lnTo>
                  <a:lnTo>
                    <a:pt x="1938" y="573"/>
                  </a:lnTo>
                  <a:lnTo>
                    <a:pt x="1877" y="573"/>
                  </a:lnTo>
                  <a:lnTo>
                    <a:pt x="1646" y="549"/>
                  </a:lnTo>
                  <a:lnTo>
                    <a:pt x="1609" y="549"/>
                  </a:lnTo>
                  <a:lnTo>
                    <a:pt x="1439" y="525"/>
                  </a:lnTo>
                  <a:lnTo>
                    <a:pt x="1365" y="512"/>
                  </a:lnTo>
                  <a:lnTo>
                    <a:pt x="1231" y="500"/>
                  </a:lnTo>
                  <a:lnTo>
                    <a:pt x="1158" y="488"/>
                  </a:lnTo>
                  <a:lnTo>
                    <a:pt x="1012" y="451"/>
                  </a:lnTo>
                  <a:lnTo>
                    <a:pt x="976" y="451"/>
                  </a:lnTo>
                  <a:cubicBezTo>
                    <a:pt x="915" y="439"/>
                    <a:pt x="854" y="427"/>
                    <a:pt x="805" y="415"/>
                  </a:cubicBezTo>
                  <a:lnTo>
                    <a:pt x="768" y="415"/>
                  </a:lnTo>
                  <a:lnTo>
                    <a:pt x="646" y="378"/>
                  </a:lnTo>
                  <a:lnTo>
                    <a:pt x="598" y="366"/>
                  </a:lnTo>
                  <a:lnTo>
                    <a:pt x="500" y="330"/>
                  </a:lnTo>
                  <a:lnTo>
                    <a:pt x="452" y="317"/>
                  </a:lnTo>
                  <a:lnTo>
                    <a:pt x="354" y="281"/>
                  </a:lnTo>
                  <a:lnTo>
                    <a:pt x="330" y="281"/>
                  </a:lnTo>
                  <a:lnTo>
                    <a:pt x="232" y="232"/>
                  </a:lnTo>
                  <a:lnTo>
                    <a:pt x="208" y="220"/>
                  </a:lnTo>
                  <a:lnTo>
                    <a:pt x="147" y="183"/>
                  </a:lnTo>
                  <a:lnTo>
                    <a:pt x="122" y="171"/>
                  </a:lnTo>
                  <a:cubicBezTo>
                    <a:pt x="98" y="147"/>
                    <a:pt x="86" y="135"/>
                    <a:pt x="62" y="110"/>
                  </a:cubicBezTo>
                  <a:cubicBezTo>
                    <a:pt x="49" y="98"/>
                    <a:pt x="37" y="74"/>
                    <a:pt x="25" y="62"/>
                  </a:cubicBezTo>
                  <a:cubicBezTo>
                    <a:pt x="13" y="37"/>
                    <a:pt x="13" y="25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423288" y="2729091"/>
              <a:ext cx="175980" cy="37535"/>
            </a:xfrm>
            <a:custGeom>
              <a:rect b="b" l="l" r="r" t="t"/>
              <a:pathLst>
                <a:path extrusionOk="0" h="1149" w="5387">
                  <a:moveTo>
                    <a:pt x="2492" y="1"/>
                  </a:moveTo>
                  <a:cubicBezTo>
                    <a:pt x="1104" y="1"/>
                    <a:pt x="0" y="226"/>
                    <a:pt x="0" y="539"/>
                  </a:cubicBezTo>
                  <a:cubicBezTo>
                    <a:pt x="0" y="539"/>
                    <a:pt x="0" y="551"/>
                    <a:pt x="0" y="563"/>
                  </a:cubicBezTo>
                  <a:lnTo>
                    <a:pt x="0" y="575"/>
                  </a:lnTo>
                  <a:cubicBezTo>
                    <a:pt x="0" y="588"/>
                    <a:pt x="12" y="600"/>
                    <a:pt x="24" y="612"/>
                  </a:cubicBezTo>
                  <a:cubicBezTo>
                    <a:pt x="24" y="624"/>
                    <a:pt x="37" y="624"/>
                    <a:pt x="37" y="636"/>
                  </a:cubicBezTo>
                  <a:cubicBezTo>
                    <a:pt x="49" y="648"/>
                    <a:pt x="61" y="661"/>
                    <a:pt x="73" y="673"/>
                  </a:cubicBezTo>
                  <a:lnTo>
                    <a:pt x="85" y="685"/>
                  </a:lnTo>
                  <a:lnTo>
                    <a:pt x="146" y="722"/>
                  </a:lnTo>
                  <a:lnTo>
                    <a:pt x="171" y="746"/>
                  </a:lnTo>
                  <a:cubicBezTo>
                    <a:pt x="195" y="758"/>
                    <a:pt x="207" y="770"/>
                    <a:pt x="244" y="782"/>
                  </a:cubicBezTo>
                  <a:lnTo>
                    <a:pt x="268" y="795"/>
                  </a:lnTo>
                  <a:lnTo>
                    <a:pt x="353" y="831"/>
                  </a:lnTo>
                  <a:lnTo>
                    <a:pt x="390" y="843"/>
                  </a:lnTo>
                  <a:lnTo>
                    <a:pt x="487" y="880"/>
                  </a:lnTo>
                  <a:lnTo>
                    <a:pt x="536" y="892"/>
                  </a:lnTo>
                  <a:lnTo>
                    <a:pt x="646" y="929"/>
                  </a:lnTo>
                  <a:lnTo>
                    <a:pt x="695" y="941"/>
                  </a:lnTo>
                  <a:lnTo>
                    <a:pt x="816" y="965"/>
                  </a:lnTo>
                  <a:lnTo>
                    <a:pt x="877" y="977"/>
                  </a:lnTo>
                  <a:lnTo>
                    <a:pt x="999" y="1014"/>
                  </a:lnTo>
                  <a:lnTo>
                    <a:pt x="1060" y="1014"/>
                  </a:lnTo>
                  <a:lnTo>
                    <a:pt x="1206" y="1038"/>
                  </a:lnTo>
                  <a:lnTo>
                    <a:pt x="1280" y="1051"/>
                  </a:lnTo>
                  <a:lnTo>
                    <a:pt x="1426" y="1075"/>
                  </a:lnTo>
                  <a:lnTo>
                    <a:pt x="1487" y="1075"/>
                  </a:lnTo>
                  <a:lnTo>
                    <a:pt x="1657" y="1099"/>
                  </a:lnTo>
                  <a:lnTo>
                    <a:pt x="1718" y="1099"/>
                  </a:lnTo>
                  <a:lnTo>
                    <a:pt x="1901" y="1112"/>
                  </a:lnTo>
                  <a:lnTo>
                    <a:pt x="1950" y="1112"/>
                  </a:lnTo>
                  <a:cubicBezTo>
                    <a:pt x="2023" y="1124"/>
                    <a:pt x="2084" y="1136"/>
                    <a:pt x="2157" y="1136"/>
                  </a:cubicBezTo>
                  <a:lnTo>
                    <a:pt x="2169" y="1136"/>
                  </a:lnTo>
                  <a:cubicBezTo>
                    <a:pt x="2340" y="1136"/>
                    <a:pt x="2510" y="1148"/>
                    <a:pt x="2681" y="1148"/>
                  </a:cubicBezTo>
                  <a:lnTo>
                    <a:pt x="3692" y="1148"/>
                  </a:lnTo>
                  <a:lnTo>
                    <a:pt x="3839" y="1136"/>
                  </a:lnTo>
                  <a:lnTo>
                    <a:pt x="3924" y="1124"/>
                  </a:lnTo>
                  <a:cubicBezTo>
                    <a:pt x="3973" y="1124"/>
                    <a:pt x="4009" y="1112"/>
                    <a:pt x="4058" y="1112"/>
                  </a:cubicBezTo>
                  <a:lnTo>
                    <a:pt x="4143" y="1099"/>
                  </a:lnTo>
                  <a:lnTo>
                    <a:pt x="4289" y="1087"/>
                  </a:lnTo>
                  <a:lnTo>
                    <a:pt x="4375" y="1075"/>
                  </a:lnTo>
                  <a:lnTo>
                    <a:pt x="4484" y="1063"/>
                  </a:lnTo>
                  <a:lnTo>
                    <a:pt x="4558" y="1051"/>
                  </a:lnTo>
                  <a:lnTo>
                    <a:pt x="4667" y="1026"/>
                  </a:lnTo>
                  <a:lnTo>
                    <a:pt x="4740" y="1014"/>
                  </a:lnTo>
                  <a:lnTo>
                    <a:pt x="4838" y="990"/>
                  </a:lnTo>
                  <a:lnTo>
                    <a:pt x="4887" y="977"/>
                  </a:lnTo>
                  <a:cubicBezTo>
                    <a:pt x="4923" y="965"/>
                    <a:pt x="4948" y="953"/>
                    <a:pt x="4972" y="941"/>
                  </a:cubicBezTo>
                  <a:lnTo>
                    <a:pt x="5033" y="929"/>
                  </a:lnTo>
                  <a:lnTo>
                    <a:pt x="5106" y="904"/>
                  </a:lnTo>
                  <a:lnTo>
                    <a:pt x="5142" y="880"/>
                  </a:lnTo>
                  <a:lnTo>
                    <a:pt x="5203" y="856"/>
                  </a:lnTo>
                  <a:lnTo>
                    <a:pt x="5240" y="831"/>
                  </a:lnTo>
                  <a:cubicBezTo>
                    <a:pt x="5264" y="819"/>
                    <a:pt x="5277" y="819"/>
                    <a:pt x="5289" y="807"/>
                  </a:cubicBezTo>
                  <a:lnTo>
                    <a:pt x="5313" y="782"/>
                  </a:lnTo>
                  <a:cubicBezTo>
                    <a:pt x="5325" y="770"/>
                    <a:pt x="5337" y="758"/>
                    <a:pt x="5350" y="746"/>
                  </a:cubicBezTo>
                  <a:lnTo>
                    <a:pt x="5362" y="722"/>
                  </a:lnTo>
                  <a:cubicBezTo>
                    <a:pt x="5374" y="709"/>
                    <a:pt x="5374" y="709"/>
                    <a:pt x="5386" y="697"/>
                  </a:cubicBezTo>
                  <a:cubicBezTo>
                    <a:pt x="5386" y="685"/>
                    <a:pt x="5386" y="685"/>
                    <a:pt x="5386" y="685"/>
                  </a:cubicBezTo>
                  <a:cubicBezTo>
                    <a:pt x="5386" y="673"/>
                    <a:pt x="5386" y="661"/>
                    <a:pt x="5386" y="648"/>
                  </a:cubicBezTo>
                  <a:cubicBezTo>
                    <a:pt x="5386" y="527"/>
                    <a:pt x="5228" y="417"/>
                    <a:pt x="4960" y="332"/>
                  </a:cubicBezTo>
                  <a:cubicBezTo>
                    <a:pt x="4484" y="161"/>
                    <a:pt x="3656" y="27"/>
                    <a:pt x="2705" y="3"/>
                  </a:cubicBezTo>
                  <a:cubicBezTo>
                    <a:pt x="2633" y="1"/>
                    <a:pt x="2562" y="1"/>
                    <a:pt x="2492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4419695" y="2718801"/>
              <a:ext cx="176372" cy="43154"/>
            </a:xfrm>
            <a:custGeom>
              <a:rect b="b" l="l" r="r" t="t"/>
              <a:pathLst>
                <a:path extrusionOk="0" h="1321" w="5399">
                  <a:moveTo>
                    <a:pt x="5399" y="74"/>
                  </a:moveTo>
                  <a:lnTo>
                    <a:pt x="5399" y="78"/>
                  </a:lnTo>
                  <a:lnTo>
                    <a:pt x="5399" y="78"/>
                  </a:lnTo>
                  <a:cubicBezTo>
                    <a:pt x="5399" y="77"/>
                    <a:pt x="5399" y="75"/>
                    <a:pt x="5399" y="74"/>
                  </a:cubicBezTo>
                  <a:close/>
                  <a:moveTo>
                    <a:pt x="25" y="1"/>
                  </a:moveTo>
                  <a:lnTo>
                    <a:pt x="13" y="720"/>
                  </a:lnTo>
                  <a:cubicBezTo>
                    <a:pt x="0" y="744"/>
                    <a:pt x="0" y="781"/>
                    <a:pt x="13" y="805"/>
                  </a:cubicBezTo>
                  <a:cubicBezTo>
                    <a:pt x="25" y="817"/>
                    <a:pt x="37" y="842"/>
                    <a:pt x="49" y="854"/>
                  </a:cubicBezTo>
                  <a:cubicBezTo>
                    <a:pt x="73" y="878"/>
                    <a:pt x="86" y="890"/>
                    <a:pt x="110" y="903"/>
                  </a:cubicBezTo>
                  <a:lnTo>
                    <a:pt x="122" y="915"/>
                  </a:lnTo>
                  <a:lnTo>
                    <a:pt x="147" y="927"/>
                  </a:lnTo>
                  <a:lnTo>
                    <a:pt x="183" y="951"/>
                  </a:lnTo>
                  <a:lnTo>
                    <a:pt x="207" y="976"/>
                  </a:lnTo>
                  <a:cubicBezTo>
                    <a:pt x="244" y="988"/>
                    <a:pt x="281" y="1000"/>
                    <a:pt x="317" y="1024"/>
                  </a:cubicBezTo>
                  <a:lnTo>
                    <a:pt x="329" y="1024"/>
                  </a:lnTo>
                  <a:lnTo>
                    <a:pt x="439" y="1061"/>
                  </a:lnTo>
                  <a:lnTo>
                    <a:pt x="476" y="1073"/>
                  </a:lnTo>
                  <a:lnTo>
                    <a:pt x="573" y="1097"/>
                  </a:lnTo>
                  <a:lnTo>
                    <a:pt x="622" y="1122"/>
                  </a:lnTo>
                  <a:lnTo>
                    <a:pt x="744" y="1146"/>
                  </a:lnTo>
                  <a:lnTo>
                    <a:pt x="780" y="1158"/>
                  </a:lnTo>
                  <a:lnTo>
                    <a:pt x="963" y="1195"/>
                  </a:lnTo>
                  <a:lnTo>
                    <a:pt x="1000" y="1207"/>
                  </a:lnTo>
                  <a:lnTo>
                    <a:pt x="1158" y="1232"/>
                  </a:lnTo>
                  <a:lnTo>
                    <a:pt x="1219" y="1244"/>
                  </a:lnTo>
                  <a:lnTo>
                    <a:pt x="1365" y="1268"/>
                  </a:lnTo>
                  <a:lnTo>
                    <a:pt x="1426" y="1256"/>
                  </a:lnTo>
                  <a:cubicBezTo>
                    <a:pt x="1487" y="1256"/>
                    <a:pt x="1548" y="1280"/>
                    <a:pt x="1609" y="1280"/>
                  </a:cubicBezTo>
                  <a:lnTo>
                    <a:pt x="1645" y="1280"/>
                  </a:lnTo>
                  <a:lnTo>
                    <a:pt x="1865" y="1292"/>
                  </a:lnTo>
                  <a:lnTo>
                    <a:pt x="1938" y="1292"/>
                  </a:lnTo>
                  <a:lnTo>
                    <a:pt x="2109" y="1317"/>
                  </a:lnTo>
                  <a:lnTo>
                    <a:pt x="2681" y="1317"/>
                  </a:lnTo>
                  <a:cubicBezTo>
                    <a:pt x="2785" y="1319"/>
                    <a:pt x="2887" y="1321"/>
                    <a:pt x="2988" y="1321"/>
                  </a:cubicBezTo>
                  <a:cubicBezTo>
                    <a:pt x="4332" y="1321"/>
                    <a:pt x="5387" y="1099"/>
                    <a:pt x="5387" y="793"/>
                  </a:cubicBezTo>
                  <a:lnTo>
                    <a:pt x="5399" y="78"/>
                  </a:lnTo>
                  <a:lnTo>
                    <a:pt x="5399" y="78"/>
                  </a:lnTo>
                  <a:cubicBezTo>
                    <a:pt x="5389" y="372"/>
                    <a:pt x="4331" y="602"/>
                    <a:pt x="2998" y="602"/>
                  </a:cubicBezTo>
                  <a:cubicBezTo>
                    <a:pt x="2902" y="602"/>
                    <a:pt x="2804" y="600"/>
                    <a:pt x="2706" y="598"/>
                  </a:cubicBezTo>
                  <a:lnTo>
                    <a:pt x="2377" y="598"/>
                  </a:lnTo>
                  <a:cubicBezTo>
                    <a:pt x="2316" y="586"/>
                    <a:pt x="2255" y="586"/>
                    <a:pt x="2206" y="586"/>
                  </a:cubicBezTo>
                  <a:lnTo>
                    <a:pt x="2121" y="586"/>
                  </a:lnTo>
                  <a:lnTo>
                    <a:pt x="1950" y="573"/>
                  </a:lnTo>
                  <a:lnTo>
                    <a:pt x="1877" y="573"/>
                  </a:lnTo>
                  <a:lnTo>
                    <a:pt x="1658" y="549"/>
                  </a:lnTo>
                  <a:lnTo>
                    <a:pt x="1621" y="549"/>
                  </a:lnTo>
                  <a:cubicBezTo>
                    <a:pt x="1560" y="549"/>
                    <a:pt x="1499" y="537"/>
                    <a:pt x="1438" y="525"/>
                  </a:cubicBezTo>
                  <a:lnTo>
                    <a:pt x="1377" y="525"/>
                  </a:lnTo>
                  <a:lnTo>
                    <a:pt x="1231" y="500"/>
                  </a:lnTo>
                  <a:lnTo>
                    <a:pt x="1170" y="488"/>
                  </a:lnTo>
                  <a:lnTo>
                    <a:pt x="1024" y="464"/>
                  </a:lnTo>
                  <a:lnTo>
                    <a:pt x="987" y="452"/>
                  </a:lnTo>
                  <a:cubicBezTo>
                    <a:pt x="926" y="439"/>
                    <a:pt x="866" y="427"/>
                    <a:pt x="805" y="415"/>
                  </a:cubicBezTo>
                  <a:lnTo>
                    <a:pt x="768" y="403"/>
                  </a:lnTo>
                  <a:lnTo>
                    <a:pt x="646" y="379"/>
                  </a:lnTo>
                  <a:lnTo>
                    <a:pt x="597" y="354"/>
                  </a:lnTo>
                  <a:lnTo>
                    <a:pt x="500" y="330"/>
                  </a:lnTo>
                  <a:lnTo>
                    <a:pt x="463" y="318"/>
                  </a:lnTo>
                  <a:lnTo>
                    <a:pt x="354" y="281"/>
                  </a:lnTo>
                  <a:lnTo>
                    <a:pt x="342" y="281"/>
                  </a:lnTo>
                  <a:cubicBezTo>
                    <a:pt x="305" y="257"/>
                    <a:pt x="268" y="244"/>
                    <a:pt x="232" y="232"/>
                  </a:cubicBezTo>
                  <a:lnTo>
                    <a:pt x="207" y="208"/>
                  </a:lnTo>
                  <a:cubicBezTo>
                    <a:pt x="195" y="196"/>
                    <a:pt x="171" y="184"/>
                    <a:pt x="147" y="171"/>
                  </a:cubicBezTo>
                  <a:lnTo>
                    <a:pt x="134" y="159"/>
                  </a:lnTo>
                  <a:cubicBezTo>
                    <a:pt x="110" y="147"/>
                    <a:pt x="86" y="135"/>
                    <a:pt x="73" y="110"/>
                  </a:cubicBezTo>
                  <a:cubicBezTo>
                    <a:pt x="61" y="98"/>
                    <a:pt x="49" y="74"/>
                    <a:pt x="37" y="62"/>
                  </a:cubicBezTo>
                  <a:cubicBezTo>
                    <a:pt x="25" y="37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4420479" y="2701617"/>
              <a:ext cx="176404" cy="37535"/>
            </a:xfrm>
            <a:custGeom>
              <a:rect b="b" l="l" r="r" t="t"/>
              <a:pathLst>
                <a:path extrusionOk="0" h="1149" w="5400">
                  <a:moveTo>
                    <a:pt x="2504" y="1"/>
                  </a:moveTo>
                  <a:cubicBezTo>
                    <a:pt x="1116" y="1"/>
                    <a:pt x="13" y="225"/>
                    <a:pt x="13" y="527"/>
                  </a:cubicBezTo>
                  <a:cubicBezTo>
                    <a:pt x="1" y="539"/>
                    <a:pt x="1" y="551"/>
                    <a:pt x="13" y="563"/>
                  </a:cubicBezTo>
                  <a:lnTo>
                    <a:pt x="13" y="575"/>
                  </a:lnTo>
                  <a:cubicBezTo>
                    <a:pt x="13" y="588"/>
                    <a:pt x="25" y="600"/>
                    <a:pt x="25" y="612"/>
                  </a:cubicBezTo>
                  <a:cubicBezTo>
                    <a:pt x="25" y="612"/>
                    <a:pt x="37" y="624"/>
                    <a:pt x="37" y="624"/>
                  </a:cubicBezTo>
                  <a:cubicBezTo>
                    <a:pt x="49" y="636"/>
                    <a:pt x="62" y="649"/>
                    <a:pt x="74" y="661"/>
                  </a:cubicBezTo>
                  <a:lnTo>
                    <a:pt x="98" y="685"/>
                  </a:lnTo>
                  <a:lnTo>
                    <a:pt x="147" y="722"/>
                  </a:lnTo>
                  <a:lnTo>
                    <a:pt x="171" y="734"/>
                  </a:lnTo>
                  <a:cubicBezTo>
                    <a:pt x="196" y="746"/>
                    <a:pt x="220" y="758"/>
                    <a:pt x="244" y="770"/>
                  </a:cubicBezTo>
                  <a:lnTo>
                    <a:pt x="269" y="795"/>
                  </a:lnTo>
                  <a:lnTo>
                    <a:pt x="354" y="819"/>
                  </a:lnTo>
                  <a:lnTo>
                    <a:pt x="391" y="844"/>
                  </a:lnTo>
                  <a:lnTo>
                    <a:pt x="488" y="868"/>
                  </a:lnTo>
                  <a:lnTo>
                    <a:pt x="537" y="892"/>
                  </a:lnTo>
                  <a:cubicBezTo>
                    <a:pt x="573" y="905"/>
                    <a:pt x="610" y="905"/>
                    <a:pt x="647" y="917"/>
                  </a:cubicBezTo>
                  <a:lnTo>
                    <a:pt x="695" y="929"/>
                  </a:lnTo>
                  <a:lnTo>
                    <a:pt x="817" y="965"/>
                  </a:lnTo>
                  <a:lnTo>
                    <a:pt x="878" y="978"/>
                  </a:lnTo>
                  <a:lnTo>
                    <a:pt x="1012" y="1002"/>
                  </a:lnTo>
                  <a:lnTo>
                    <a:pt x="1073" y="1014"/>
                  </a:lnTo>
                  <a:lnTo>
                    <a:pt x="1207" y="1039"/>
                  </a:lnTo>
                  <a:lnTo>
                    <a:pt x="1280" y="1051"/>
                  </a:lnTo>
                  <a:lnTo>
                    <a:pt x="1426" y="1075"/>
                  </a:lnTo>
                  <a:lnTo>
                    <a:pt x="1500" y="1075"/>
                  </a:lnTo>
                  <a:lnTo>
                    <a:pt x="1658" y="1099"/>
                  </a:lnTo>
                  <a:lnTo>
                    <a:pt x="1719" y="1099"/>
                  </a:lnTo>
                  <a:lnTo>
                    <a:pt x="1902" y="1112"/>
                  </a:lnTo>
                  <a:lnTo>
                    <a:pt x="1950" y="1112"/>
                  </a:lnTo>
                  <a:cubicBezTo>
                    <a:pt x="2024" y="1124"/>
                    <a:pt x="2085" y="1124"/>
                    <a:pt x="2158" y="1124"/>
                  </a:cubicBezTo>
                  <a:lnTo>
                    <a:pt x="2182" y="1124"/>
                  </a:lnTo>
                  <a:cubicBezTo>
                    <a:pt x="2340" y="1136"/>
                    <a:pt x="2511" y="1148"/>
                    <a:pt x="2682" y="1148"/>
                  </a:cubicBezTo>
                  <a:lnTo>
                    <a:pt x="3474" y="1148"/>
                  </a:lnTo>
                  <a:lnTo>
                    <a:pt x="3644" y="1136"/>
                  </a:lnTo>
                  <a:lnTo>
                    <a:pt x="3717" y="1136"/>
                  </a:lnTo>
                  <a:lnTo>
                    <a:pt x="3876" y="1124"/>
                  </a:lnTo>
                  <a:lnTo>
                    <a:pt x="3961" y="1124"/>
                  </a:lnTo>
                  <a:lnTo>
                    <a:pt x="4095" y="1112"/>
                  </a:lnTo>
                  <a:lnTo>
                    <a:pt x="4180" y="1099"/>
                  </a:lnTo>
                  <a:lnTo>
                    <a:pt x="4302" y="1087"/>
                  </a:lnTo>
                  <a:lnTo>
                    <a:pt x="4375" y="1075"/>
                  </a:lnTo>
                  <a:lnTo>
                    <a:pt x="4497" y="1063"/>
                  </a:lnTo>
                  <a:lnTo>
                    <a:pt x="4570" y="1051"/>
                  </a:lnTo>
                  <a:lnTo>
                    <a:pt x="4680" y="1026"/>
                  </a:lnTo>
                  <a:lnTo>
                    <a:pt x="4741" y="1014"/>
                  </a:lnTo>
                  <a:lnTo>
                    <a:pt x="4839" y="990"/>
                  </a:lnTo>
                  <a:lnTo>
                    <a:pt x="4899" y="965"/>
                  </a:lnTo>
                  <a:lnTo>
                    <a:pt x="4985" y="941"/>
                  </a:lnTo>
                  <a:lnTo>
                    <a:pt x="5034" y="929"/>
                  </a:lnTo>
                  <a:lnTo>
                    <a:pt x="5107" y="905"/>
                  </a:lnTo>
                  <a:lnTo>
                    <a:pt x="5155" y="880"/>
                  </a:lnTo>
                  <a:cubicBezTo>
                    <a:pt x="5180" y="868"/>
                    <a:pt x="5192" y="856"/>
                    <a:pt x="5216" y="856"/>
                  </a:cubicBezTo>
                  <a:lnTo>
                    <a:pt x="5253" y="831"/>
                  </a:lnTo>
                  <a:lnTo>
                    <a:pt x="5302" y="795"/>
                  </a:lnTo>
                  <a:lnTo>
                    <a:pt x="5326" y="783"/>
                  </a:lnTo>
                  <a:lnTo>
                    <a:pt x="5363" y="746"/>
                  </a:lnTo>
                  <a:cubicBezTo>
                    <a:pt x="5363" y="734"/>
                    <a:pt x="5375" y="734"/>
                    <a:pt x="5375" y="722"/>
                  </a:cubicBezTo>
                  <a:cubicBezTo>
                    <a:pt x="5387" y="710"/>
                    <a:pt x="5387" y="697"/>
                    <a:pt x="5387" y="685"/>
                  </a:cubicBezTo>
                  <a:cubicBezTo>
                    <a:pt x="5399" y="673"/>
                    <a:pt x="5399" y="661"/>
                    <a:pt x="5387" y="649"/>
                  </a:cubicBezTo>
                  <a:cubicBezTo>
                    <a:pt x="5399" y="527"/>
                    <a:pt x="5241" y="417"/>
                    <a:pt x="4973" y="320"/>
                  </a:cubicBezTo>
                  <a:cubicBezTo>
                    <a:pt x="4497" y="161"/>
                    <a:pt x="3669" y="27"/>
                    <a:pt x="2718" y="3"/>
                  </a:cubicBezTo>
                  <a:cubicBezTo>
                    <a:pt x="2646" y="2"/>
                    <a:pt x="2575" y="1"/>
                    <a:pt x="2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4416101" y="2691327"/>
              <a:ext cx="176797" cy="43840"/>
            </a:xfrm>
            <a:custGeom>
              <a:rect b="b" l="l" r="r" t="t"/>
              <a:pathLst>
                <a:path extrusionOk="0" h="1342" w="5412">
                  <a:moveTo>
                    <a:pt x="25" y="1"/>
                  </a:moveTo>
                  <a:lnTo>
                    <a:pt x="1" y="720"/>
                  </a:lnTo>
                  <a:cubicBezTo>
                    <a:pt x="1" y="756"/>
                    <a:pt x="1" y="781"/>
                    <a:pt x="13" y="805"/>
                  </a:cubicBezTo>
                  <a:cubicBezTo>
                    <a:pt x="25" y="830"/>
                    <a:pt x="37" y="854"/>
                    <a:pt x="49" y="866"/>
                  </a:cubicBezTo>
                  <a:cubicBezTo>
                    <a:pt x="74" y="878"/>
                    <a:pt x="86" y="903"/>
                    <a:pt x="110" y="915"/>
                  </a:cubicBezTo>
                  <a:lnTo>
                    <a:pt x="123" y="927"/>
                  </a:lnTo>
                  <a:lnTo>
                    <a:pt x="147" y="939"/>
                  </a:lnTo>
                  <a:lnTo>
                    <a:pt x="183" y="964"/>
                  </a:lnTo>
                  <a:lnTo>
                    <a:pt x="208" y="976"/>
                  </a:lnTo>
                  <a:cubicBezTo>
                    <a:pt x="244" y="1000"/>
                    <a:pt x="281" y="1012"/>
                    <a:pt x="317" y="1025"/>
                  </a:cubicBezTo>
                  <a:lnTo>
                    <a:pt x="330" y="1037"/>
                  </a:lnTo>
                  <a:lnTo>
                    <a:pt x="439" y="1073"/>
                  </a:lnTo>
                  <a:lnTo>
                    <a:pt x="476" y="1085"/>
                  </a:lnTo>
                  <a:lnTo>
                    <a:pt x="573" y="1122"/>
                  </a:lnTo>
                  <a:lnTo>
                    <a:pt x="622" y="1134"/>
                  </a:lnTo>
                  <a:lnTo>
                    <a:pt x="744" y="1171"/>
                  </a:lnTo>
                  <a:lnTo>
                    <a:pt x="781" y="1171"/>
                  </a:lnTo>
                  <a:lnTo>
                    <a:pt x="963" y="1220"/>
                  </a:lnTo>
                  <a:lnTo>
                    <a:pt x="1000" y="1220"/>
                  </a:lnTo>
                  <a:lnTo>
                    <a:pt x="1158" y="1244"/>
                  </a:lnTo>
                  <a:lnTo>
                    <a:pt x="1219" y="1256"/>
                  </a:lnTo>
                  <a:lnTo>
                    <a:pt x="1365" y="1268"/>
                  </a:lnTo>
                  <a:lnTo>
                    <a:pt x="1426" y="1280"/>
                  </a:lnTo>
                  <a:lnTo>
                    <a:pt x="1609" y="1305"/>
                  </a:lnTo>
                  <a:lnTo>
                    <a:pt x="1646" y="1305"/>
                  </a:lnTo>
                  <a:lnTo>
                    <a:pt x="1865" y="1329"/>
                  </a:lnTo>
                  <a:lnTo>
                    <a:pt x="1938" y="1329"/>
                  </a:lnTo>
                  <a:lnTo>
                    <a:pt x="2109" y="1341"/>
                  </a:lnTo>
                  <a:lnTo>
                    <a:pt x="2182" y="1341"/>
                  </a:lnTo>
                  <a:lnTo>
                    <a:pt x="2365" y="1317"/>
                  </a:lnTo>
                  <a:lnTo>
                    <a:pt x="2438" y="1317"/>
                  </a:lnTo>
                  <a:lnTo>
                    <a:pt x="2694" y="1329"/>
                  </a:lnTo>
                  <a:cubicBezTo>
                    <a:pt x="2766" y="1330"/>
                    <a:pt x="2837" y="1331"/>
                    <a:pt x="2908" y="1331"/>
                  </a:cubicBezTo>
                  <a:cubicBezTo>
                    <a:pt x="4294" y="1331"/>
                    <a:pt x="5387" y="1107"/>
                    <a:pt x="5399" y="805"/>
                  </a:cubicBezTo>
                  <a:lnTo>
                    <a:pt x="5411" y="74"/>
                  </a:lnTo>
                  <a:lnTo>
                    <a:pt x="5411" y="74"/>
                  </a:lnTo>
                  <a:cubicBezTo>
                    <a:pt x="5400" y="380"/>
                    <a:pt x="4355" y="602"/>
                    <a:pt x="3013" y="602"/>
                  </a:cubicBezTo>
                  <a:cubicBezTo>
                    <a:pt x="2912" y="602"/>
                    <a:pt x="2810" y="601"/>
                    <a:pt x="2706" y="598"/>
                  </a:cubicBezTo>
                  <a:lnTo>
                    <a:pt x="2377" y="598"/>
                  </a:lnTo>
                  <a:cubicBezTo>
                    <a:pt x="2316" y="586"/>
                    <a:pt x="2267" y="586"/>
                    <a:pt x="2206" y="586"/>
                  </a:cubicBezTo>
                  <a:lnTo>
                    <a:pt x="2121" y="586"/>
                  </a:lnTo>
                  <a:lnTo>
                    <a:pt x="1950" y="574"/>
                  </a:lnTo>
                  <a:lnTo>
                    <a:pt x="1889" y="574"/>
                  </a:lnTo>
                  <a:lnTo>
                    <a:pt x="1658" y="549"/>
                  </a:lnTo>
                  <a:lnTo>
                    <a:pt x="1634" y="549"/>
                  </a:lnTo>
                  <a:lnTo>
                    <a:pt x="1451" y="525"/>
                  </a:lnTo>
                  <a:lnTo>
                    <a:pt x="1378" y="513"/>
                  </a:lnTo>
                  <a:lnTo>
                    <a:pt x="1244" y="501"/>
                  </a:lnTo>
                  <a:lnTo>
                    <a:pt x="1171" y="488"/>
                  </a:lnTo>
                  <a:lnTo>
                    <a:pt x="1024" y="464"/>
                  </a:lnTo>
                  <a:lnTo>
                    <a:pt x="976" y="464"/>
                  </a:lnTo>
                  <a:lnTo>
                    <a:pt x="805" y="415"/>
                  </a:lnTo>
                  <a:lnTo>
                    <a:pt x="768" y="415"/>
                  </a:lnTo>
                  <a:lnTo>
                    <a:pt x="647" y="379"/>
                  </a:lnTo>
                  <a:lnTo>
                    <a:pt x="598" y="367"/>
                  </a:lnTo>
                  <a:lnTo>
                    <a:pt x="500" y="330"/>
                  </a:lnTo>
                  <a:lnTo>
                    <a:pt x="452" y="318"/>
                  </a:lnTo>
                  <a:lnTo>
                    <a:pt x="354" y="281"/>
                  </a:lnTo>
                  <a:lnTo>
                    <a:pt x="330" y="269"/>
                  </a:lnTo>
                  <a:cubicBezTo>
                    <a:pt x="293" y="257"/>
                    <a:pt x="269" y="245"/>
                    <a:pt x="232" y="220"/>
                  </a:cubicBezTo>
                  <a:lnTo>
                    <a:pt x="208" y="208"/>
                  </a:lnTo>
                  <a:cubicBezTo>
                    <a:pt x="183" y="196"/>
                    <a:pt x="171" y="184"/>
                    <a:pt x="147" y="172"/>
                  </a:cubicBezTo>
                  <a:lnTo>
                    <a:pt x="135" y="159"/>
                  </a:lnTo>
                  <a:cubicBezTo>
                    <a:pt x="110" y="147"/>
                    <a:pt x="86" y="123"/>
                    <a:pt x="74" y="111"/>
                  </a:cubicBezTo>
                  <a:cubicBezTo>
                    <a:pt x="49" y="98"/>
                    <a:pt x="37" y="74"/>
                    <a:pt x="37" y="50"/>
                  </a:cubicBezTo>
                  <a:cubicBezTo>
                    <a:pt x="25" y="37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4416918" y="2674110"/>
              <a:ext cx="175980" cy="37568"/>
            </a:xfrm>
            <a:custGeom>
              <a:rect b="b" l="l" r="r" t="t"/>
              <a:pathLst>
                <a:path extrusionOk="0" h="1150" w="5387">
                  <a:moveTo>
                    <a:pt x="2411" y="0"/>
                  </a:moveTo>
                  <a:cubicBezTo>
                    <a:pt x="1063" y="0"/>
                    <a:pt x="11" y="232"/>
                    <a:pt x="0" y="528"/>
                  </a:cubicBezTo>
                  <a:cubicBezTo>
                    <a:pt x="0" y="540"/>
                    <a:pt x="0" y="552"/>
                    <a:pt x="0" y="564"/>
                  </a:cubicBezTo>
                  <a:cubicBezTo>
                    <a:pt x="12" y="589"/>
                    <a:pt x="12" y="601"/>
                    <a:pt x="24" y="625"/>
                  </a:cubicBezTo>
                  <a:cubicBezTo>
                    <a:pt x="24" y="625"/>
                    <a:pt x="37" y="638"/>
                    <a:pt x="37" y="638"/>
                  </a:cubicBezTo>
                  <a:cubicBezTo>
                    <a:pt x="49" y="662"/>
                    <a:pt x="61" y="674"/>
                    <a:pt x="73" y="674"/>
                  </a:cubicBezTo>
                  <a:lnTo>
                    <a:pt x="98" y="699"/>
                  </a:lnTo>
                  <a:lnTo>
                    <a:pt x="146" y="735"/>
                  </a:lnTo>
                  <a:lnTo>
                    <a:pt x="171" y="747"/>
                  </a:lnTo>
                  <a:lnTo>
                    <a:pt x="244" y="784"/>
                  </a:lnTo>
                  <a:lnTo>
                    <a:pt x="268" y="808"/>
                  </a:lnTo>
                  <a:lnTo>
                    <a:pt x="353" y="845"/>
                  </a:lnTo>
                  <a:lnTo>
                    <a:pt x="390" y="857"/>
                  </a:lnTo>
                  <a:lnTo>
                    <a:pt x="487" y="894"/>
                  </a:lnTo>
                  <a:lnTo>
                    <a:pt x="536" y="906"/>
                  </a:lnTo>
                  <a:cubicBezTo>
                    <a:pt x="573" y="918"/>
                    <a:pt x="609" y="930"/>
                    <a:pt x="646" y="930"/>
                  </a:cubicBezTo>
                  <a:lnTo>
                    <a:pt x="695" y="942"/>
                  </a:lnTo>
                  <a:lnTo>
                    <a:pt x="816" y="979"/>
                  </a:lnTo>
                  <a:lnTo>
                    <a:pt x="877" y="991"/>
                  </a:lnTo>
                  <a:lnTo>
                    <a:pt x="1011" y="1015"/>
                  </a:lnTo>
                  <a:lnTo>
                    <a:pt x="1072" y="1028"/>
                  </a:lnTo>
                  <a:lnTo>
                    <a:pt x="1206" y="1052"/>
                  </a:lnTo>
                  <a:lnTo>
                    <a:pt x="1280" y="1064"/>
                  </a:lnTo>
                  <a:lnTo>
                    <a:pt x="1426" y="1088"/>
                  </a:lnTo>
                  <a:lnTo>
                    <a:pt x="1487" y="1088"/>
                  </a:lnTo>
                  <a:lnTo>
                    <a:pt x="1657" y="1113"/>
                  </a:lnTo>
                  <a:lnTo>
                    <a:pt x="1974" y="1113"/>
                  </a:lnTo>
                  <a:cubicBezTo>
                    <a:pt x="2035" y="1113"/>
                    <a:pt x="2096" y="1125"/>
                    <a:pt x="2169" y="1125"/>
                  </a:cubicBezTo>
                  <a:lnTo>
                    <a:pt x="2194" y="1125"/>
                  </a:lnTo>
                  <a:cubicBezTo>
                    <a:pt x="2352" y="1137"/>
                    <a:pt x="2523" y="1149"/>
                    <a:pt x="2693" y="1149"/>
                  </a:cubicBezTo>
                  <a:lnTo>
                    <a:pt x="3473" y="1149"/>
                  </a:lnTo>
                  <a:lnTo>
                    <a:pt x="3631" y="1137"/>
                  </a:lnTo>
                  <a:lnTo>
                    <a:pt x="3717" y="1137"/>
                  </a:lnTo>
                  <a:lnTo>
                    <a:pt x="3863" y="1125"/>
                  </a:lnTo>
                  <a:lnTo>
                    <a:pt x="3948" y="1125"/>
                  </a:lnTo>
                  <a:lnTo>
                    <a:pt x="4082" y="1113"/>
                  </a:lnTo>
                  <a:lnTo>
                    <a:pt x="4168" y="1101"/>
                  </a:lnTo>
                  <a:lnTo>
                    <a:pt x="4302" y="1088"/>
                  </a:lnTo>
                  <a:lnTo>
                    <a:pt x="4375" y="1076"/>
                  </a:lnTo>
                  <a:lnTo>
                    <a:pt x="4497" y="1052"/>
                  </a:lnTo>
                  <a:lnTo>
                    <a:pt x="4570" y="1040"/>
                  </a:lnTo>
                  <a:lnTo>
                    <a:pt x="4679" y="1028"/>
                  </a:lnTo>
                  <a:lnTo>
                    <a:pt x="4740" y="1003"/>
                  </a:lnTo>
                  <a:lnTo>
                    <a:pt x="4838" y="979"/>
                  </a:lnTo>
                  <a:lnTo>
                    <a:pt x="4899" y="967"/>
                  </a:lnTo>
                  <a:lnTo>
                    <a:pt x="4984" y="942"/>
                  </a:lnTo>
                  <a:lnTo>
                    <a:pt x="5033" y="930"/>
                  </a:lnTo>
                  <a:lnTo>
                    <a:pt x="5106" y="894"/>
                  </a:lnTo>
                  <a:lnTo>
                    <a:pt x="5155" y="881"/>
                  </a:lnTo>
                  <a:cubicBezTo>
                    <a:pt x="5167" y="869"/>
                    <a:pt x="5191" y="857"/>
                    <a:pt x="5216" y="845"/>
                  </a:cubicBezTo>
                  <a:lnTo>
                    <a:pt x="5252" y="833"/>
                  </a:lnTo>
                  <a:lnTo>
                    <a:pt x="5289" y="796"/>
                  </a:lnTo>
                  <a:lnTo>
                    <a:pt x="5325" y="772"/>
                  </a:lnTo>
                  <a:lnTo>
                    <a:pt x="5350" y="747"/>
                  </a:lnTo>
                  <a:cubicBezTo>
                    <a:pt x="5362" y="735"/>
                    <a:pt x="5362" y="723"/>
                    <a:pt x="5374" y="723"/>
                  </a:cubicBezTo>
                  <a:cubicBezTo>
                    <a:pt x="5374" y="711"/>
                    <a:pt x="5386" y="699"/>
                    <a:pt x="5386" y="686"/>
                  </a:cubicBezTo>
                  <a:cubicBezTo>
                    <a:pt x="5386" y="686"/>
                    <a:pt x="5386" y="686"/>
                    <a:pt x="5386" y="674"/>
                  </a:cubicBezTo>
                  <a:cubicBezTo>
                    <a:pt x="5386" y="662"/>
                    <a:pt x="5386" y="650"/>
                    <a:pt x="5386" y="638"/>
                  </a:cubicBezTo>
                  <a:cubicBezTo>
                    <a:pt x="5386" y="528"/>
                    <a:pt x="5240" y="418"/>
                    <a:pt x="4972" y="321"/>
                  </a:cubicBezTo>
                  <a:cubicBezTo>
                    <a:pt x="4497" y="150"/>
                    <a:pt x="3656" y="28"/>
                    <a:pt x="2705" y="4"/>
                  </a:cubicBezTo>
                  <a:cubicBezTo>
                    <a:pt x="2606" y="1"/>
                    <a:pt x="2508" y="0"/>
                    <a:pt x="2411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4420479" y="2663885"/>
              <a:ext cx="176404" cy="43056"/>
            </a:xfrm>
            <a:custGeom>
              <a:rect b="b" l="l" r="r" t="t"/>
              <a:pathLst>
                <a:path extrusionOk="0" h="1318" w="5400">
                  <a:moveTo>
                    <a:pt x="25" y="0"/>
                  </a:moveTo>
                  <a:cubicBezTo>
                    <a:pt x="18" y="7"/>
                    <a:pt x="19" y="19"/>
                    <a:pt x="24" y="30"/>
                  </a:cubicBezTo>
                  <a:lnTo>
                    <a:pt x="24" y="30"/>
                  </a:lnTo>
                  <a:lnTo>
                    <a:pt x="25" y="0"/>
                  </a:lnTo>
                  <a:close/>
                  <a:moveTo>
                    <a:pt x="5399" y="73"/>
                  </a:moveTo>
                  <a:lnTo>
                    <a:pt x="5399" y="77"/>
                  </a:lnTo>
                  <a:lnTo>
                    <a:pt x="5399" y="77"/>
                  </a:lnTo>
                  <a:cubicBezTo>
                    <a:pt x="5399" y="76"/>
                    <a:pt x="5399" y="75"/>
                    <a:pt x="5399" y="73"/>
                  </a:cubicBezTo>
                  <a:close/>
                  <a:moveTo>
                    <a:pt x="24" y="30"/>
                  </a:moveTo>
                  <a:lnTo>
                    <a:pt x="1" y="719"/>
                  </a:lnTo>
                  <a:cubicBezTo>
                    <a:pt x="1" y="743"/>
                    <a:pt x="1" y="768"/>
                    <a:pt x="25" y="792"/>
                  </a:cubicBezTo>
                  <a:cubicBezTo>
                    <a:pt x="25" y="817"/>
                    <a:pt x="37" y="829"/>
                    <a:pt x="62" y="853"/>
                  </a:cubicBezTo>
                  <a:cubicBezTo>
                    <a:pt x="74" y="865"/>
                    <a:pt x="98" y="890"/>
                    <a:pt x="110" y="902"/>
                  </a:cubicBezTo>
                  <a:lnTo>
                    <a:pt x="135" y="914"/>
                  </a:lnTo>
                  <a:lnTo>
                    <a:pt x="147" y="926"/>
                  </a:lnTo>
                  <a:lnTo>
                    <a:pt x="196" y="951"/>
                  </a:lnTo>
                  <a:lnTo>
                    <a:pt x="220" y="963"/>
                  </a:lnTo>
                  <a:cubicBezTo>
                    <a:pt x="244" y="975"/>
                    <a:pt x="281" y="999"/>
                    <a:pt x="318" y="1012"/>
                  </a:cubicBezTo>
                  <a:lnTo>
                    <a:pt x="342" y="1012"/>
                  </a:lnTo>
                  <a:lnTo>
                    <a:pt x="439" y="1048"/>
                  </a:lnTo>
                  <a:lnTo>
                    <a:pt x="488" y="1072"/>
                  </a:lnTo>
                  <a:lnTo>
                    <a:pt x="586" y="1097"/>
                  </a:lnTo>
                  <a:lnTo>
                    <a:pt x="634" y="1109"/>
                  </a:lnTo>
                  <a:lnTo>
                    <a:pt x="756" y="1146"/>
                  </a:lnTo>
                  <a:lnTo>
                    <a:pt x="793" y="1158"/>
                  </a:lnTo>
                  <a:cubicBezTo>
                    <a:pt x="842" y="1170"/>
                    <a:pt x="902" y="1182"/>
                    <a:pt x="963" y="1194"/>
                  </a:cubicBezTo>
                  <a:lnTo>
                    <a:pt x="1012" y="1194"/>
                  </a:lnTo>
                  <a:lnTo>
                    <a:pt x="1158" y="1231"/>
                  </a:lnTo>
                  <a:lnTo>
                    <a:pt x="1219" y="1231"/>
                  </a:lnTo>
                  <a:lnTo>
                    <a:pt x="1353" y="1255"/>
                  </a:lnTo>
                  <a:lnTo>
                    <a:pt x="1426" y="1267"/>
                  </a:lnTo>
                  <a:lnTo>
                    <a:pt x="1646" y="1267"/>
                  </a:lnTo>
                  <a:cubicBezTo>
                    <a:pt x="1719" y="1267"/>
                    <a:pt x="1792" y="1280"/>
                    <a:pt x="1865" y="1292"/>
                  </a:cubicBezTo>
                  <a:lnTo>
                    <a:pt x="1926" y="1292"/>
                  </a:lnTo>
                  <a:lnTo>
                    <a:pt x="2097" y="1304"/>
                  </a:lnTo>
                  <a:lnTo>
                    <a:pt x="2426" y="1304"/>
                  </a:lnTo>
                  <a:cubicBezTo>
                    <a:pt x="2511" y="1316"/>
                    <a:pt x="2596" y="1316"/>
                    <a:pt x="2682" y="1316"/>
                  </a:cubicBezTo>
                  <a:cubicBezTo>
                    <a:pt x="2754" y="1317"/>
                    <a:pt x="2825" y="1318"/>
                    <a:pt x="2895" y="1318"/>
                  </a:cubicBezTo>
                  <a:cubicBezTo>
                    <a:pt x="4283" y="1318"/>
                    <a:pt x="5387" y="1094"/>
                    <a:pt x="5387" y="792"/>
                  </a:cubicBezTo>
                  <a:lnTo>
                    <a:pt x="5399" y="77"/>
                  </a:lnTo>
                  <a:lnTo>
                    <a:pt x="5399" y="77"/>
                  </a:lnTo>
                  <a:cubicBezTo>
                    <a:pt x="5389" y="377"/>
                    <a:pt x="4289" y="599"/>
                    <a:pt x="2908" y="599"/>
                  </a:cubicBezTo>
                  <a:cubicBezTo>
                    <a:pt x="2837" y="599"/>
                    <a:pt x="2766" y="598"/>
                    <a:pt x="2694" y="597"/>
                  </a:cubicBezTo>
                  <a:cubicBezTo>
                    <a:pt x="2609" y="597"/>
                    <a:pt x="2523" y="585"/>
                    <a:pt x="2450" y="585"/>
                  </a:cubicBezTo>
                  <a:lnTo>
                    <a:pt x="2365" y="585"/>
                  </a:lnTo>
                  <a:lnTo>
                    <a:pt x="2194" y="573"/>
                  </a:lnTo>
                  <a:lnTo>
                    <a:pt x="2121" y="573"/>
                  </a:lnTo>
                  <a:lnTo>
                    <a:pt x="1950" y="561"/>
                  </a:lnTo>
                  <a:lnTo>
                    <a:pt x="1877" y="561"/>
                  </a:lnTo>
                  <a:lnTo>
                    <a:pt x="1658" y="536"/>
                  </a:lnTo>
                  <a:lnTo>
                    <a:pt x="1621" y="536"/>
                  </a:lnTo>
                  <a:lnTo>
                    <a:pt x="1439" y="524"/>
                  </a:lnTo>
                  <a:lnTo>
                    <a:pt x="1378" y="512"/>
                  </a:lnTo>
                  <a:lnTo>
                    <a:pt x="1231" y="488"/>
                  </a:lnTo>
                  <a:lnTo>
                    <a:pt x="1171" y="475"/>
                  </a:lnTo>
                  <a:lnTo>
                    <a:pt x="1024" y="451"/>
                  </a:lnTo>
                  <a:lnTo>
                    <a:pt x="976" y="451"/>
                  </a:lnTo>
                  <a:lnTo>
                    <a:pt x="805" y="414"/>
                  </a:lnTo>
                  <a:lnTo>
                    <a:pt x="768" y="402"/>
                  </a:lnTo>
                  <a:lnTo>
                    <a:pt x="647" y="366"/>
                  </a:lnTo>
                  <a:lnTo>
                    <a:pt x="598" y="353"/>
                  </a:lnTo>
                  <a:lnTo>
                    <a:pt x="500" y="329"/>
                  </a:lnTo>
                  <a:lnTo>
                    <a:pt x="452" y="317"/>
                  </a:lnTo>
                  <a:cubicBezTo>
                    <a:pt x="415" y="305"/>
                    <a:pt x="391" y="280"/>
                    <a:pt x="354" y="268"/>
                  </a:cubicBezTo>
                  <a:lnTo>
                    <a:pt x="330" y="268"/>
                  </a:lnTo>
                  <a:cubicBezTo>
                    <a:pt x="293" y="256"/>
                    <a:pt x="269" y="244"/>
                    <a:pt x="232" y="219"/>
                  </a:cubicBezTo>
                  <a:lnTo>
                    <a:pt x="208" y="207"/>
                  </a:lnTo>
                  <a:lnTo>
                    <a:pt x="147" y="171"/>
                  </a:lnTo>
                  <a:lnTo>
                    <a:pt x="123" y="159"/>
                  </a:lnTo>
                  <a:cubicBezTo>
                    <a:pt x="110" y="146"/>
                    <a:pt x="86" y="122"/>
                    <a:pt x="74" y="110"/>
                  </a:cubicBezTo>
                  <a:cubicBezTo>
                    <a:pt x="49" y="98"/>
                    <a:pt x="37" y="73"/>
                    <a:pt x="37" y="49"/>
                  </a:cubicBezTo>
                  <a:cubicBezTo>
                    <a:pt x="32" y="44"/>
                    <a:pt x="27" y="37"/>
                    <a:pt x="24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4421295" y="2646702"/>
              <a:ext cx="175980" cy="37502"/>
            </a:xfrm>
            <a:custGeom>
              <a:rect b="b" l="l" r="r" t="t"/>
              <a:pathLst>
                <a:path extrusionOk="0" h="1148" w="5387">
                  <a:moveTo>
                    <a:pt x="2492" y="0"/>
                  </a:moveTo>
                  <a:cubicBezTo>
                    <a:pt x="1104" y="0"/>
                    <a:pt x="0" y="225"/>
                    <a:pt x="0" y="538"/>
                  </a:cubicBezTo>
                  <a:cubicBezTo>
                    <a:pt x="0" y="538"/>
                    <a:pt x="0" y="550"/>
                    <a:pt x="0" y="563"/>
                  </a:cubicBezTo>
                  <a:cubicBezTo>
                    <a:pt x="12" y="575"/>
                    <a:pt x="24" y="599"/>
                    <a:pt x="37" y="599"/>
                  </a:cubicBezTo>
                  <a:cubicBezTo>
                    <a:pt x="49" y="611"/>
                    <a:pt x="49" y="624"/>
                    <a:pt x="49" y="624"/>
                  </a:cubicBezTo>
                  <a:cubicBezTo>
                    <a:pt x="61" y="636"/>
                    <a:pt x="73" y="648"/>
                    <a:pt x="85" y="660"/>
                  </a:cubicBezTo>
                  <a:lnTo>
                    <a:pt x="110" y="685"/>
                  </a:lnTo>
                  <a:cubicBezTo>
                    <a:pt x="122" y="697"/>
                    <a:pt x="146" y="709"/>
                    <a:pt x="158" y="721"/>
                  </a:cubicBezTo>
                  <a:lnTo>
                    <a:pt x="183" y="733"/>
                  </a:lnTo>
                  <a:cubicBezTo>
                    <a:pt x="207" y="745"/>
                    <a:pt x="232" y="758"/>
                    <a:pt x="256" y="770"/>
                  </a:cubicBezTo>
                  <a:cubicBezTo>
                    <a:pt x="268" y="770"/>
                    <a:pt x="280" y="782"/>
                    <a:pt x="293" y="782"/>
                  </a:cubicBezTo>
                  <a:lnTo>
                    <a:pt x="366" y="819"/>
                  </a:lnTo>
                  <a:lnTo>
                    <a:pt x="414" y="831"/>
                  </a:lnTo>
                  <a:cubicBezTo>
                    <a:pt x="439" y="843"/>
                    <a:pt x="475" y="855"/>
                    <a:pt x="512" y="867"/>
                  </a:cubicBezTo>
                  <a:lnTo>
                    <a:pt x="548" y="879"/>
                  </a:lnTo>
                  <a:lnTo>
                    <a:pt x="658" y="916"/>
                  </a:lnTo>
                  <a:lnTo>
                    <a:pt x="707" y="928"/>
                  </a:lnTo>
                  <a:lnTo>
                    <a:pt x="829" y="965"/>
                  </a:lnTo>
                  <a:lnTo>
                    <a:pt x="890" y="977"/>
                  </a:lnTo>
                  <a:cubicBezTo>
                    <a:pt x="926" y="977"/>
                    <a:pt x="975" y="1001"/>
                    <a:pt x="1024" y="1001"/>
                  </a:cubicBezTo>
                  <a:lnTo>
                    <a:pt x="1085" y="1014"/>
                  </a:lnTo>
                  <a:lnTo>
                    <a:pt x="1219" y="1038"/>
                  </a:lnTo>
                  <a:lnTo>
                    <a:pt x="1292" y="1050"/>
                  </a:lnTo>
                  <a:lnTo>
                    <a:pt x="1438" y="1062"/>
                  </a:lnTo>
                  <a:lnTo>
                    <a:pt x="1511" y="1074"/>
                  </a:lnTo>
                  <a:lnTo>
                    <a:pt x="1670" y="1099"/>
                  </a:lnTo>
                  <a:lnTo>
                    <a:pt x="1730" y="1099"/>
                  </a:lnTo>
                  <a:lnTo>
                    <a:pt x="1913" y="1111"/>
                  </a:lnTo>
                  <a:lnTo>
                    <a:pt x="1962" y="1111"/>
                  </a:lnTo>
                  <a:lnTo>
                    <a:pt x="2169" y="1135"/>
                  </a:lnTo>
                  <a:lnTo>
                    <a:pt x="2194" y="1135"/>
                  </a:lnTo>
                  <a:cubicBezTo>
                    <a:pt x="2352" y="1135"/>
                    <a:pt x="2523" y="1148"/>
                    <a:pt x="2693" y="1148"/>
                  </a:cubicBezTo>
                  <a:lnTo>
                    <a:pt x="3717" y="1148"/>
                  </a:lnTo>
                  <a:lnTo>
                    <a:pt x="3863" y="1135"/>
                  </a:lnTo>
                  <a:lnTo>
                    <a:pt x="3948" y="1135"/>
                  </a:lnTo>
                  <a:lnTo>
                    <a:pt x="4082" y="1123"/>
                  </a:lnTo>
                  <a:lnTo>
                    <a:pt x="4168" y="1111"/>
                  </a:lnTo>
                  <a:lnTo>
                    <a:pt x="4290" y="1087"/>
                  </a:lnTo>
                  <a:lnTo>
                    <a:pt x="4375" y="1087"/>
                  </a:lnTo>
                  <a:lnTo>
                    <a:pt x="4497" y="1062"/>
                  </a:lnTo>
                  <a:lnTo>
                    <a:pt x="4570" y="1050"/>
                  </a:lnTo>
                  <a:lnTo>
                    <a:pt x="4667" y="1026"/>
                  </a:lnTo>
                  <a:lnTo>
                    <a:pt x="4740" y="1014"/>
                  </a:lnTo>
                  <a:lnTo>
                    <a:pt x="4838" y="989"/>
                  </a:lnTo>
                  <a:lnTo>
                    <a:pt x="4899" y="977"/>
                  </a:lnTo>
                  <a:cubicBezTo>
                    <a:pt x="4923" y="965"/>
                    <a:pt x="4948" y="953"/>
                    <a:pt x="4984" y="953"/>
                  </a:cubicBezTo>
                  <a:lnTo>
                    <a:pt x="5033" y="928"/>
                  </a:lnTo>
                  <a:lnTo>
                    <a:pt x="5106" y="904"/>
                  </a:lnTo>
                  <a:lnTo>
                    <a:pt x="5155" y="879"/>
                  </a:lnTo>
                  <a:lnTo>
                    <a:pt x="5216" y="855"/>
                  </a:lnTo>
                  <a:lnTo>
                    <a:pt x="5252" y="831"/>
                  </a:lnTo>
                  <a:cubicBezTo>
                    <a:pt x="5264" y="819"/>
                    <a:pt x="5277" y="819"/>
                    <a:pt x="5289" y="806"/>
                  </a:cubicBezTo>
                  <a:lnTo>
                    <a:pt x="5325" y="782"/>
                  </a:lnTo>
                  <a:cubicBezTo>
                    <a:pt x="5325" y="770"/>
                    <a:pt x="5338" y="758"/>
                    <a:pt x="5350" y="745"/>
                  </a:cubicBezTo>
                  <a:cubicBezTo>
                    <a:pt x="5362" y="745"/>
                    <a:pt x="5362" y="733"/>
                    <a:pt x="5374" y="721"/>
                  </a:cubicBezTo>
                  <a:cubicBezTo>
                    <a:pt x="5374" y="721"/>
                    <a:pt x="5386" y="709"/>
                    <a:pt x="5386" y="697"/>
                  </a:cubicBezTo>
                  <a:lnTo>
                    <a:pt x="5386" y="685"/>
                  </a:lnTo>
                  <a:cubicBezTo>
                    <a:pt x="5386" y="672"/>
                    <a:pt x="5386" y="660"/>
                    <a:pt x="5386" y="648"/>
                  </a:cubicBezTo>
                  <a:cubicBezTo>
                    <a:pt x="5386" y="526"/>
                    <a:pt x="5228" y="416"/>
                    <a:pt x="4972" y="331"/>
                  </a:cubicBezTo>
                  <a:cubicBezTo>
                    <a:pt x="4497" y="161"/>
                    <a:pt x="3656" y="26"/>
                    <a:pt x="2705" y="2"/>
                  </a:cubicBezTo>
                  <a:cubicBezTo>
                    <a:pt x="2633" y="1"/>
                    <a:pt x="2562" y="0"/>
                    <a:pt x="2492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4415709" y="2636019"/>
              <a:ext cx="176372" cy="43480"/>
            </a:xfrm>
            <a:custGeom>
              <a:rect b="b" l="l" r="r" t="t"/>
              <a:pathLst>
                <a:path extrusionOk="0" h="1331" w="5399">
                  <a:moveTo>
                    <a:pt x="13" y="0"/>
                  </a:moveTo>
                  <a:lnTo>
                    <a:pt x="0" y="731"/>
                  </a:lnTo>
                  <a:cubicBezTo>
                    <a:pt x="0" y="756"/>
                    <a:pt x="0" y="780"/>
                    <a:pt x="13" y="804"/>
                  </a:cubicBezTo>
                  <a:cubicBezTo>
                    <a:pt x="25" y="817"/>
                    <a:pt x="37" y="841"/>
                    <a:pt x="49" y="853"/>
                  </a:cubicBezTo>
                  <a:cubicBezTo>
                    <a:pt x="74" y="865"/>
                    <a:pt x="86" y="890"/>
                    <a:pt x="110" y="902"/>
                  </a:cubicBezTo>
                  <a:lnTo>
                    <a:pt x="122" y="926"/>
                  </a:lnTo>
                  <a:lnTo>
                    <a:pt x="147" y="938"/>
                  </a:lnTo>
                  <a:cubicBezTo>
                    <a:pt x="159" y="938"/>
                    <a:pt x="171" y="951"/>
                    <a:pt x="183" y="963"/>
                  </a:cubicBezTo>
                  <a:lnTo>
                    <a:pt x="208" y="975"/>
                  </a:lnTo>
                  <a:cubicBezTo>
                    <a:pt x="244" y="987"/>
                    <a:pt x="281" y="1012"/>
                    <a:pt x="317" y="1024"/>
                  </a:cubicBezTo>
                  <a:lnTo>
                    <a:pt x="329" y="1024"/>
                  </a:lnTo>
                  <a:cubicBezTo>
                    <a:pt x="366" y="1036"/>
                    <a:pt x="403" y="1048"/>
                    <a:pt x="439" y="1060"/>
                  </a:cubicBezTo>
                  <a:lnTo>
                    <a:pt x="476" y="1072"/>
                  </a:lnTo>
                  <a:lnTo>
                    <a:pt x="573" y="1109"/>
                  </a:lnTo>
                  <a:lnTo>
                    <a:pt x="622" y="1121"/>
                  </a:lnTo>
                  <a:lnTo>
                    <a:pt x="744" y="1158"/>
                  </a:lnTo>
                  <a:lnTo>
                    <a:pt x="780" y="1158"/>
                  </a:lnTo>
                  <a:cubicBezTo>
                    <a:pt x="841" y="1170"/>
                    <a:pt x="902" y="1182"/>
                    <a:pt x="963" y="1194"/>
                  </a:cubicBezTo>
                  <a:lnTo>
                    <a:pt x="1000" y="1206"/>
                  </a:lnTo>
                  <a:lnTo>
                    <a:pt x="1146" y="1231"/>
                  </a:lnTo>
                  <a:lnTo>
                    <a:pt x="1207" y="1243"/>
                  </a:lnTo>
                  <a:lnTo>
                    <a:pt x="1353" y="1267"/>
                  </a:lnTo>
                  <a:lnTo>
                    <a:pt x="1414" y="1280"/>
                  </a:lnTo>
                  <a:lnTo>
                    <a:pt x="1597" y="1304"/>
                  </a:lnTo>
                  <a:lnTo>
                    <a:pt x="1926" y="1304"/>
                  </a:lnTo>
                  <a:cubicBezTo>
                    <a:pt x="1987" y="1316"/>
                    <a:pt x="2036" y="1316"/>
                    <a:pt x="2096" y="1316"/>
                  </a:cubicBezTo>
                  <a:lnTo>
                    <a:pt x="2182" y="1316"/>
                  </a:lnTo>
                  <a:lnTo>
                    <a:pt x="2352" y="1328"/>
                  </a:lnTo>
                  <a:lnTo>
                    <a:pt x="2681" y="1328"/>
                  </a:lnTo>
                  <a:cubicBezTo>
                    <a:pt x="2753" y="1330"/>
                    <a:pt x="2825" y="1330"/>
                    <a:pt x="2895" y="1330"/>
                  </a:cubicBezTo>
                  <a:cubicBezTo>
                    <a:pt x="4283" y="1330"/>
                    <a:pt x="5387" y="1106"/>
                    <a:pt x="5387" y="804"/>
                  </a:cubicBezTo>
                  <a:lnTo>
                    <a:pt x="5399" y="85"/>
                  </a:lnTo>
                  <a:lnTo>
                    <a:pt x="5399" y="85"/>
                  </a:lnTo>
                  <a:cubicBezTo>
                    <a:pt x="5388" y="380"/>
                    <a:pt x="4343" y="601"/>
                    <a:pt x="3001" y="601"/>
                  </a:cubicBezTo>
                  <a:cubicBezTo>
                    <a:pt x="2900" y="601"/>
                    <a:pt x="2797" y="600"/>
                    <a:pt x="2694" y="597"/>
                  </a:cubicBezTo>
                  <a:lnTo>
                    <a:pt x="2109" y="597"/>
                  </a:lnTo>
                  <a:lnTo>
                    <a:pt x="1938" y="585"/>
                  </a:lnTo>
                  <a:lnTo>
                    <a:pt x="1877" y="585"/>
                  </a:lnTo>
                  <a:cubicBezTo>
                    <a:pt x="1804" y="573"/>
                    <a:pt x="1731" y="573"/>
                    <a:pt x="1658" y="561"/>
                  </a:cubicBezTo>
                  <a:lnTo>
                    <a:pt x="1621" y="561"/>
                  </a:lnTo>
                  <a:lnTo>
                    <a:pt x="1438" y="536"/>
                  </a:lnTo>
                  <a:lnTo>
                    <a:pt x="1377" y="524"/>
                  </a:lnTo>
                  <a:lnTo>
                    <a:pt x="1231" y="500"/>
                  </a:lnTo>
                  <a:lnTo>
                    <a:pt x="1170" y="500"/>
                  </a:lnTo>
                  <a:lnTo>
                    <a:pt x="1024" y="463"/>
                  </a:lnTo>
                  <a:lnTo>
                    <a:pt x="975" y="463"/>
                  </a:lnTo>
                  <a:cubicBezTo>
                    <a:pt x="914" y="451"/>
                    <a:pt x="853" y="439"/>
                    <a:pt x="805" y="427"/>
                  </a:cubicBezTo>
                  <a:lnTo>
                    <a:pt x="768" y="414"/>
                  </a:lnTo>
                  <a:lnTo>
                    <a:pt x="646" y="378"/>
                  </a:lnTo>
                  <a:lnTo>
                    <a:pt x="598" y="366"/>
                  </a:lnTo>
                  <a:lnTo>
                    <a:pt x="500" y="341"/>
                  </a:lnTo>
                  <a:lnTo>
                    <a:pt x="451" y="317"/>
                  </a:lnTo>
                  <a:lnTo>
                    <a:pt x="354" y="280"/>
                  </a:lnTo>
                  <a:lnTo>
                    <a:pt x="329" y="280"/>
                  </a:lnTo>
                  <a:cubicBezTo>
                    <a:pt x="293" y="268"/>
                    <a:pt x="269" y="256"/>
                    <a:pt x="232" y="232"/>
                  </a:cubicBezTo>
                  <a:lnTo>
                    <a:pt x="208" y="219"/>
                  </a:lnTo>
                  <a:cubicBezTo>
                    <a:pt x="183" y="207"/>
                    <a:pt x="159" y="195"/>
                    <a:pt x="147" y="183"/>
                  </a:cubicBezTo>
                  <a:lnTo>
                    <a:pt x="122" y="171"/>
                  </a:lnTo>
                  <a:cubicBezTo>
                    <a:pt x="110" y="158"/>
                    <a:pt x="86" y="134"/>
                    <a:pt x="74" y="122"/>
                  </a:cubicBezTo>
                  <a:cubicBezTo>
                    <a:pt x="49" y="98"/>
                    <a:pt x="37" y="85"/>
                    <a:pt x="25" y="61"/>
                  </a:cubicBezTo>
                  <a:cubicBezTo>
                    <a:pt x="25" y="49"/>
                    <a:pt x="13" y="24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4416493" y="2619227"/>
              <a:ext cx="176012" cy="37502"/>
            </a:xfrm>
            <a:custGeom>
              <a:rect b="b" l="l" r="r" t="t"/>
              <a:pathLst>
                <a:path extrusionOk="0" h="1148" w="5388">
                  <a:moveTo>
                    <a:pt x="2492" y="1"/>
                  </a:moveTo>
                  <a:cubicBezTo>
                    <a:pt x="1104" y="1"/>
                    <a:pt x="1" y="225"/>
                    <a:pt x="1" y="526"/>
                  </a:cubicBezTo>
                  <a:cubicBezTo>
                    <a:pt x="1" y="538"/>
                    <a:pt x="1" y="551"/>
                    <a:pt x="1" y="563"/>
                  </a:cubicBezTo>
                  <a:cubicBezTo>
                    <a:pt x="13" y="575"/>
                    <a:pt x="25" y="587"/>
                    <a:pt x="37" y="599"/>
                  </a:cubicBezTo>
                  <a:lnTo>
                    <a:pt x="50" y="624"/>
                  </a:lnTo>
                  <a:cubicBezTo>
                    <a:pt x="50" y="636"/>
                    <a:pt x="62" y="648"/>
                    <a:pt x="74" y="660"/>
                  </a:cubicBezTo>
                  <a:cubicBezTo>
                    <a:pt x="86" y="672"/>
                    <a:pt x="98" y="672"/>
                    <a:pt x="98" y="685"/>
                  </a:cubicBezTo>
                  <a:cubicBezTo>
                    <a:pt x="111" y="697"/>
                    <a:pt x="135" y="709"/>
                    <a:pt x="147" y="721"/>
                  </a:cubicBezTo>
                  <a:lnTo>
                    <a:pt x="184" y="733"/>
                  </a:lnTo>
                  <a:cubicBezTo>
                    <a:pt x="196" y="746"/>
                    <a:pt x="220" y="758"/>
                    <a:pt x="245" y="770"/>
                  </a:cubicBezTo>
                  <a:lnTo>
                    <a:pt x="281" y="782"/>
                  </a:lnTo>
                  <a:lnTo>
                    <a:pt x="366" y="819"/>
                  </a:lnTo>
                  <a:lnTo>
                    <a:pt x="403" y="831"/>
                  </a:lnTo>
                  <a:lnTo>
                    <a:pt x="500" y="867"/>
                  </a:lnTo>
                  <a:lnTo>
                    <a:pt x="537" y="880"/>
                  </a:lnTo>
                  <a:lnTo>
                    <a:pt x="647" y="916"/>
                  </a:lnTo>
                  <a:lnTo>
                    <a:pt x="708" y="928"/>
                  </a:lnTo>
                  <a:lnTo>
                    <a:pt x="829" y="965"/>
                  </a:lnTo>
                  <a:lnTo>
                    <a:pt x="878" y="977"/>
                  </a:lnTo>
                  <a:lnTo>
                    <a:pt x="1012" y="1002"/>
                  </a:lnTo>
                  <a:lnTo>
                    <a:pt x="1073" y="1014"/>
                  </a:lnTo>
                  <a:lnTo>
                    <a:pt x="1219" y="1038"/>
                  </a:lnTo>
                  <a:lnTo>
                    <a:pt x="1280" y="1050"/>
                  </a:lnTo>
                  <a:lnTo>
                    <a:pt x="1439" y="1062"/>
                  </a:lnTo>
                  <a:lnTo>
                    <a:pt x="1500" y="1075"/>
                  </a:lnTo>
                  <a:lnTo>
                    <a:pt x="1670" y="1099"/>
                  </a:lnTo>
                  <a:lnTo>
                    <a:pt x="1731" y="1099"/>
                  </a:lnTo>
                  <a:lnTo>
                    <a:pt x="1902" y="1111"/>
                  </a:lnTo>
                  <a:lnTo>
                    <a:pt x="1963" y="1111"/>
                  </a:lnTo>
                  <a:lnTo>
                    <a:pt x="2158" y="1123"/>
                  </a:lnTo>
                  <a:lnTo>
                    <a:pt x="2182" y="1123"/>
                  </a:lnTo>
                  <a:cubicBezTo>
                    <a:pt x="2341" y="1136"/>
                    <a:pt x="2511" y="1148"/>
                    <a:pt x="2682" y="1148"/>
                  </a:cubicBezTo>
                  <a:lnTo>
                    <a:pt x="3462" y="1148"/>
                  </a:lnTo>
                  <a:lnTo>
                    <a:pt x="3620" y="1136"/>
                  </a:lnTo>
                  <a:lnTo>
                    <a:pt x="3705" y="1136"/>
                  </a:lnTo>
                  <a:lnTo>
                    <a:pt x="3864" y="1123"/>
                  </a:lnTo>
                  <a:lnTo>
                    <a:pt x="3937" y="1123"/>
                  </a:lnTo>
                  <a:lnTo>
                    <a:pt x="4083" y="1111"/>
                  </a:lnTo>
                  <a:cubicBezTo>
                    <a:pt x="4108" y="1099"/>
                    <a:pt x="4132" y="1099"/>
                    <a:pt x="4156" y="1099"/>
                  </a:cubicBezTo>
                  <a:lnTo>
                    <a:pt x="4290" y="1087"/>
                  </a:lnTo>
                  <a:lnTo>
                    <a:pt x="4363" y="1075"/>
                  </a:lnTo>
                  <a:lnTo>
                    <a:pt x="4485" y="1062"/>
                  </a:lnTo>
                  <a:lnTo>
                    <a:pt x="4558" y="1038"/>
                  </a:lnTo>
                  <a:lnTo>
                    <a:pt x="4668" y="1026"/>
                  </a:lnTo>
                  <a:lnTo>
                    <a:pt x="4729" y="1014"/>
                  </a:lnTo>
                  <a:lnTo>
                    <a:pt x="4826" y="989"/>
                  </a:lnTo>
                  <a:lnTo>
                    <a:pt x="4887" y="965"/>
                  </a:lnTo>
                  <a:lnTo>
                    <a:pt x="4973" y="941"/>
                  </a:lnTo>
                  <a:lnTo>
                    <a:pt x="5021" y="928"/>
                  </a:lnTo>
                  <a:lnTo>
                    <a:pt x="5095" y="892"/>
                  </a:lnTo>
                  <a:lnTo>
                    <a:pt x="5143" y="880"/>
                  </a:lnTo>
                  <a:lnTo>
                    <a:pt x="5204" y="855"/>
                  </a:lnTo>
                  <a:lnTo>
                    <a:pt x="5241" y="831"/>
                  </a:lnTo>
                  <a:lnTo>
                    <a:pt x="5290" y="794"/>
                  </a:lnTo>
                  <a:lnTo>
                    <a:pt x="5314" y="782"/>
                  </a:lnTo>
                  <a:cubicBezTo>
                    <a:pt x="5326" y="770"/>
                    <a:pt x="5338" y="758"/>
                    <a:pt x="5338" y="746"/>
                  </a:cubicBezTo>
                  <a:lnTo>
                    <a:pt x="5363" y="721"/>
                  </a:lnTo>
                  <a:cubicBezTo>
                    <a:pt x="5363" y="709"/>
                    <a:pt x="5375" y="697"/>
                    <a:pt x="5375" y="685"/>
                  </a:cubicBezTo>
                  <a:lnTo>
                    <a:pt x="5375" y="672"/>
                  </a:lnTo>
                  <a:cubicBezTo>
                    <a:pt x="5387" y="660"/>
                    <a:pt x="5387" y="648"/>
                    <a:pt x="5387" y="648"/>
                  </a:cubicBezTo>
                  <a:cubicBezTo>
                    <a:pt x="5387" y="526"/>
                    <a:pt x="5229" y="417"/>
                    <a:pt x="4973" y="319"/>
                  </a:cubicBezTo>
                  <a:cubicBezTo>
                    <a:pt x="4497" y="161"/>
                    <a:pt x="3657" y="27"/>
                    <a:pt x="2706" y="2"/>
                  </a:cubicBezTo>
                  <a:cubicBezTo>
                    <a:pt x="2634" y="1"/>
                    <a:pt x="2563" y="1"/>
                    <a:pt x="2492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4416101" y="2608545"/>
              <a:ext cx="176404" cy="43546"/>
            </a:xfrm>
            <a:custGeom>
              <a:rect b="b" l="l" r="r" t="t"/>
              <a:pathLst>
                <a:path extrusionOk="0" h="1333" w="5400">
                  <a:moveTo>
                    <a:pt x="13" y="0"/>
                  </a:moveTo>
                  <a:lnTo>
                    <a:pt x="1" y="731"/>
                  </a:lnTo>
                  <a:cubicBezTo>
                    <a:pt x="1" y="744"/>
                    <a:pt x="1" y="768"/>
                    <a:pt x="13" y="780"/>
                  </a:cubicBezTo>
                  <a:cubicBezTo>
                    <a:pt x="25" y="805"/>
                    <a:pt x="37" y="817"/>
                    <a:pt x="49" y="841"/>
                  </a:cubicBezTo>
                  <a:cubicBezTo>
                    <a:pt x="62" y="853"/>
                    <a:pt x="86" y="878"/>
                    <a:pt x="110" y="890"/>
                  </a:cubicBezTo>
                  <a:lnTo>
                    <a:pt x="123" y="902"/>
                  </a:lnTo>
                  <a:lnTo>
                    <a:pt x="147" y="914"/>
                  </a:lnTo>
                  <a:lnTo>
                    <a:pt x="183" y="939"/>
                  </a:lnTo>
                  <a:lnTo>
                    <a:pt x="208" y="951"/>
                  </a:lnTo>
                  <a:lnTo>
                    <a:pt x="317" y="999"/>
                  </a:lnTo>
                  <a:lnTo>
                    <a:pt x="330" y="1012"/>
                  </a:lnTo>
                  <a:lnTo>
                    <a:pt x="439" y="1048"/>
                  </a:lnTo>
                  <a:lnTo>
                    <a:pt x="476" y="1060"/>
                  </a:lnTo>
                  <a:lnTo>
                    <a:pt x="573" y="1097"/>
                  </a:lnTo>
                  <a:lnTo>
                    <a:pt x="622" y="1109"/>
                  </a:lnTo>
                  <a:lnTo>
                    <a:pt x="744" y="1146"/>
                  </a:lnTo>
                  <a:lnTo>
                    <a:pt x="781" y="1146"/>
                  </a:lnTo>
                  <a:cubicBezTo>
                    <a:pt x="841" y="1158"/>
                    <a:pt x="902" y="1170"/>
                    <a:pt x="963" y="1182"/>
                  </a:cubicBezTo>
                  <a:lnTo>
                    <a:pt x="1000" y="1194"/>
                  </a:lnTo>
                  <a:lnTo>
                    <a:pt x="1146" y="1219"/>
                  </a:lnTo>
                  <a:lnTo>
                    <a:pt x="1219" y="1231"/>
                  </a:lnTo>
                  <a:lnTo>
                    <a:pt x="1353" y="1255"/>
                  </a:lnTo>
                  <a:lnTo>
                    <a:pt x="1426" y="1268"/>
                  </a:lnTo>
                  <a:lnTo>
                    <a:pt x="1597" y="1292"/>
                  </a:lnTo>
                  <a:lnTo>
                    <a:pt x="1634" y="1292"/>
                  </a:lnTo>
                  <a:lnTo>
                    <a:pt x="1865" y="1304"/>
                  </a:lnTo>
                  <a:lnTo>
                    <a:pt x="1926" y="1304"/>
                  </a:lnTo>
                  <a:lnTo>
                    <a:pt x="2097" y="1329"/>
                  </a:lnTo>
                  <a:lnTo>
                    <a:pt x="2682" y="1329"/>
                  </a:lnTo>
                  <a:cubicBezTo>
                    <a:pt x="2784" y="1331"/>
                    <a:pt x="2886" y="1332"/>
                    <a:pt x="2986" y="1332"/>
                  </a:cubicBezTo>
                  <a:cubicBezTo>
                    <a:pt x="4320" y="1332"/>
                    <a:pt x="5375" y="1111"/>
                    <a:pt x="5375" y="805"/>
                  </a:cubicBezTo>
                  <a:lnTo>
                    <a:pt x="5399" y="86"/>
                  </a:lnTo>
                  <a:lnTo>
                    <a:pt x="5399" y="86"/>
                  </a:lnTo>
                  <a:cubicBezTo>
                    <a:pt x="5388" y="381"/>
                    <a:pt x="4336" y="613"/>
                    <a:pt x="2988" y="613"/>
                  </a:cubicBezTo>
                  <a:cubicBezTo>
                    <a:pt x="2891" y="613"/>
                    <a:pt x="2793" y="612"/>
                    <a:pt x="2694" y="610"/>
                  </a:cubicBezTo>
                  <a:lnTo>
                    <a:pt x="2365" y="610"/>
                  </a:lnTo>
                  <a:cubicBezTo>
                    <a:pt x="2304" y="597"/>
                    <a:pt x="2255" y="597"/>
                    <a:pt x="2194" y="597"/>
                  </a:cubicBezTo>
                  <a:lnTo>
                    <a:pt x="2109" y="597"/>
                  </a:lnTo>
                  <a:lnTo>
                    <a:pt x="1938" y="585"/>
                  </a:lnTo>
                  <a:lnTo>
                    <a:pt x="1877" y="585"/>
                  </a:lnTo>
                  <a:lnTo>
                    <a:pt x="1646" y="561"/>
                  </a:lnTo>
                  <a:lnTo>
                    <a:pt x="1621" y="561"/>
                  </a:lnTo>
                  <a:cubicBezTo>
                    <a:pt x="1560" y="561"/>
                    <a:pt x="1500" y="549"/>
                    <a:pt x="1439" y="536"/>
                  </a:cubicBezTo>
                  <a:lnTo>
                    <a:pt x="1365" y="536"/>
                  </a:lnTo>
                  <a:lnTo>
                    <a:pt x="1231" y="512"/>
                  </a:lnTo>
                  <a:lnTo>
                    <a:pt x="1158" y="500"/>
                  </a:lnTo>
                  <a:lnTo>
                    <a:pt x="1012" y="475"/>
                  </a:lnTo>
                  <a:lnTo>
                    <a:pt x="976" y="463"/>
                  </a:lnTo>
                  <a:cubicBezTo>
                    <a:pt x="915" y="451"/>
                    <a:pt x="854" y="439"/>
                    <a:pt x="805" y="427"/>
                  </a:cubicBezTo>
                  <a:lnTo>
                    <a:pt x="768" y="415"/>
                  </a:lnTo>
                  <a:lnTo>
                    <a:pt x="647" y="390"/>
                  </a:lnTo>
                  <a:lnTo>
                    <a:pt x="598" y="366"/>
                  </a:lnTo>
                  <a:lnTo>
                    <a:pt x="500" y="341"/>
                  </a:lnTo>
                  <a:lnTo>
                    <a:pt x="452" y="329"/>
                  </a:lnTo>
                  <a:lnTo>
                    <a:pt x="354" y="293"/>
                  </a:lnTo>
                  <a:lnTo>
                    <a:pt x="330" y="281"/>
                  </a:lnTo>
                  <a:cubicBezTo>
                    <a:pt x="293" y="268"/>
                    <a:pt x="257" y="244"/>
                    <a:pt x="232" y="232"/>
                  </a:cubicBezTo>
                  <a:lnTo>
                    <a:pt x="208" y="220"/>
                  </a:lnTo>
                  <a:lnTo>
                    <a:pt x="147" y="183"/>
                  </a:lnTo>
                  <a:lnTo>
                    <a:pt x="123" y="171"/>
                  </a:lnTo>
                  <a:cubicBezTo>
                    <a:pt x="98" y="146"/>
                    <a:pt x="86" y="134"/>
                    <a:pt x="62" y="110"/>
                  </a:cubicBezTo>
                  <a:cubicBezTo>
                    <a:pt x="49" y="98"/>
                    <a:pt x="37" y="73"/>
                    <a:pt x="25" y="61"/>
                  </a:cubicBezTo>
                  <a:cubicBezTo>
                    <a:pt x="25" y="37"/>
                    <a:pt x="13" y="25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4416918" y="2591688"/>
              <a:ext cx="175980" cy="37176"/>
            </a:xfrm>
            <a:custGeom>
              <a:rect b="b" l="l" r="r" t="t"/>
              <a:pathLst>
                <a:path extrusionOk="0" h="1138" w="5387">
                  <a:moveTo>
                    <a:pt x="2399" y="1"/>
                  </a:moveTo>
                  <a:cubicBezTo>
                    <a:pt x="1055" y="1"/>
                    <a:pt x="0" y="222"/>
                    <a:pt x="0" y="528"/>
                  </a:cubicBezTo>
                  <a:cubicBezTo>
                    <a:pt x="0" y="528"/>
                    <a:pt x="0" y="541"/>
                    <a:pt x="0" y="553"/>
                  </a:cubicBezTo>
                  <a:lnTo>
                    <a:pt x="0" y="565"/>
                  </a:lnTo>
                  <a:cubicBezTo>
                    <a:pt x="12" y="577"/>
                    <a:pt x="12" y="589"/>
                    <a:pt x="24" y="602"/>
                  </a:cubicBezTo>
                  <a:lnTo>
                    <a:pt x="37" y="614"/>
                  </a:lnTo>
                  <a:cubicBezTo>
                    <a:pt x="49" y="638"/>
                    <a:pt x="61" y="650"/>
                    <a:pt x="73" y="662"/>
                  </a:cubicBezTo>
                  <a:lnTo>
                    <a:pt x="98" y="675"/>
                  </a:lnTo>
                  <a:cubicBezTo>
                    <a:pt x="110" y="687"/>
                    <a:pt x="134" y="699"/>
                    <a:pt x="146" y="711"/>
                  </a:cubicBezTo>
                  <a:lnTo>
                    <a:pt x="171" y="723"/>
                  </a:lnTo>
                  <a:cubicBezTo>
                    <a:pt x="195" y="748"/>
                    <a:pt x="219" y="760"/>
                    <a:pt x="244" y="772"/>
                  </a:cubicBezTo>
                  <a:lnTo>
                    <a:pt x="280" y="784"/>
                  </a:lnTo>
                  <a:cubicBezTo>
                    <a:pt x="305" y="797"/>
                    <a:pt x="329" y="809"/>
                    <a:pt x="353" y="821"/>
                  </a:cubicBezTo>
                  <a:lnTo>
                    <a:pt x="402" y="833"/>
                  </a:lnTo>
                  <a:lnTo>
                    <a:pt x="500" y="870"/>
                  </a:lnTo>
                  <a:lnTo>
                    <a:pt x="536" y="882"/>
                  </a:lnTo>
                  <a:lnTo>
                    <a:pt x="646" y="918"/>
                  </a:lnTo>
                  <a:lnTo>
                    <a:pt x="695" y="931"/>
                  </a:lnTo>
                  <a:lnTo>
                    <a:pt x="816" y="955"/>
                  </a:lnTo>
                  <a:lnTo>
                    <a:pt x="877" y="967"/>
                  </a:lnTo>
                  <a:lnTo>
                    <a:pt x="1011" y="991"/>
                  </a:lnTo>
                  <a:lnTo>
                    <a:pt x="1072" y="1004"/>
                  </a:lnTo>
                  <a:lnTo>
                    <a:pt x="1206" y="1028"/>
                  </a:lnTo>
                  <a:lnTo>
                    <a:pt x="1280" y="1040"/>
                  </a:lnTo>
                  <a:lnTo>
                    <a:pt x="1426" y="1065"/>
                  </a:lnTo>
                  <a:lnTo>
                    <a:pt x="1499" y="1077"/>
                  </a:lnTo>
                  <a:lnTo>
                    <a:pt x="1657" y="1089"/>
                  </a:lnTo>
                  <a:lnTo>
                    <a:pt x="1718" y="1089"/>
                  </a:lnTo>
                  <a:lnTo>
                    <a:pt x="1901" y="1113"/>
                  </a:lnTo>
                  <a:lnTo>
                    <a:pt x="1950" y="1113"/>
                  </a:lnTo>
                  <a:cubicBezTo>
                    <a:pt x="2023" y="1113"/>
                    <a:pt x="2084" y="1126"/>
                    <a:pt x="2157" y="1126"/>
                  </a:cubicBezTo>
                  <a:lnTo>
                    <a:pt x="2181" y="1126"/>
                  </a:lnTo>
                  <a:cubicBezTo>
                    <a:pt x="2340" y="1138"/>
                    <a:pt x="2510" y="1138"/>
                    <a:pt x="2681" y="1138"/>
                  </a:cubicBezTo>
                  <a:lnTo>
                    <a:pt x="3705" y="1138"/>
                  </a:lnTo>
                  <a:lnTo>
                    <a:pt x="3851" y="1126"/>
                  </a:lnTo>
                  <a:lnTo>
                    <a:pt x="3936" y="1126"/>
                  </a:lnTo>
                  <a:lnTo>
                    <a:pt x="4070" y="1101"/>
                  </a:lnTo>
                  <a:lnTo>
                    <a:pt x="4155" y="1101"/>
                  </a:lnTo>
                  <a:lnTo>
                    <a:pt x="4277" y="1077"/>
                  </a:lnTo>
                  <a:lnTo>
                    <a:pt x="4363" y="1065"/>
                  </a:lnTo>
                  <a:lnTo>
                    <a:pt x="4472" y="1052"/>
                  </a:lnTo>
                  <a:lnTo>
                    <a:pt x="4558" y="1040"/>
                  </a:lnTo>
                  <a:lnTo>
                    <a:pt x="4655" y="1016"/>
                  </a:lnTo>
                  <a:lnTo>
                    <a:pt x="4728" y="1004"/>
                  </a:lnTo>
                  <a:lnTo>
                    <a:pt x="4826" y="979"/>
                  </a:lnTo>
                  <a:lnTo>
                    <a:pt x="4887" y="967"/>
                  </a:lnTo>
                  <a:cubicBezTo>
                    <a:pt x="4911" y="955"/>
                    <a:pt x="4935" y="943"/>
                    <a:pt x="4972" y="931"/>
                  </a:cubicBezTo>
                  <a:lnTo>
                    <a:pt x="5021" y="918"/>
                  </a:lnTo>
                  <a:lnTo>
                    <a:pt x="5094" y="894"/>
                  </a:lnTo>
                  <a:cubicBezTo>
                    <a:pt x="5106" y="882"/>
                    <a:pt x="5118" y="882"/>
                    <a:pt x="5143" y="870"/>
                  </a:cubicBezTo>
                  <a:cubicBezTo>
                    <a:pt x="5155" y="857"/>
                    <a:pt x="5179" y="857"/>
                    <a:pt x="5203" y="845"/>
                  </a:cubicBezTo>
                  <a:lnTo>
                    <a:pt x="5240" y="821"/>
                  </a:lnTo>
                  <a:lnTo>
                    <a:pt x="5277" y="797"/>
                  </a:lnTo>
                  <a:lnTo>
                    <a:pt x="5313" y="772"/>
                  </a:lnTo>
                  <a:cubicBezTo>
                    <a:pt x="5313" y="760"/>
                    <a:pt x="5325" y="748"/>
                    <a:pt x="5337" y="736"/>
                  </a:cubicBezTo>
                  <a:lnTo>
                    <a:pt x="5362" y="711"/>
                  </a:lnTo>
                  <a:cubicBezTo>
                    <a:pt x="5362" y="699"/>
                    <a:pt x="5374" y="699"/>
                    <a:pt x="5374" y="687"/>
                  </a:cubicBezTo>
                  <a:lnTo>
                    <a:pt x="5374" y="675"/>
                  </a:lnTo>
                  <a:cubicBezTo>
                    <a:pt x="5374" y="662"/>
                    <a:pt x="5386" y="650"/>
                    <a:pt x="5386" y="638"/>
                  </a:cubicBezTo>
                  <a:cubicBezTo>
                    <a:pt x="5386" y="516"/>
                    <a:pt x="5228" y="407"/>
                    <a:pt x="4960" y="321"/>
                  </a:cubicBezTo>
                  <a:cubicBezTo>
                    <a:pt x="4484" y="151"/>
                    <a:pt x="3656" y="17"/>
                    <a:pt x="2705" y="4"/>
                  </a:cubicBezTo>
                  <a:cubicBezTo>
                    <a:pt x="2602" y="2"/>
                    <a:pt x="2499" y="1"/>
                    <a:pt x="2399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417310" y="2581071"/>
              <a:ext cx="176372" cy="43546"/>
            </a:xfrm>
            <a:custGeom>
              <a:rect b="b" l="l" r="r" t="t"/>
              <a:pathLst>
                <a:path extrusionOk="0" h="1333" w="5399">
                  <a:moveTo>
                    <a:pt x="5399" y="86"/>
                  </a:moveTo>
                  <a:lnTo>
                    <a:pt x="5399" y="90"/>
                  </a:lnTo>
                  <a:lnTo>
                    <a:pt x="5399" y="90"/>
                  </a:lnTo>
                  <a:cubicBezTo>
                    <a:pt x="5399" y="88"/>
                    <a:pt x="5399" y="87"/>
                    <a:pt x="5399" y="86"/>
                  </a:cubicBezTo>
                  <a:close/>
                  <a:moveTo>
                    <a:pt x="25" y="0"/>
                  </a:moveTo>
                  <a:lnTo>
                    <a:pt x="12" y="719"/>
                  </a:lnTo>
                  <a:cubicBezTo>
                    <a:pt x="0" y="744"/>
                    <a:pt x="12" y="768"/>
                    <a:pt x="25" y="780"/>
                  </a:cubicBezTo>
                  <a:cubicBezTo>
                    <a:pt x="25" y="805"/>
                    <a:pt x="37" y="817"/>
                    <a:pt x="61" y="841"/>
                  </a:cubicBezTo>
                  <a:cubicBezTo>
                    <a:pt x="73" y="853"/>
                    <a:pt x="98" y="866"/>
                    <a:pt x="110" y="890"/>
                  </a:cubicBezTo>
                  <a:lnTo>
                    <a:pt x="134" y="902"/>
                  </a:lnTo>
                  <a:lnTo>
                    <a:pt x="159" y="914"/>
                  </a:lnTo>
                  <a:lnTo>
                    <a:pt x="195" y="939"/>
                  </a:lnTo>
                  <a:lnTo>
                    <a:pt x="220" y="951"/>
                  </a:lnTo>
                  <a:lnTo>
                    <a:pt x="317" y="1000"/>
                  </a:lnTo>
                  <a:lnTo>
                    <a:pt x="341" y="1012"/>
                  </a:lnTo>
                  <a:lnTo>
                    <a:pt x="439" y="1048"/>
                  </a:lnTo>
                  <a:lnTo>
                    <a:pt x="488" y="1061"/>
                  </a:lnTo>
                  <a:lnTo>
                    <a:pt x="585" y="1097"/>
                  </a:lnTo>
                  <a:lnTo>
                    <a:pt x="634" y="1109"/>
                  </a:lnTo>
                  <a:lnTo>
                    <a:pt x="756" y="1134"/>
                  </a:lnTo>
                  <a:lnTo>
                    <a:pt x="792" y="1146"/>
                  </a:lnTo>
                  <a:cubicBezTo>
                    <a:pt x="853" y="1158"/>
                    <a:pt x="902" y="1170"/>
                    <a:pt x="963" y="1182"/>
                  </a:cubicBezTo>
                  <a:lnTo>
                    <a:pt x="1012" y="1182"/>
                  </a:lnTo>
                  <a:lnTo>
                    <a:pt x="1158" y="1207"/>
                  </a:lnTo>
                  <a:lnTo>
                    <a:pt x="1219" y="1219"/>
                  </a:lnTo>
                  <a:lnTo>
                    <a:pt x="1365" y="1243"/>
                  </a:lnTo>
                  <a:lnTo>
                    <a:pt x="1426" y="1256"/>
                  </a:lnTo>
                  <a:cubicBezTo>
                    <a:pt x="1487" y="1268"/>
                    <a:pt x="1548" y="1280"/>
                    <a:pt x="1609" y="1280"/>
                  </a:cubicBezTo>
                  <a:lnTo>
                    <a:pt x="1645" y="1280"/>
                  </a:lnTo>
                  <a:lnTo>
                    <a:pt x="1865" y="1304"/>
                  </a:lnTo>
                  <a:lnTo>
                    <a:pt x="1938" y="1304"/>
                  </a:lnTo>
                  <a:lnTo>
                    <a:pt x="2108" y="1316"/>
                  </a:lnTo>
                  <a:lnTo>
                    <a:pt x="2437" y="1316"/>
                  </a:lnTo>
                  <a:lnTo>
                    <a:pt x="2681" y="1329"/>
                  </a:lnTo>
                  <a:cubicBezTo>
                    <a:pt x="2781" y="1331"/>
                    <a:pt x="2879" y="1332"/>
                    <a:pt x="2975" y="1332"/>
                  </a:cubicBezTo>
                  <a:cubicBezTo>
                    <a:pt x="4325" y="1332"/>
                    <a:pt x="5386" y="1100"/>
                    <a:pt x="5386" y="805"/>
                  </a:cubicBezTo>
                  <a:lnTo>
                    <a:pt x="5399" y="90"/>
                  </a:lnTo>
                  <a:lnTo>
                    <a:pt x="5399" y="90"/>
                  </a:lnTo>
                  <a:cubicBezTo>
                    <a:pt x="5388" y="389"/>
                    <a:pt x="4289" y="611"/>
                    <a:pt x="2907" y="611"/>
                  </a:cubicBezTo>
                  <a:cubicBezTo>
                    <a:pt x="2837" y="611"/>
                    <a:pt x="2765" y="611"/>
                    <a:pt x="2693" y="610"/>
                  </a:cubicBezTo>
                  <a:lnTo>
                    <a:pt x="2450" y="598"/>
                  </a:lnTo>
                  <a:lnTo>
                    <a:pt x="2376" y="598"/>
                  </a:lnTo>
                  <a:cubicBezTo>
                    <a:pt x="2316" y="585"/>
                    <a:pt x="2255" y="585"/>
                    <a:pt x="2206" y="585"/>
                  </a:cubicBezTo>
                  <a:lnTo>
                    <a:pt x="2121" y="585"/>
                  </a:lnTo>
                  <a:lnTo>
                    <a:pt x="1950" y="573"/>
                  </a:lnTo>
                  <a:lnTo>
                    <a:pt x="1877" y="573"/>
                  </a:lnTo>
                  <a:lnTo>
                    <a:pt x="1658" y="549"/>
                  </a:lnTo>
                  <a:lnTo>
                    <a:pt x="1621" y="549"/>
                  </a:lnTo>
                  <a:cubicBezTo>
                    <a:pt x="1560" y="549"/>
                    <a:pt x="1499" y="537"/>
                    <a:pt x="1438" y="524"/>
                  </a:cubicBezTo>
                  <a:lnTo>
                    <a:pt x="1377" y="524"/>
                  </a:lnTo>
                  <a:lnTo>
                    <a:pt x="1231" y="500"/>
                  </a:lnTo>
                  <a:lnTo>
                    <a:pt x="1170" y="488"/>
                  </a:lnTo>
                  <a:lnTo>
                    <a:pt x="1024" y="463"/>
                  </a:lnTo>
                  <a:lnTo>
                    <a:pt x="987" y="463"/>
                  </a:lnTo>
                  <a:cubicBezTo>
                    <a:pt x="926" y="451"/>
                    <a:pt x="865" y="439"/>
                    <a:pt x="804" y="427"/>
                  </a:cubicBezTo>
                  <a:lnTo>
                    <a:pt x="768" y="415"/>
                  </a:lnTo>
                  <a:lnTo>
                    <a:pt x="646" y="378"/>
                  </a:lnTo>
                  <a:lnTo>
                    <a:pt x="597" y="366"/>
                  </a:lnTo>
                  <a:lnTo>
                    <a:pt x="500" y="342"/>
                  </a:lnTo>
                  <a:lnTo>
                    <a:pt x="463" y="317"/>
                  </a:lnTo>
                  <a:lnTo>
                    <a:pt x="354" y="281"/>
                  </a:lnTo>
                  <a:lnTo>
                    <a:pt x="341" y="281"/>
                  </a:lnTo>
                  <a:cubicBezTo>
                    <a:pt x="305" y="256"/>
                    <a:pt x="268" y="244"/>
                    <a:pt x="232" y="232"/>
                  </a:cubicBezTo>
                  <a:lnTo>
                    <a:pt x="207" y="220"/>
                  </a:lnTo>
                  <a:lnTo>
                    <a:pt x="146" y="171"/>
                  </a:lnTo>
                  <a:lnTo>
                    <a:pt x="134" y="159"/>
                  </a:lnTo>
                  <a:cubicBezTo>
                    <a:pt x="110" y="147"/>
                    <a:pt x="86" y="134"/>
                    <a:pt x="73" y="110"/>
                  </a:cubicBezTo>
                  <a:cubicBezTo>
                    <a:pt x="61" y="98"/>
                    <a:pt x="49" y="74"/>
                    <a:pt x="37" y="61"/>
                  </a:cubicBezTo>
                  <a:cubicBezTo>
                    <a:pt x="25" y="37"/>
                    <a:pt x="25" y="25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418094" y="2563887"/>
              <a:ext cx="175980" cy="37502"/>
            </a:xfrm>
            <a:custGeom>
              <a:rect b="b" l="l" r="r" t="t"/>
              <a:pathLst>
                <a:path extrusionOk="0" h="1148" w="5387">
                  <a:moveTo>
                    <a:pt x="2494" y="1"/>
                  </a:moveTo>
                  <a:cubicBezTo>
                    <a:pt x="1116" y="1"/>
                    <a:pt x="13" y="225"/>
                    <a:pt x="13" y="526"/>
                  </a:cubicBezTo>
                  <a:cubicBezTo>
                    <a:pt x="1" y="539"/>
                    <a:pt x="1" y="551"/>
                    <a:pt x="13" y="563"/>
                  </a:cubicBezTo>
                  <a:lnTo>
                    <a:pt x="13" y="575"/>
                  </a:lnTo>
                  <a:cubicBezTo>
                    <a:pt x="13" y="587"/>
                    <a:pt x="25" y="600"/>
                    <a:pt x="25" y="612"/>
                  </a:cubicBezTo>
                  <a:lnTo>
                    <a:pt x="37" y="624"/>
                  </a:lnTo>
                  <a:cubicBezTo>
                    <a:pt x="49" y="636"/>
                    <a:pt x="62" y="648"/>
                    <a:pt x="74" y="660"/>
                  </a:cubicBezTo>
                  <a:lnTo>
                    <a:pt x="98" y="685"/>
                  </a:lnTo>
                  <a:cubicBezTo>
                    <a:pt x="110" y="697"/>
                    <a:pt x="135" y="709"/>
                    <a:pt x="147" y="721"/>
                  </a:cubicBezTo>
                  <a:lnTo>
                    <a:pt x="171" y="734"/>
                  </a:lnTo>
                  <a:cubicBezTo>
                    <a:pt x="196" y="746"/>
                    <a:pt x="220" y="758"/>
                    <a:pt x="244" y="770"/>
                  </a:cubicBezTo>
                  <a:lnTo>
                    <a:pt x="281" y="794"/>
                  </a:lnTo>
                  <a:cubicBezTo>
                    <a:pt x="305" y="807"/>
                    <a:pt x="330" y="819"/>
                    <a:pt x="366" y="819"/>
                  </a:cubicBezTo>
                  <a:lnTo>
                    <a:pt x="403" y="843"/>
                  </a:lnTo>
                  <a:lnTo>
                    <a:pt x="500" y="868"/>
                  </a:lnTo>
                  <a:lnTo>
                    <a:pt x="537" y="892"/>
                  </a:lnTo>
                  <a:lnTo>
                    <a:pt x="646" y="916"/>
                  </a:lnTo>
                  <a:lnTo>
                    <a:pt x="695" y="929"/>
                  </a:lnTo>
                  <a:lnTo>
                    <a:pt x="817" y="965"/>
                  </a:lnTo>
                  <a:lnTo>
                    <a:pt x="878" y="977"/>
                  </a:lnTo>
                  <a:lnTo>
                    <a:pt x="1012" y="1002"/>
                  </a:lnTo>
                  <a:lnTo>
                    <a:pt x="1073" y="1014"/>
                  </a:lnTo>
                  <a:lnTo>
                    <a:pt x="1219" y="1038"/>
                  </a:lnTo>
                  <a:lnTo>
                    <a:pt x="1280" y="1050"/>
                  </a:lnTo>
                  <a:lnTo>
                    <a:pt x="1426" y="1075"/>
                  </a:lnTo>
                  <a:lnTo>
                    <a:pt x="1499" y="1075"/>
                  </a:lnTo>
                  <a:lnTo>
                    <a:pt x="1658" y="1087"/>
                  </a:lnTo>
                  <a:lnTo>
                    <a:pt x="1731" y="1099"/>
                  </a:lnTo>
                  <a:lnTo>
                    <a:pt x="1902" y="1111"/>
                  </a:lnTo>
                  <a:lnTo>
                    <a:pt x="1963" y="1111"/>
                  </a:lnTo>
                  <a:lnTo>
                    <a:pt x="2158" y="1136"/>
                  </a:lnTo>
                  <a:lnTo>
                    <a:pt x="2182" y="1136"/>
                  </a:lnTo>
                  <a:cubicBezTo>
                    <a:pt x="2340" y="1136"/>
                    <a:pt x="2511" y="1148"/>
                    <a:pt x="2682" y="1148"/>
                  </a:cubicBezTo>
                  <a:lnTo>
                    <a:pt x="3717" y="1148"/>
                  </a:lnTo>
                  <a:lnTo>
                    <a:pt x="3864" y="1136"/>
                  </a:lnTo>
                  <a:lnTo>
                    <a:pt x="3949" y="1136"/>
                  </a:lnTo>
                  <a:lnTo>
                    <a:pt x="4083" y="1111"/>
                  </a:lnTo>
                  <a:lnTo>
                    <a:pt x="4168" y="1111"/>
                  </a:lnTo>
                  <a:lnTo>
                    <a:pt x="4302" y="1087"/>
                  </a:lnTo>
                  <a:lnTo>
                    <a:pt x="4375" y="1075"/>
                  </a:lnTo>
                  <a:lnTo>
                    <a:pt x="4497" y="1063"/>
                  </a:lnTo>
                  <a:lnTo>
                    <a:pt x="4570" y="1050"/>
                  </a:lnTo>
                  <a:lnTo>
                    <a:pt x="4680" y="1026"/>
                  </a:lnTo>
                  <a:lnTo>
                    <a:pt x="4741" y="1014"/>
                  </a:lnTo>
                  <a:lnTo>
                    <a:pt x="4838" y="989"/>
                  </a:lnTo>
                  <a:lnTo>
                    <a:pt x="4899" y="965"/>
                  </a:lnTo>
                  <a:cubicBezTo>
                    <a:pt x="4924" y="965"/>
                    <a:pt x="4960" y="953"/>
                    <a:pt x="4985" y="941"/>
                  </a:cubicBezTo>
                  <a:lnTo>
                    <a:pt x="5033" y="929"/>
                  </a:lnTo>
                  <a:lnTo>
                    <a:pt x="5107" y="904"/>
                  </a:lnTo>
                  <a:lnTo>
                    <a:pt x="5155" y="880"/>
                  </a:lnTo>
                  <a:cubicBezTo>
                    <a:pt x="5167" y="868"/>
                    <a:pt x="5192" y="868"/>
                    <a:pt x="5216" y="855"/>
                  </a:cubicBezTo>
                  <a:lnTo>
                    <a:pt x="5253" y="831"/>
                  </a:lnTo>
                  <a:cubicBezTo>
                    <a:pt x="5265" y="819"/>
                    <a:pt x="5277" y="807"/>
                    <a:pt x="5289" y="807"/>
                  </a:cubicBezTo>
                  <a:lnTo>
                    <a:pt x="5326" y="782"/>
                  </a:lnTo>
                  <a:cubicBezTo>
                    <a:pt x="5338" y="770"/>
                    <a:pt x="5338" y="758"/>
                    <a:pt x="5350" y="746"/>
                  </a:cubicBezTo>
                  <a:lnTo>
                    <a:pt x="5375" y="721"/>
                  </a:lnTo>
                  <a:cubicBezTo>
                    <a:pt x="5375" y="709"/>
                    <a:pt x="5387" y="697"/>
                    <a:pt x="5387" y="697"/>
                  </a:cubicBezTo>
                  <a:lnTo>
                    <a:pt x="5387" y="685"/>
                  </a:lnTo>
                  <a:cubicBezTo>
                    <a:pt x="5387" y="673"/>
                    <a:pt x="5387" y="660"/>
                    <a:pt x="5387" y="648"/>
                  </a:cubicBezTo>
                  <a:cubicBezTo>
                    <a:pt x="5387" y="526"/>
                    <a:pt x="5241" y="417"/>
                    <a:pt x="4972" y="319"/>
                  </a:cubicBezTo>
                  <a:cubicBezTo>
                    <a:pt x="4497" y="149"/>
                    <a:pt x="3669" y="27"/>
                    <a:pt x="2706" y="2"/>
                  </a:cubicBezTo>
                  <a:cubicBezTo>
                    <a:pt x="2635" y="1"/>
                    <a:pt x="2564" y="1"/>
                    <a:pt x="2494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419303" y="2553596"/>
              <a:ext cx="176372" cy="44232"/>
            </a:xfrm>
            <a:custGeom>
              <a:rect b="b" l="l" r="r" t="t"/>
              <a:pathLst>
                <a:path extrusionOk="0" h="1354" w="5399">
                  <a:moveTo>
                    <a:pt x="12" y="1"/>
                  </a:moveTo>
                  <a:lnTo>
                    <a:pt x="0" y="720"/>
                  </a:lnTo>
                  <a:cubicBezTo>
                    <a:pt x="0" y="744"/>
                    <a:pt x="12" y="768"/>
                    <a:pt x="25" y="793"/>
                  </a:cubicBezTo>
                  <a:cubicBezTo>
                    <a:pt x="37" y="817"/>
                    <a:pt x="49" y="829"/>
                    <a:pt x="61" y="841"/>
                  </a:cubicBezTo>
                  <a:cubicBezTo>
                    <a:pt x="85" y="866"/>
                    <a:pt x="98" y="878"/>
                    <a:pt x="122" y="890"/>
                  </a:cubicBezTo>
                  <a:lnTo>
                    <a:pt x="134" y="915"/>
                  </a:lnTo>
                  <a:lnTo>
                    <a:pt x="159" y="927"/>
                  </a:lnTo>
                  <a:lnTo>
                    <a:pt x="195" y="951"/>
                  </a:lnTo>
                  <a:lnTo>
                    <a:pt x="219" y="963"/>
                  </a:lnTo>
                  <a:cubicBezTo>
                    <a:pt x="256" y="975"/>
                    <a:pt x="293" y="1000"/>
                    <a:pt x="329" y="1012"/>
                  </a:cubicBezTo>
                  <a:lnTo>
                    <a:pt x="341" y="1012"/>
                  </a:lnTo>
                  <a:lnTo>
                    <a:pt x="451" y="1049"/>
                  </a:lnTo>
                  <a:lnTo>
                    <a:pt x="500" y="1061"/>
                  </a:lnTo>
                  <a:lnTo>
                    <a:pt x="585" y="1097"/>
                  </a:lnTo>
                  <a:lnTo>
                    <a:pt x="646" y="1109"/>
                  </a:lnTo>
                  <a:lnTo>
                    <a:pt x="768" y="1146"/>
                  </a:lnTo>
                  <a:lnTo>
                    <a:pt x="792" y="1183"/>
                  </a:lnTo>
                  <a:cubicBezTo>
                    <a:pt x="853" y="1195"/>
                    <a:pt x="914" y="1207"/>
                    <a:pt x="975" y="1219"/>
                  </a:cubicBezTo>
                  <a:lnTo>
                    <a:pt x="1012" y="1219"/>
                  </a:lnTo>
                  <a:lnTo>
                    <a:pt x="1158" y="1244"/>
                  </a:lnTo>
                  <a:lnTo>
                    <a:pt x="1231" y="1256"/>
                  </a:lnTo>
                  <a:lnTo>
                    <a:pt x="1365" y="1280"/>
                  </a:lnTo>
                  <a:lnTo>
                    <a:pt x="1438" y="1280"/>
                  </a:lnTo>
                  <a:cubicBezTo>
                    <a:pt x="1487" y="1292"/>
                    <a:pt x="1548" y="1304"/>
                    <a:pt x="1609" y="1304"/>
                  </a:cubicBezTo>
                  <a:lnTo>
                    <a:pt x="1645" y="1304"/>
                  </a:lnTo>
                  <a:lnTo>
                    <a:pt x="1877" y="1329"/>
                  </a:lnTo>
                  <a:lnTo>
                    <a:pt x="1938" y="1329"/>
                  </a:lnTo>
                  <a:cubicBezTo>
                    <a:pt x="1999" y="1341"/>
                    <a:pt x="2047" y="1341"/>
                    <a:pt x="2108" y="1341"/>
                  </a:cubicBezTo>
                  <a:lnTo>
                    <a:pt x="2194" y="1341"/>
                  </a:lnTo>
                  <a:lnTo>
                    <a:pt x="2364" y="1353"/>
                  </a:lnTo>
                  <a:lnTo>
                    <a:pt x="2437" y="1353"/>
                  </a:lnTo>
                  <a:lnTo>
                    <a:pt x="2681" y="1329"/>
                  </a:lnTo>
                  <a:cubicBezTo>
                    <a:pt x="2785" y="1331"/>
                    <a:pt x="2887" y="1333"/>
                    <a:pt x="2988" y="1333"/>
                  </a:cubicBezTo>
                  <a:cubicBezTo>
                    <a:pt x="4330" y="1333"/>
                    <a:pt x="5375" y="1111"/>
                    <a:pt x="5386" y="805"/>
                  </a:cubicBezTo>
                  <a:lnTo>
                    <a:pt x="5399" y="86"/>
                  </a:lnTo>
                  <a:lnTo>
                    <a:pt x="5399" y="86"/>
                  </a:lnTo>
                  <a:cubicBezTo>
                    <a:pt x="5387" y="387"/>
                    <a:pt x="4294" y="612"/>
                    <a:pt x="2907" y="612"/>
                  </a:cubicBezTo>
                  <a:cubicBezTo>
                    <a:pt x="2836" y="612"/>
                    <a:pt x="2765" y="611"/>
                    <a:pt x="2693" y="610"/>
                  </a:cubicBezTo>
                  <a:lnTo>
                    <a:pt x="2437" y="598"/>
                  </a:lnTo>
                  <a:lnTo>
                    <a:pt x="2364" y="598"/>
                  </a:lnTo>
                  <a:lnTo>
                    <a:pt x="2194" y="586"/>
                  </a:lnTo>
                  <a:lnTo>
                    <a:pt x="2108" y="586"/>
                  </a:lnTo>
                  <a:cubicBezTo>
                    <a:pt x="2060" y="586"/>
                    <a:pt x="1999" y="573"/>
                    <a:pt x="1938" y="573"/>
                  </a:cubicBezTo>
                  <a:lnTo>
                    <a:pt x="1877" y="573"/>
                  </a:lnTo>
                  <a:lnTo>
                    <a:pt x="1657" y="549"/>
                  </a:lnTo>
                  <a:lnTo>
                    <a:pt x="1621" y="549"/>
                  </a:lnTo>
                  <a:lnTo>
                    <a:pt x="1438" y="537"/>
                  </a:lnTo>
                  <a:lnTo>
                    <a:pt x="1365" y="525"/>
                  </a:lnTo>
                  <a:lnTo>
                    <a:pt x="1231" y="500"/>
                  </a:lnTo>
                  <a:lnTo>
                    <a:pt x="1158" y="488"/>
                  </a:lnTo>
                  <a:lnTo>
                    <a:pt x="1024" y="464"/>
                  </a:lnTo>
                  <a:lnTo>
                    <a:pt x="975" y="451"/>
                  </a:lnTo>
                  <a:cubicBezTo>
                    <a:pt x="914" y="439"/>
                    <a:pt x="853" y="427"/>
                    <a:pt x="804" y="415"/>
                  </a:cubicBezTo>
                  <a:lnTo>
                    <a:pt x="768" y="403"/>
                  </a:lnTo>
                  <a:cubicBezTo>
                    <a:pt x="719" y="403"/>
                    <a:pt x="683" y="391"/>
                    <a:pt x="646" y="378"/>
                  </a:cubicBezTo>
                  <a:lnTo>
                    <a:pt x="597" y="366"/>
                  </a:lnTo>
                  <a:lnTo>
                    <a:pt x="500" y="330"/>
                  </a:lnTo>
                  <a:lnTo>
                    <a:pt x="451" y="317"/>
                  </a:lnTo>
                  <a:lnTo>
                    <a:pt x="354" y="281"/>
                  </a:lnTo>
                  <a:lnTo>
                    <a:pt x="329" y="281"/>
                  </a:lnTo>
                  <a:cubicBezTo>
                    <a:pt x="293" y="269"/>
                    <a:pt x="256" y="244"/>
                    <a:pt x="232" y="232"/>
                  </a:cubicBezTo>
                  <a:lnTo>
                    <a:pt x="207" y="220"/>
                  </a:lnTo>
                  <a:cubicBezTo>
                    <a:pt x="183" y="208"/>
                    <a:pt x="159" y="196"/>
                    <a:pt x="146" y="183"/>
                  </a:cubicBezTo>
                  <a:lnTo>
                    <a:pt x="122" y="159"/>
                  </a:lnTo>
                  <a:cubicBezTo>
                    <a:pt x="98" y="147"/>
                    <a:pt x="85" y="135"/>
                    <a:pt x="61" y="110"/>
                  </a:cubicBezTo>
                  <a:cubicBezTo>
                    <a:pt x="49" y="98"/>
                    <a:pt x="37" y="74"/>
                    <a:pt x="25" y="62"/>
                  </a:cubicBezTo>
                  <a:cubicBezTo>
                    <a:pt x="25" y="37"/>
                    <a:pt x="12" y="25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420087" y="2536739"/>
              <a:ext cx="175980" cy="37600"/>
            </a:xfrm>
            <a:custGeom>
              <a:rect b="b" l="l" r="r" t="t"/>
              <a:pathLst>
                <a:path extrusionOk="0" h="1151" w="5387">
                  <a:moveTo>
                    <a:pt x="2401" y="1"/>
                  </a:moveTo>
                  <a:cubicBezTo>
                    <a:pt x="1067" y="1"/>
                    <a:pt x="13" y="223"/>
                    <a:pt x="13" y="529"/>
                  </a:cubicBezTo>
                  <a:cubicBezTo>
                    <a:pt x="1" y="541"/>
                    <a:pt x="1" y="553"/>
                    <a:pt x="13" y="565"/>
                  </a:cubicBezTo>
                  <a:cubicBezTo>
                    <a:pt x="13" y="578"/>
                    <a:pt x="25" y="590"/>
                    <a:pt x="37" y="602"/>
                  </a:cubicBezTo>
                  <a:lnTo>
                    <a:pt x="61" y="626"/>
                  </a:lnTo>
                  <a:cubicBezTo>
                    <a:pt x="61" y="638"/>
                    <a:pt x="74" y="651"/>
                    <a:pt x="86" y="663"/>
                  </a:cubicBezTo>
                  <a:lnTo>
                    <a:pt x="110" y="687"/>
                  </a:lnTo>
                  <a:lnTo>
                    <a:pt x="159" y="724"/>
                  </a:lnTo>
                  <a:lnTo>
                    <a:pt x="183" y="736"/>
                  </a:lnTo>
                  <a:cubicBezTo>
                    <a:pt x="208" y="748"/>
                    <a:pt x="232" y="760"/>
                    <a:pt x="256" y="772"/>
                  </a:cubicBezTo>
                  <a:lnTo>
                    <a:pt x="293" y="785"/>
                  </a:lnTo>
                  <a:lnTo>
                    <a:pt x="378" y="821"/>
                  </a:lnTo>
                  <a:lnTo>
                    <a:pt x="415" y="846"/>
                  </a:lnTo>
                  <a:lnTo>
                    <a:pt x="512" y="870"/>
                  </a:lnTo>
                  <a:lnTo>
                    <a:pt x="549" y="882"/>
                  </a:lnTo>
                  <a:lnTo>
                    <a:pt x="671" y="919"/>
                  </a:lnTo>
                  <a:lnTo>
                    <a:pt x="719" y="931"/>
                  </a:lnTo>
                  <a:lnTo>
                    <a:pt x="841" y="967"/>
                  </a:lnTo>
                  <a:lnTo>
                    <a:pt x="890" y="980"/>
                  </a:lnTo>
                  <a:lnTo>
                    <a:pt x="1024" y="1004"/>
                  </a:lnTo>
                  <a:lnTo>
                    <a:pt x="1085" y="1016"/>
                  </a:lnTo>
                  <a:lnTo>
                    <a:pt x="1231" y="1041"/>
                  </a:lnTo>
                  <a:lnTo>
                    <a:pt x="1292" y="1053"/>
                  </a:lnTo>
                  <a:lnTo>
                    <a:pt x="1451" y="1077"/>
                  </a:lnTo>
                  <a:lnTo>
                    <a:pt x="1512" y="1077"/>
                  </a:lnTo>
                  <a:lnTo>
                    <a:pt x="1682" y="1089"/>
                  </a:lnTo>
                  <a:lnTo>
                    <a:pt x="1743" y="1089"/>
                  </a:lnTo>
                  <a:lnTo>
                    <a:pt x="1914" y="1114"/>
                  </a:lnTo>
                  <a:lnTo>
                    <a:pt x="1975" y="1114"/>
                  </a:lnTo>
                  <a:lnTo>
                    <a:pt x="2170" y="1126"/>
                  </a:lnTo>
                  <a:lnTo>
                    <a:pt x="2194" y="1126"/>
                  </a:lnTo>
                  <a:cubicBezTo>
                    <a:pt x="2352" y="1138"/>
                    <a:pt x="2535" y="1150"/>
                    <a:pt x="2694" y="1150"/>
                  </a:cubicBezTo>
                  <a:lnTo>
                    <a:pt x="3474" y="1150"/>
                  </a:lnTo>
                  <a:lnTo>
                    <a:pt x="3632" y="1138"/>
                  </a:lnTo>
                  <a:lnTo>
                    <a:pt x="3717" y="1138"/>
                  </a:lnTo>
                  <a:lnTo>
                    <a:pt x="3876" y="1126"/>
                  </a:lnTo>
                  <a:lnTo>
                    <a:pt x="3949" y="1126"/>
                  </a:lnTo>
                  <a:lnTo>
                    <a:pt x="4095" y="1114"/>
                  </a:lnTo>
                  <a:cubicBezTo>
                    <a:pt x="4119" y="1102"/>
                    <a:pt x="4144" y="1102"/>
                    <a:pt x="4168" y="1102"/>
                  </a:cubicBezTo>
                  <a:lnTo>
                    <a:pt x="4302" y="1089"/>
                  </a:lnTo>
                  <a:lnTo>
                    <a:pt x="4375" y="1077"/>
                  </a:lnTo>
                  <a:lnTo>
                    <a:pt x="4497" y="1053"/>
                  </a:lnTo>
                  <a:lnTo>
                    <a:pt x="4570" y="1041"/>
                  </a:lnTo>
                  <a:lnTo>
                    <a:pt x="4680" y="1016"/>
                  </a:lnTo>
                  <a:lnTo>
                    <a:pt x="4741" y="1004"/>
                  </a:lnTo>
                  <a:lnTo>
                    <a:pt x="4838" y="980"/>
                  </a:lnTo>
                  <a:lnTo>
                    <a:pt x="4899" y="967"/>
                  </a:lnTo>
                  <a:lnTo>
                    <a:pt x="4985" y="943"/>
                  </a:lnTo>
                  <a:lnTo>
                    <a:pt x="5033" y="919"/>
                  </a:lnTo>
                  <a:lnTo>
                    <a:pt x="5106" y="894"/>
                  </a:lnTo>
                  <a:lnTo>
                    <a:pt x="5155" y="882"/>
                  </a:lnTo>
                  <a:lnTo>
                    <a:pt x="5216" y="846"/>
                  </a:lnTo>
                  <a:lnTo>
                    <a:pt x="5253" y="821"/>
                  </a:lnTo>
                  <a:lnTo>
                    <a:pt x="5301" y="797"/>
                  </a:lnTo>
                  <a:lnTo>
                    <a:pt x="5326" y="772"/>
                  </a:lnTo>
                  <a:cubicBezTo>
                    <a:pt x="5338" y="760"/>
                    <a:pt x="5350" y="748"/>
                    <a:pt x="5350" y="748"/>
                  </a:cubicBezTo>
                  <a:cubicBezTo>
                    <a:pt x="5362" y="736"/>
                    <a:pt x="5362" y="724"/>
                    <a:pt x="5375" y="724"/>
                  </a:cubicBezTo>
                  <a:cubicBezTo>
                    <a:pt x="5375" y="712"/>
                    <a:pt x="5387" y="699"/>
                    <a:pt x="5387" y="687"/>
                  </a:cubicBezTo>
                  <a:lnTo>
                    <a:pt x="5387" y="675"/>
                  </a:lnTo>
                  <a:cubicBezTo>
                    <a:pt x="5387" y="663"/>
                    <a:pt x="5387" y="651"/>
                    <a:pt x="5387" y="638"/>
                  </a:cubicBezTo>
                  <a:cubicBezTo>
                    <a:pt x="5387" y="529"/>
                    <a:pt x="5240" y="419"/>
                    <a:pt x="4972" y="322"/>
                  </a:cubicBezTo>
                  <a:cubicBezTo>
                    <a:pt x="4497" y="151"/>
                    <a:pt x="3668" y="17"/>
                    <a:pt x="2706" y="5"/>
                  </a:cubicBezTo>
                  <a:cubicBezTo>
                    <a:pt x="2603" y="2"/>
                    <a:pt x="2501" y="1"/>
                    <a:pt x="2401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419303" y="2524521"/>
              <a:ext cx="176764" cy="44950"/>
            </a:xfrm>
            <a:custGeom>
              <a:rect b="b" l="l" r="r" t="t"/>
              <a:pathLst>
                <a:path extrusionOk="0" h="1376" w="5411">
                  <a:moveTo>
                    <a:pt x="5411" y="159"/>
                  </a:moveTo>
                  <a:lnTo>
                    <a:pt x="5411" y="163"/>
                  </a:lnTo>
                  <a:lnTo>
                    <a:pt x="5411" y="163"/>
                  </a:lnTo>
                  <a:cubicBezTo>
                    <a:pt x="5411" y="162"/>
                    <a:pt x="5411" y="161"/>
                    <a:pt x="5411" y="159"/>
                  </a:cubicBezTo>
                  <a:close/>
                  <a:moveTo>
                    <a:pt x="25" y="1"/>
                  </a:moveTo>
                  <a:lnTo>
                    <a:pt x="0" y="732"/>
                  </a:lnTo>
                  <a:cubicBezTo>
                    <a:pt x="0" y="744"/>
                    <a:pt x="0" y="769"/>
                    <a:pt x="12" y="781"/>
                  </a:cubicBezTo>
                  <a:cubicBezTo>
                    <a:pt x="25" y="805"/>
                    <a:pt x="37" y="817"/>
                    <a:pt x="49" y="842"/>
                  </a:cubicBezTo>
                  <a:cubicBezTo>
                    <a:pt x="73" y="854"/>
                    <a:pt x="85" y="878"/>
                    <a:pt x="110" y="891"/>
                  </a:cubicBezTo>
                  <a:lnTo>
                    <a:pt x="122" y="903"/>
                  </a:lnTo>
                  <a:lnTo>
                    <a:pt x="146" y="915"/>
                  </a:lnTo>
                  <a:lnTo>
                    <a:pt x="183" y="939"/>
                  </a:lnTo>
                  <a:lnTo>
                    <a:pt x="207" y="964"/>
                  </a:lnTo>
                  <a:lnTo>
                    <a:pt x="317" y="1012"/>
                  </a:lnTo>
                  <a:lnTo>
                    <a:pt x="329" y="1012"/>
                  </a:lnTo>
                  <a:cubicBezTo>
                    <a:pt x="366" y="1025"/>
                    <a:pt x="402" y="1037"/>
                    <a:pt x="439" y="1049"/>
                  </a:cubicBezTo>
                  <a:lnTo>
                    <a:pt x="475" y="1061"/>
                  </a:lnTo>
                  <a:lnTo>
                    <a:pt x="573" y="1098"/>
                  </a:lnTo>
                  <a:lnTo>
                    <a:pt x="622" y="1110"/>
                  </a:lnTo>
                  <a:lnTo>
                    <a:pt x="743" y="1146"/>
                  </a:lnTo>
                  <a:lnTo>
                    <a:pt x="780" y="1159"/>
                  </a:lnTo>
                  <a:lnTo>
                    <a:pt x="951" y="1195"/>
                  </a:lnTo>
                  <a:lnTo>
                    <a:pt x="999" y="1195"/>
                  </a:lnTo>
                  <a:lnTo>
                    <a:pt x="1146" y="1220"/>
                  </a:lnTo>
                  <a:lnTo>
                    <a:pt x="1207" y="1232"/>
                  </a:lnTo>
                  <a:lnTo>
                    <a:pt x="1353" y="1256"/>
                  </a:lnTo>
                  <a:lnTo>
                    <a:pt x="1414" y="1268"/>
                  </a:lnTo>
                  <a:lnTo>
                    <a:pt x="1597" y="1293"/>
                  </a:lnTo>
                  <a:lnTo>
                    <a:pt x="1633" y="1293"/>
                  </a:lnTo>
                  <a:lnTo>
                    <a:pt x="1852" y="1317"/>
                  </a:lnTo>
                  <a:lnTo>
                    <a:pt x="1913" y="1329"/>
                  </a:lnTo>
                  <a:lnTo>
                    <a:pt x="2084" y="1341"/>
                  </a:lnTo>
                  <a:lnTo>
                    <a:pt x="2169" y="1341"/>
                  </a:lnTo>
                  <a:lnTo>
                    <a:pt x="2340" y="1354"/>
                  </a:lnTo>
                  <a:lnTo>
                    <a:pt x="2413" y="1354"/>
                  </a:lnTo>
                  <a:lnTo>
                    <a:pt x="2669" y="1366"/>
                  </a:lnTo>
                  <a:cubicBezTo>
                    <a:pt x="2837" y="1373"/>
                    <a:pt x="3001" y="1376"/>
                    <a:pt x="3161" y="1376"/>
                  </a:cubicBezTo>
                  <a:cubicBezTo>
                    <a:pt x="4415" y="1376"/>
                    <a:pt x="5374" y="1172"/>
                    <a:pt x="5374" y="891"/>
                  </a:cubicBezTo>
                  <a:lnTo>
                    <a:pt x="5411" y="163"/>
                  </a:lnTo>
                  <a:lnTo>
                    <a:pt x="5411" y="163"/>
                  </a:lnTo>
                  <a:cubicBezTo>
                    <a:pt x="5392" y="458"/>
                    <a:pt x="4402" y="654"/>
                    <a:pt x="3121" y="654"/>
                  </a:cubicBezTo>
                  <a:cubicBezTo>
                    <a:pt x="2981" y="654"/>
                    <a:pt x="2839" y="652"/>
                    <a:pt x="2693" y="647"/>
                  </a:cubicBezTo>
                  <a:lnTo>
                    <a:pt x="2450" y="635"/>
                  </a:lnTo>
                  <a:lnTo>
                    <a:pt x="2364" y="635"/>
                  </a:lnTo>
                  <a:lnTo>
                    <a:pt x="2194" y="622"/>
                  </a:lnTo>
                  <a:lnTo>
                    <a:pt x="2121" y="622"/>
                  </a:lnTo>
                  <a:lnTo>
                    <a:pt x="1950" y="610"/>
                  </a:lnTo>
                  <a:lnTo>
                    <a:pt x="1877" y="610"/>
                  </a:lnTo>
                  <a:lnTo>
                    <a:pt x="1657" y="586"/>
                  </a:lnTo>
                  <a:lnTo>
                    <a:pt x="1621" y="586"/>
                  </a:lnTo>
                  <a:lnTo>
                    <a:pt x="1438" y="562"/>
                  </a:lnTo>
                  <a:lnTo>
                    <a:pt x="1377" y="549"/>
                  </a:lnTo>
                  <a:lnTo>
                    <a:pt x="1231" y="525"/>
                  </a:lnTo>
                  <a:lnTo>
                    <a:pt x="1170" y="513"/>
                  </a:lnTo>
                  <a:lnTo>
                    <a:pt x="1024" y="488"/>
                  </a:lnTo>
                  <a:lnTo>
                    <a:pt x="975" y="476"/>
                  </a:lnTo>
                  <a:lnTo>
                    <a:pt x="804" y="440"/>
                  </a:lnTo>
                  <a:lnTo>
                    <a:pt x="768" y="428"/>
                  </a:lnTo>
                  <a:lnTo>
                    <a:pt x="646" y="391"/>
                  </a:lnTo>
                  <a:lnTo>
                    <a:pt x="597" y="379"/>
                  </a:lnTo>
                  <a:lnTo>
                    <a:pt x="500" y="342"/>
                  </a:lnTo>
                  <a:lnTo>
                    <a:pt x="463" y="330"/>
                  </a:lnTo>
                  <a:lnTo>
                    <a:pt x="354" y="293"/>
                  </a:lnTo>
                  <a:lnTo>
                    <a:pt x="341" y="293"/>
                  </a:lnTo>
                  <a:cubicBezTo>
                    <a:pt x="305" y="269"/>
                    <a:pt x="268" y="257"/>
                    <a:pt x="232" y="233"/>
                  </a:cubicBezTo>
                  <a:lnTo>
                    <a:pt x="207" y="220"/>
                  </a:lnTo>
                  <a:cubicBezTo>
                    <a:pt x="195" y="208"/>
                    <a:pt x="171" y="196"/>
                    <a:pt x="146" y="184"/>
                  </a:cubicBezTo>
                  <a:lnTo>
                    <a:pt x="134" y="172"/>
                  </a:lnTo>
                  <a:cubicBezTo>
                    <a:pt x="110" y="159"/>
                    <a:pt x="98" y="135"/>
                    <a:pt x="73" y="123"/>
                  </a:cubicBezTo>
                  <a:cubicBezTo>
                    <a:pt x="61" y="98"/>
                    <a:pt x="49" y="86"/>
                    <a:pt x="37" y="62"/>
                  </a:cubicBezTo>
                  <a:cubicBezTo>
                    <a:pt x="25" y="50"/>
                    <a:pt x="25" y="25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420479" y="2508775"/>
              <a:ext cx="175980" cy="38090"/>
            </a:xfrm>
            <a:custGeom>
              <a:rect b="b" l="l" r="r" t="t"/>
              <a:pathLst>
                <a:path extrusionOk="0" h="1166" w="5387">
                  <a:moveTo>
                    <a:pt x="2279" y="1"/>
                  </a:moveTo>
                  <a:cubicBezTo>
                    <a:pt x="995" y="1"/>
                    <a:pt x="12" y="198"/>
                    <a:pt x="1" y="495"/>
                  </a:cubicBezTo>
                  <a:cubicBezTo>
                    <a:pt x="1" y="507"/>
                    <a:pt x="1" y="507"/>
                    <a:pt x="1" y="520"/>
                  </a:cubicBezTo>
                  <a:lnTo>
                    <a:pt x="1" y="532"/>
                  </a:lnTo>
                  <a:cubicBezTo>
                    <a:pt x="13" y="544"/>
                    <a:pt x="13" y="556"/>
                    <a:pt x="25" y="568"/>
                  </a:cubicBezTo>
                  <a:lnTo>
                    <a:pt x="37" y="580"/>
                  </a:lnTo>
                  <a:cubicBezTo>
                    <a:pt x="49" y="593"/>
                    <a:pt x="62" y="605"/>
                    <a:pt x="74" y="617"/>
                  </a:cubicBezTo>
                  <a:lnTo>
                    <a:pt x="98" y="641"/>
                  </a:lnTo>
                  <a:cubicBezTo>
                    <a:pt x="110" y="654"/>
                    <a:pt x="123" y="666"/>
                    <a:pt x="147" y="678"/>
                  </a:cubicBezTo>
                  <a:lnTo>
                    <a:pt x="171" y="690"/>
                  </a:lnTo>
                  <a:cubicBezTo>
                    <a:pt x="196" y="702"/>
                    <a:pt x="220" y="715"/>
                    <a:pt x="244" y="727"/>
                  </a:cubicBezTo>
                  <a:lnTo>
                    <a:pt x="269" y="751"/>
                  </a:lnTo>
                  <a:lnTo>
                    <a:pt x="354" y="788"/>
                  </a:lnTo>
                  <a:lnTo>
                    <a:pt x="391" y="800"/>
                  </a:lnTo>
                  <a:cubicBezTo>
                    <a:pt x="427" y="812"/>
                    <a:pt x="452" y="824"/>
                    <a:pt x="488" y="836"/>
                  </a:cubicBezTo>
                  <a:lnTo>
                    <a:pt x="537" y="849"/>
                  </a:lnTo>
                  <a:lnTo>
                    <a:pt x="647" y="885"/>
                  </a:lnTo>
                  <a:lnTo>
                    <a:pt x="695" y="897"/>
                  </a:lnTo>
                  <a:lnTo>
                    <a:pt x="817" y="934"/>
                  </a:lnTo>
                  <a:lnTo>
                    <a:pt x="866" y="946"/>
                  </a:lnTo>
                  <a:lnTo>
                    <a:pt x="1000" y="970"/>
                  </a:lnTo>
                  <a:lnTo>
                    <a:pt x="1061" y="983"/>
                  </a:lnTo>
                  <a:lnTo>
                    <a:pt x="1207" y="1007"/>
                  </a:lnTo>
                  <a:lnTo>
                    <a:pt x="1268" y="1019"/>
                  </a:lnTo>
                  <a:lnTo>
                    <a:pt x="1426" y="1044"/>
                  </a:lnTo>
                  <a:cubicBezTo>
                    <a:pt x="1439" y="1056"/>
                    <a:pt x="1463" y="1056"/>
                    <a:pt x="1487" y="1056"/>
                  </a:cubicBezTo>
                  <a:cubicBezTo>
                    <a:pt x="1536" y="1068"/>
                    <a:pt x="1597" y="1080"/>
                    <a:pt x="1658" y="1080"/>
                  </a:cubicBezTo>
                  <a:lnTo>
                    <a:pt x="1719" y="1092"/>
                  </a:lnTo>
                  <a:lnTo>
                    <a:pt x="1890" y="1104"/>
                  </a:lnTo>
                  <a:lnTo>
                    <a:pt x="1950" y="1104"/>
                  </a:lnTo>
                  <a:lnTo>
                    <a:pt x="2145" y="1129"/>
                  </a:lnTo>
                  <a:lnTo>
                    <a:pt x="2170" y="1129"/>
                  </a:lnTo>
                  <a:cubicBezTo>
                    <a:pt x="2328" y="1141"/>
                    <a:pt x="2499" y="1141"/>
                    <a:pt x="2669" y="1153"/>
                  </a:cubicBezTo>
                  <a:cubicBezTo>
                    <a:pt x="2840" y="1165"/>
                    <a:pt x="2998" y="1165"/>
                    <a:pt x="3157" y="1165"/>
                  </a:cubicBezTo>
                  <a:lnTo>
                    <a:pt x="3693" y="1165"/>
                  </a:lnTo>
                  <a:cubicBezTo>
                    <a:pt x="3742" y="1153"/>
                    <a:pt x="3791" y="1153"/>
                    <a:pt x="3839" y="1153"/>
                  </a:cubicBezTo>
                  <a:lnTo>
                    <a:pt x="3925" y="1153"/>
                  </a:lnTo>
                  <a:lnTo>
                    <a:pt x="4071" y="1141"/>
                  </a:lnTo>
                  <a:lnTo>
                    <a:pt x="4144" y="1129"/>
                  </a:lnTo>
                  <a:cubicBezTo>
                    <a:pt x="4193" y="1129"/>
                    <a:pt x="4229" y="1117"/>
                    <a:pt x="4278" y="1117"/>
                  </a:cubicBezTo>
                  <a:lnTo>
                    <a:pt x="4351" y="1104"/>
                  </a:lnTo>
                  <a:lnTo>
                    <a:pt x="4473" y="1092"/>
                  </a:lnTo>
                  <a:lnTo>
                    <a:pt x="4546" y="1080"/>
                  </a:lnTo>
                  <a:lnTo>
                    <a:pt x="4656" y="1056"/>
                  </a:lnTo>
                  <a:lnTo>
                    <a:pt x="4717" y="1044"/>
                  </a:lnTo>
                  <a:lnTo>
                    <a:pt x="4814" y="1019"/>
                  </a:lnTo>
                  <a:lnTo>
                    <a:pt x="4875" y="1007"/>
                  </a:lnTo>
                  <a:lnTo>
                    <a:pt x="4960" y="983"/>
                  </a:lnTo>
                  <a:lnTo>
                    <a:pt x="5009" y="970"/>
                  </a:lnTo>
                  <a:lnTo>
                    <a:pt x="5082" y="946"/>
                  </a:lnTo>
                  <a:lnTo>
                    <a:pt x="5131" y="922"/>
                  </a:lnTo>
                  <a:lnTo>
                    <a:pt x="5192" y="897"/>
                  </a:lnTo>
                  <a:lnTo>
                    <a:pt x="5228" y="873"/>
                  </a:lnTo>
                  <a:lnTo>
                    <a:pt x="5277" y="849"/>
                  </a:lnTo>
                  <a:lnTo>
                    <a:pt x="5302" y="824"/>
                  </a:lnTo>
                  <a:cubicBezTo>
                    <a:pt x="5314" y="812"/>
                    <a:pt x="5326" y="800"/>
                    <a:pt x="5338" y="788"/>
                  </a:cubicBezTo>
                  <a:cubicBezTo>
                    <a:pt x="5338" y="788"/>
                    <a:pt x="5350" y="775"/>
                    <a:pt x="5350" y="763"/>
                  </a:cubicBezTo>
                  <a:cubicBezTo>
                    <a:pt x="5363" y="751"/>
                    <a:pt x="5363" y="751"/>
                    <a:pt x="5375" y="739"/>
                  </a:cubicBezTo>
                  <a:cubicBezTo>
                    <a:pt x="5375" y="727"/>
                    <a:pt x="5375" y="727"/>
                    <a:pt x="5375" y="727"/>
                  </a:cubicBezTo>
                  <a:cubicBezTo>
                    <a:pt x="5375" y="715"/>
                    <a:pt x="5375" y="702"/>
                    <a:pt x="5375" y="690"/>
                  </a:cubicBezTo>
                  <a:cubicBezTo>
                    <a:pt x="5387" y="580"/>
                    <a:pt x="5228" y="459"/>
                    <a:pt x="4973" y="361"/>
                  </a:cubicBezTo>
                  <a:cubicBezTo>
                    <a:pt x="4497" y="178"/>
                    <a:pt x="3669" y="44"/>
                    <a:pt x="2706" y="8"/>
                  </a:cubicBezTo>
                  <a:cubicBezTo>
                    <a:pt x="2561" y="3"/>
                    <a:pt x="2418" y="1"/>
                    <a:pt x="2279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425673" y="2497080"/>
              <a:ext cx="176372" cy="45342"/>
            </a:xfrm>
            <a:custGeom>
              <a:rect b="b" l="l" r="r" t="t"/>
              <a:pathLst>
                <a:path extrusionOk="0" h="1388" w="5399">
                  <a:moveTo>
                    <a:pt x="24" y="0"/>
                  </a:moveTo>
                  <a:lnTo>
                    <a:pt x="0" y="731"/>
                  </a:lnTo>
                  <a:cubicBezTo>
                    <a:pt x="0" y="756"/>
                    <a:pt x="0" y="780"/>
                    <a:pt x="12" y="792"/>
                  </a:cubicBezTo>
                  <a:cubicBezTo>
                    <a:pt x="24" y="817"/>
                    <a:pt x="37" y="829"/>
                    <a:pt x="49" y="853"/>
                  </a:cubicBezTo>
                  <a:cubicBezTo>
                    <a:pt x="61" y="865"/>
                    <a:pt x="85" y="890"/>
                    <a:pt x="98" y="902"/>
                  </a:cubicBezTo>
                  <a:lnTo>
                    <a:pt x="122" y="914"/>
                  </a:lnTo>
                  <a:lnTo>
                    <a:pt x="134" y="926"/>
                  </a:lnTo>
                  <a:lnTo>
                    <a:pt x="183" y="951"/>
                  </a:lnTo>
                  <a:lnTo>
                    <a:pt x="207" y="963"/>
                  </a:lnTo>
                  <a:cubicBezTo>
                    <a:pt x="244" y="987"/>
                    <a:pt x="268" y="999"/>
                    <a:pt x="305" y="1024"/>
                  </a:cubicBezTo>
                  <a:lnTo>
                    <a:pt x="329" y="1024"/>
                  </a:lnTo>
                  <a:lnTo>
                    <a:pt x="427" y="1060"/>
                  </a:lnTo>
                  <a:lnTo>
                    <a:pt x="475" y="1073"/>
                  </a:lnTo>
                  <a:lnTo>
                    <a:pt x="573" y="1109"/>
                  </a:lnTo>
                  <a:lnTo>
                    <a:pt x="622" y="1121"/>
                  </a:lnTo>
                  <a:lnTo>
                    <a:pt x="743" y="1158"/>
                  </a:lnTo>
                  <a:lnTo>
                    <a:pt x="780" y="1170"/>
                  </a:lnTo>
                  <a:lnTo>
                    <a:pt x="951" y="1207"/>
                  </a:lnTo>
                  <a:lnTo>
                    <a:pt x="987" y="1219"/>
                  </a:lnTo>
                  <a:lnTo>
                    <a:pt x="1133" y="1243"/>
                  </a:lnTo>
                  <a:lnTo>
                    <a:pt x="1207" y="1255"/>
                  </a:lnTo>
                  <a:lnTo>
                    <a:pt x="1341" y="1280"/>
                  </a:lnTo>
                  <a:lnTo>
                    <a:pt x="1414" y="1292"/>
                  </a:lnTo>
                  <a:lnTo>
                    <a:pt x="1584" y="1316"/>
                  </a:lnTo>
                  <a:lnTo>
                    <a:pt x="1621" y="1316"/>
                  </a:lnTo>
                  <a:lnTo>
                    <a:pt x="1852" y="1341"/>
                  </a:lnTo>
                  <a:lnTo>
                    <a:pt x="1913" y="1341"/>
                  </a:lnTo>
                  <a:lnTo>
                    <a:pt x="2084" y="1353"/>
                  </a:lnTo>
                  <a:lnTo>
                    <a:pt x="2169" y="1353"/>
                  </a:lnTo>
                  <a:lnTo>
                    <a:pt x="2340" y="1365"/>
                  </a:lnTo>
                  <a:lnTo>
                    <a:pt x="2413" y="1365"/>
                  </a:lnTo>
                  <a:lnTo>
                    <a:pt x="2669" y="1377"/>
                  </a:lnTo>
                  <a:cubicBezTo>
                    <a:pt x="2837" y="1384"/>
                    <a:pt x="3001" y="1387"/>
                    <a:pt x="3160" y="1387"/>
                  </a:cubicBezTo>
                  <a:cubicBezTo>
                    <a:pt x="4413" y="1387"/>
                    <a:pt x="5363" y="1183"/>
                    <a:pt x="5374" y="902"/>
                  </a:cubicBezTo>
                  <a:lnTo>
                    <a:pt x="5399" y="171"/>
                  </a:lnTo>
                  <a:lnTo>
                    <a:pt x="5399" y="171"/>
                  </a:lnTo>
                  <a:cubicBezTo>
                    <a:pt x="5388" y="468"/>
                    <a:pt x="4404" y="665"/>
                    <a:pt x="3120" y="665"/>
                  </a:cubicBezTo>
                  <a:cubicBezTo>
                    <a:pt x="2981" y="665"/>
                    <a:pt x="2839" y="663"/>
                    <a:pt x="2693" y="658"/>
                  </a:cubicBezTo>
                  <a:lnTo>
                    <a:pt x="2437" y="646"/>
                  </a:lnTo>
                  <a:lnTo>
                    <a:pt x="2364" y="646"/>
                  </a:lnTo>
                  <a:lnTo>
                    <a:pt x="2194" y="634"/>
                  </a:lnTo>
                  <a:lnTo>
                    <a:pt x="2108" y="622"/>
                  </a:lnTo>
                  <a:lnTo>
                    <a:pt x="1938" y="609"/>
                  </a:lnTo>
                  <a:lnTo>
                    <a:pt x="1877" y="609"/>
                  </a:lnTo>
                  <a:lnTo>
                    <a:pt x="1657" y="585"/>
                  </a:lnTo>
                  <a:lnTo>
                    <a:pt x="1621" y="585"/>
                  </a:lnTo>
                  <a:lnTo>
                    <a:pt x="1438" y="561"/>
                  </a:lnTo>
                  <a:lnTo>
                    <a:pt x="1365" y="549"/>
                  </a:lnTo>
                  <a:lnTo>
                    <a:pt x="1231" y="524"/>
                  </a:lnTo>
                  <a:lnTo>
                    <a:pt x="1158" y="512"/>
                  </a:lnTo>
                  <a:lnTo>
                    <a:pt x="1024" y="488"/>
                  </a:lnTo>
                  <a:lnTo>
                    <a:pt x="975" y="475"/>
                  </a:lnTo>
                  <a:cubicBezTo>
                    <a:pt x="914" y="463"/>
                    <a:pt x="853" y="451"/>
                    <a:pt x="804" y="427"/>
                  </a:cubicBezTo>
                  <a:lnTo>
                    <a:pt x="768" y="427"/>
                  </a:lnTo>
                  <a:lnTo>
                    <a:pt x="646" y="390"/>
                  </a:lnTo>
                  <a:lnTo>
                    <a:pt x="597" y="378"/>
                  </a:lnTo>
                  <a:lnTo>
                    <a:pt x="500" y="341"/>
                  </a:lnTo>
                  <a:lnTo>
                    <a:pt x="451" y="329"/>
                  </a:lnTo>
                  <a:lnTo>
                    <a:pt x="354" y="280"/>
                  </a:lnTo>
                  <a:lnTo>
                    <a:pt x="329" y="280"/>
                  </a:lnTo>
                  <a:cubicBezTo>
                    <a:pt x="305" y="268"/>
                    <a:pt x="268" y="256"/>
                    <a:pt x="232" y="232"/>
                  </a:cubicBezTo>
                  <a:lnTo>
                    <a:pt x="207" y="220"/>
                  </a:lnTo>
                  <a:cubicBezTo>
                    <a:pt x="183" y="207"/>
                    <a:pt x="171" y="195"/>
                    <a:pt x="146" y="183"/>
                  </a:cubicBezTo>
                  <a:lnTo>
                    <a:pt x="134" y="171"/>
                  </a:lnTo>
                  <a:cubicBezTo>
                    <a:pt x="110" y="159"/>
                    <a:pt x="85" y="134"/>
                    <a:pt x="73" y="122"/>
                  </a:cubicBezTo>
                  <a:cubicBezTo>
                    <a:pt x="61" y="98"/>
                    <a:pt x="49" y="85"/>
                    <a:pt x="37" y="61"/>
                  </a:cubicBezTo>
                  <a:cubicBezTo>
                    <a:pt x="24" y="49"/>
                    <a:pt x="24" y="25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426849" y="2481301"/>
              <a:ext cx="175980" cy="37698"/>
            </a:xfrm>
            <a:custGeom>
              <a:rect b="b" l="l" r="r" t="t"/>
              <a:pathLst>
                <a:path extrusionOk="0" h="1154" w="5387">
                  <a:moveTo>
                    <a:pt x="2279" y="1"/>
                  </a:moveTo>
                  <a:cubicBezTo>
                    <a:pt x="995" y="1"/>
                    <a:pt x="12" y="198"/>
                    <a:pt x="1" y="495"/>
                  </a:cubicBezTo>
                  <a:cubicBezTo>
                    <a:pt x="1" y="508"/>
                    <a:pt x="1" y="508"/>
                    <a:pt x="1" y="520"/>
                  </a:cubicBezTo>
                  <a:lnTo>
                    <a:pt x="1" y="532"/>
                  </a:lnTo>
                  <a:cubicBezTo>
                    <a:pt x="13" y="544"/>
                    <a:pt x="25" y="556"/>
                    <a:pt x="37" y="556"/>
                  </a:cubicBezTo>
                  <a:cubicBezTo>
                    <a:pt x="37" y="568"/>
                    <a:pt x="37" y="568"/>
                    <a:pt x="49" y="581"/>
                  </a:cubicBezTo>
                  <a:cubicBezTo>
                    <a:pt x="49" y="593"/>
                    <a:pt x="62" y="605"/>
                    <a:pt x="86" y="617"/>
                  </a:cubicBezTo>
                  <a:lnTo>
                    <a:pt x="98" y="629"/>
                  </a:lnTo>
                  <a:cubicBezTo>
                    <a:pt x="110" y="654"/>
                    <a:pt x="135" y="666"/>
                    <a:pt x="147" y="678"/>
                  </a:cubicBezTo>
                  <a:lnTo>
                    <a:pt x="171" y="690"/>
                  </a:lnTo>
                  <a:lnTo>
                    <a:pt x="244" y="727"/>
                  </a:lnTo>
                  <a:lnTo>
                    <a:pt x="281" y="739"/>
                  </a:lnTo>
                  <a:lnTo>
                    <a:pt x="354" y="776"/>
                  </a:lnTo>
                  <a:lnTo>
                    <a:pt x="391" y="800"/>
                  </a:lnTo>
                  <a:lnTo>
                    <a:pt x="488" y="837"/>
                  </a:lnTo>
                  <a:lnTo>
                    <a:pt x="537" y="849"/>
                  </a:lnTo>
                  <a:lnTo>
                    <a:pt x="647" y="885"/>
                  </a:lnTo>
                  <a:lnTo>
                    <a:pt x="695" y="897"/>
                  </a:lnTo>
                  <a:cubicBezTo>
                    <a:pt x="732" y="910"/>
                    <a:pt x="781" y="922"/>
                    <a:pt x="817" y="922"/>
                  </a:cubicBezTo>
                  <a:lnTo>
                    <a:pt x="878" y="934"/>
                  </a:lnTo>
                  <a:lnTo>
                    <a:pt x="1012" y="971"/>
                  </a:lnTo>
                  <a:lnTo>
                    <a:pt x="1073" y="983"/>
                  </a:lnTo>
                  <a:lnTo>
                    <a:pt x="1207" y="1007"/>
                  </a:lnTo>
                  <a:lnTo>
                    <a:pt x="1280" y="1019"/>
                  </a:lnTo>
                  <a:lnTo>
                    <a:pt x="1426" y="1044"/>
                  </a:lnTo>
                  <a:lnTo>
                    <a:pt x="1487" y="1056"/>
                  </a:lnTo>
                  <a:lnTo>
                    <a:pt x="1658" y="1080"/>
                  </a:lnTo>
                  <a:lnTo>
                    <a:pt x="1719" y="1080"/>
                  </a:lnTo>
                  <a:lnTo>
                    <a:pt x="1902" y="1092"/>
                  </a:lnTo>
                  <a:lnTo>
                    <a:pt x="1950" y="1092"/>
                  </a:lnTo>
                  <a:lnTo>
                    <a:pt x="2145" y="1117"/>
                  </a:lnTo>
                  <a:lnTo>
                    <a:pt x="2170" y="1117"/>
                  </a:lnTo>
                  <a:cubicBezTo>
                    <a:pt x="2340" y="1129"/>
                    <a:pt x="2511" y="1141"/>
                    <a:pt x="2669" y="1141"/>
                  </a:cubicBezTo>
                  <a:cubicBezTo>
                    <a:pt x="2840" y="1153"/>
                    <a:pt x="3011" y="1153"/>
                    <a:pt x="3157" y="1153"/>
                  </a:cubicBezTo>
                  <a:lnTo>
                    <a:pt x="3693" y="1153"/>
                  </a:lnTo>
                  <a:lnTo>
                    <a:pt x="3851" y="1141"/>
                  </a:lnTo>
                  <a:lnTo>
                    <a:pt x="3937" y="1141"/>
                  </a:lnTo>
                  <a:lnTo>
                    <a:pt x="4071" y="1129"/>
                  </a:lnTo>
                  <a:lnTo>
                    <a:pt x="4156" y="1129"/>
                  </a:lnTo>
                  <a:lnTo>
                    <a:pt x="4278" y="1117"/>
                  </a:lnTo>
                  <a:lnTo>
                    <a:pt x="4363" y="1105"/>
                  </a:lnTo>
                  <a:lnTo>
                    <a:pt x="4473" y="1092"/>
                  </a:lnTo>
                  <a:lnTo>
                    <a:pt x="4546" y="1080"/>
                  </a:lnTo>
                  <a:lnTo>
                    <a:pt x="4656" y="1056"/>
                  </a:lnTo>
                  <a:lnTo>
                    <a:pt x="4729" y="1044"/>
                  </a:lnTo>
                  <a:lnTo>
                    <a:pt x="4826" y="1019"/>
                  </a:lnTo>
                  <a:lnTo>
                    <a:pt x="4875" y="1007"/>
                  </a:lnTo>
                  <a:lnTo>
                    <a:pt x="4960" y="983"/>
                  </a:lnTo>
                  <a:lnTo>
                    <a:pt x="5021" y="971"/>
                  </a:lnTo>
                  <a:cubicBezTo>
                    <a:pt x="5046" y="958"/>
                    <a:pt x="5070" y="946"/>
                    <a:pt x="5094" y="934"/>
                  </a:cubicBezTo>
                  <a:lnTo>
                    <a:pt x="5143" y="922"/>
                  </a:lnTo>
                  <a:cubicBezTo>
                    <a:pt x="5155" y="910"/>
                    <a:pt x="5180" y="897"/>
                    <a:pt x="5204" y="897"/>
                  </a:cubicBezTo>
                  <a:cubicBezTo>
                    <a:pt x="5216" y="885"/>
                    <a:pt x="5228" y="873"/>
                    <a:pt x="5241" y="873"/>
                  </a:cubicBezTo>
                  <a:lnTo>
                    <a:pt x="5277" y="849"/>
                  </a:lnTo>
                  <a:lnTo>
                    <a:pt x="5314" y="824"/>
                  </a:lnTo>
                  <a:lnTo>
                    <a:pt x="5338" y="788"/>
                  </a:lnTo>
                  <a:lnTo>
                    <a:pt x="5363" y="763"/>
                  </a:lnTo>
                  <a:cubicBezTo>
                    <a:pt x="5363" y="751"/>
                    <a:pt x="5375" y="751"/>
                    <a:pt x="5375" y="739"/>
                  </a:cubicBezTo>
                  <a:cubicBezTo>
                    <a:pt x="5375" y="727"/>
                    <a:pt x="5375" y="727"/>
                    <a:pt x="5375" y="727"/>
                  </a:cubicBezTo>
                  <a:cubicBezTo>
                    <a:pt x="5375" y="715"/>
                    <a:pt x="5375" y="703"/>
                    <a:pt x="5375" y="690"/>
                  </a:cubicBezTo>
                  <a:cubicBezTo>
                    <a:pt x="5387" y="568"/>
                    <a:pt x="5228" y="459"/>
                    <a:pt x="4960" y="361"/>
                  </a:cubicBezTo>
                  <a:cubicBezTo>
                    <a:pt x="4497" y="179"/>
                    <a:pt x="3656" y="44"/>
                    <a:pt x="2706" y="8"/>
                  </a:cubicBezTo>
                  <a:cubicBezTo>
                    <a:pt x="2561" y="3"/>
                    <a:pt x="2418" y="1"/>
                    <a:pt x="2279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418486" y="2470782"/>
              <a:ext cx="176404" cy="43938"/>
            </a:xfrm>
            <a:custGeom>
              <a:rect b="b" l="l" r="r" t="t"/>
              <a:pathLst>
                <a:path extrusionOk="0" h="1345" w="5400">
                  <a:moveTo>
                    <a:pt x="5399" y="98"/>
                  </a:moveTo>
                  <a:lnTo>
                    <a:pt x="5399" y="103"/>
                  </a:lnTo>
                  <a:lnTo>
                    <a:pt x="5399" y="103"/>
                  </a:lnTo>
                  <a:cubicBezTo>
                    <a:pt x="5399" y="101"/>
                    <a:pt x="5399" y="100"/>
                    <a:pt x="5399" y="98"/>
                  </a:cubicBezTo>
                  <a:close/>
                  <a:moveTo>
                    <a:pt x="25" y="1"/>
                  </a:moveTo>
                  <a:lnTo>
                    <a:pt x="13" y="732"/>
                  </a:lnTo>
                  <a:cubicBezTo>
                    <a:pt x="1" y="756"/>
                    <a:pt x="13" y="769"/>
                    <a:pt x="25" y="793"/>
                  </a:cubicBezTo>
                  <a:cubicBezTo>
                    <a:pt x="25" y="817"/>
                    <a:pt x="37" y="830"/>
                    <a:pt x="62" y="842"/>
                  </a:cubicBezTo>
                  <a:cubicBezTo>
                    <a:pt x="74" y="866"/>
                    <a:pt x="98" y="878"/>
                    <a:pt x="110" y="903"/>
                  </a:cubicBezTo>
                  <a:lnTo>
                    <a:pt x="135" y="915"/>
                  </a:lnTo>
                  <a:lnTo>
                    <a:pt x="159" y="927"/>
                  </a:lnTo>
                  <a:lnTo>
                    <a:pt x="196" y="951"/>
                  </a:lnTo>
                  <a:lnTo>
                    <a:pt x="220" y="964"/>
                  </a:lnTo>
                  <a:cubicBezTo>
                    <a:pt x="257" y="976"/>
                    <a:pt x="293" y="1000"/>
                    <a:pt x="318" y="1012"/>
                  </a:cubicBezTo>
                  <a:lnTo>
                    <a:pt x="342" y="1025"/>
                  </a:lnTo>
                  <a:lnTo>
                    <a:pt x="439" y="1061"/>
                  </a:lnTo>
                  <a:lnTo>
                    <a:pt x="488" y="1073"/>
                  </a:lnTo>
                  <a:lnTo>
                    <a:pt x="586" y="1098"/>
                  </a:lnTo>
                  <a:lnTo>
                    <a:pt x="634" y="1122"/>
                  </a:lnTo>
                  <a:lnTo>
                    <a:pt x="756" y="1146"/>
                  </a:lnTo>
                  <a:lnTo>
                    <a:pt x="793" y="1159"/>
                  </a:lnTo>
                  <a:lnTo>
                    <a:pt x="963" y="1195"/>
                  </a:lnTo>
                  <a:lnTo>
                    <a:pt x="1012" y="1195"/>
                  </a:lnTo>
                  <a:lnTo>
                    <a:pt x="1158" y="1219"/>
                  </a:lnTo>
                  <a:lnTo>
                    <a:pt x="1219" y="1232"/>
                  </a:lnTo>
                  <a:lnTo>
                    <a:pt x="1366" y="1256"/>
                  </a:lnTo>
                  <a:lnTo>
                    <a:pt x="1427" y="1268"/>
                  </a:lnTo>
                  <a:cubicBezTo>
                    <a:pt x="1487" y="1268"/>
                    <a:pt x="1548" y="1293"/>
                    <a:pt x="1609" y="1293"/>
                  </a:cubicBezTo>
                  <a:lnTo>
                    <a:pt x="1646" y="1293"/>
                  </a:lnTo>
                  <a:lnTo>
                    <a:pt x="1865" y="1305"/>
                  </a:lnTo>
                  <a:lnTo>
                    <a:pt x="1938" y="1305"/>
                  </a:lnTo>
                  <a:lnTo>
                    <a:pt x="2109" y="1329"/>
                  </a:lnTo>
                  <a:lnTo>
                    <a:pt x="2438" y="1329"/>
                  </a:lnTo>
                  <a:lnTo>
                    <a:pt x="2682" y="1341"/>
                  </a:lnTo>
                  <a:cubicBezTo>
                    <a:pt x="2781" y="1344"/>
                    <a:pt x="2879" y="1345"/>
                    <a:pt x="2976" y="1345"/>
                  </a:cubicBezTo>
                  <a:cubicBezTo>
                    <a:pt x="4326" y="1345"/>
                    <a:pt x="5387" y="1113"/>
                    <a:pt x="5387" y="817"/>
                  </a:cubicBezTo>
                  <a:lnTo>
                    <a:pt x="5399" y="103"/>
                  </a:lnTo>
                  <a:lnTo>
                    <a:pt x="5399" y="103"/>
                  </a:lnTo>
                  <a:cubicBezTo>
                    <a:pt x="5389" y="402"/>
                    <a:pt x="4289" y="624"/>
                    <a:pt x="2908" y="624"/>
                  </a:cubicBezTo>
                  <a:cubicBezTo>
                    <a:pt x="2837" y="624"/>
                    <a:pt x="2766" y="624"/>
                    <a:pt x="2694" y="622"/>
                  </a:cubicBezTo>
                  <a:lnTo>
                    <a:pt x="2450" y="610"/>
                  </a:lnTo>
                  <a:lnTo>
                    <a:pt x="2377" y="610"/>
                  </a:lnTo>
                  <a:lnTo>
                    <a:pt x="2206" y="598"/>
                  </a:lnTo>
                  <a:lnTo>
                    <a:pt x="2121" y="598"/>
                  </a:lnTo>
                  <a:cubicBezTo>
                    <a:pt x="2060" y="598"/>
                    <a:pt x="1999" y="586"/>
                    <a:pt x="1951" y="586"/>
                  </a:cubicBezTo>
                  <a:lnTo>
                    <a:pt x="1877" y="586"/>
                  </a:lnTo>
                  <a:lnTo>
                    <a:pt x="1658" y="561"/>
                  </a:lnTo>
                  <a:lnTo>
                    <a:pt x="1622" y="561"/>
                  </a:lnTo>
                  <a:lnTo>
                    <a:pt x="1439" y="549"/>
                  </a:lnTo>
                  <a:lnTo>
                    <a:pt x="1378" y="537"/>
                  </a:lnTo>
                  <a:lnTo>
                    <a:pt x="1232" y="513"/>
                  </a:lnTo>
                  <a:lnTo>
                    <a:pt x="1171" y="501"/>
                  </a:lnTo>
                  <a:lnTo>
                    <a:pt x="1024" y="476"/>
                  </a:lnTo>
                  <a:lnTo>
                    <a:pt x="988" y="464"/>
                  </a:lnTo>
                  <a:lnTo>
                    <a:pt x="805" y="427"/>
                  </a:lnTo>
                  <a:lnTo>
                    <a:pt x="768" y="415"/>
                  </a:lnTo>
                  <a:cubicBezTo>
                    <a:pt x="732" y="403"/>
                    <a:pt x="683" y="403"/>
                    <a:pt x="647" y="391"/>
                  </a:cubicBezTo>
                  <a:lnTo>
                    <a:pt x="598" y="379"/>
                  </a:lnTo>
                  <a:lnTo>
                    <a:pt x="500" y="342"/>
                  </a:lnTo>
                  <a:lnTo>
                    <a:pt x="464" y="330"/>
                  </a:lnTo>
                  <a:cubicBezTo>
                    <a:pt x="427" y="318"/>
                    <a:pt x="391" y="306"/>
                    <a:pt x="354" y="293"/>
                  </a:cubicBezTo>
                  <a:lnTo>
                    <a:pt x="342" y="281"/>
                  </a:lnTo>
                  <a:cubicBezTo>
                    <a:pt x="305" y="269"/>
                    <a:pt x="269" y="257"/>
                    <a:pt x="232" y="232"/>
                  </a:cubicBezTo>
                  <a:lnTo>
                    <a:pt x="208" y="220"/>
                  </a:lnTo>
                  <a:cubicBezTo>
                    <a:pt x="184" y="208"/>
                    <a:pt x="171" y="196"/>
                    <a:pt x="147" y="184"/>
                  </a:cubicBezTo>
                  <a:lnTo>
                    <a:pt x="135" y="171"/>
                  </a:lnTo>
                  <a:cubicBezTo>
                    <a:pt x="110" y="147"/>
                    <a:pt x="86" y="135"/>
                    <a:pt x="74" y="123"/>
                  </a:cubicBezTo>
                  <a:cubicBezTo>
                    <a:pt x="62" y="98"/>
                    <a:pt x="50" y="86"/>
                    <a:pt x="37" y="62"/>
                  </a:cubicBezTo>
                  <a:cubicBezTo>
                    <a:pt x="25" y="50"/>
                    <a:pt x="25" y="25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4419303" y="2453958"/>
              <a:ext cx="175980" cy="37568"/>
            </a:xfrm>
            <a:custGeom>
              <a:rect b="b" l="l" r="r" t="t"/>
              <a:pathLst>
                <a:path extrusionOk="0" h="1150" w="5387">
                  <a:moveTo>
                    <a:pt x="2399" y="0"/>
                  </a:moveTo>
                  <a:cubicBezTo>
                    <a:pt x="1055" y="0"/>
                    <a:pt x="0" y="222"/>
                    <a:pt x="0" y="528"/>
                  </a:cubicBezTo>
                  <a:cubicBezTo>
                    <a:pt x="0" y="540"/>
                    <a:pt x="0" y="540"/>
                    <a:pt x="0" y="552"/>
                  </a:cubicBezTo>
                  <a:lnTo>
                    <a:pt x="0" y="565"/>
                  </a:lnTo>
                  <a:cubicBezTo>
                    <a:pt x="12" y="577"/>
                    <a:pt x="25" y="589"/>
                    <a:pt x="37" y="613"/>
                  </a:cubicBezTo>
                  <a:lnTo>
                    <a:pt x="49" y="626"/>
                  </a:lnTo>
                  <a:cubicBezTo>
                    <a:pt x="61" y="638"/>
                    <a:pt x="73" y="650"/>
                    <a:pt x="85" y="662"/>
                  </a:cubicBezTo>
                  <a:lnTo>
                    <a:pt x="110" y="686"/>
                  </a:lnTo>
                  <a:cubicBezTo>
                    <a:pt x="122" y="699"/>
                    <a:pt x="134" y="711"/>
                    <a:pt x="159" y="723"/>
                  </a:cubicBezTo>
                  <a:lnTo>
                    <a:pt x="183" y="735"/>
                  </a:lnTo>
                  <a:cubicBezTo>
                    <a:pt x="207" y="747"/>
                    <a:pt x="232" y="760"/>
                    <a:pt x="256" y="772"/>
                  </a:cubicBezTo>
                  <a:lnTo>
                    <a:pt x="280" y="784"/>
                  </a:lnTo>
                  <a:lnTo>
                    <a:pt x="366" y="821"/>
                  </a:lnTo>
                  <a:lnTo>
                    <a:pt x="402" y="845"/>
                  </a:lnTo>
                  <a:cubicBezTo>
                    <a:pt x="439" y="857"/>
                    <a:pt x="463" y="857"/>
                    <a:pt x="500" y="869"/>
                  </a:cubicBezTo>
                  <a:lnTo>
                    <a:pt x="549" y="881"/>
                  </a:lnTo>
                  <a:lnTo>
                    <a:pt x="658" y="918"/>
                  </a:lnTo>
                  <a:lnTo>
                    <a:pt x="707" y="930"/>
                  </a:lnTo>
                  <a:lnTo>
                    <a:pt x="829" y="967"/>
                  </a:lnTo>
                  <a:lnTo>
                    <a:pt x="890" y="979"/>
                  </a:lnTo>
                  <a:lnTo>
                    <a:pt x="1024" y="1003"/>
                  </a:lnTo>
                  <a:lnTo>
                    <a:pt x="1085" y="1016"/>
                  </a:lnTo>
                  <a:lnTo>
                    <a:pt x="1219" y="1040"/>
                  </a:lnTo>
                  <a:lnTo>
                    <a:pt x="1292" y="1052"/>
                  </a:lnTo>
                  <a:lnTo>
                    <a:pt x="1438" y="1076"/>
                  </a:lnTo>
                  <a:lnTo>
                    <a:pt x="1499" y="1076"/>
                  </a:lnTo>
                  <a:lnTo>
                    <a:pt x="1670" y="1089"/>
                  </a:lnTo>
                  <a:lnTo>
                    <a:pt x="1731" y="1089"/>
                  </a:lnTo>
                  <a:lnTo>
                    <a:pt x="1913" y="1113"/>
                  </a:lnTo>
                  <a:lnTo>
                    <a:pt x="1962" y="1113"/>
                  </a:lnTo>
                  <a:lnTo>
                    <a:pt x="2169" y="1125"/>
                  </a:lnTo>
                  <a:lnTo>
                    <a:pt x="2181" y="1125"/>
                  </a:lnTo>
                  <a:cubicBezTo>
                    <a:pt x="2352" y="1137"/>
                    <a:pt x="2523" y="1150"/>
                    <a:pt x="2693" y="1150"/>
                  </a:cubicBezTo>
                  <a:lnTo>
                    <a:pt x="3473" y="1150"/>
                  </a:lnTo>
                  <a:lnTo>
                    <a:pt x="3632" y="1137"/>
                  </a:lnTo>
                  <a:lnTo>
                    <a:pt x="3717" y="1137"/>
                  </a:lnTo>
                  <a:lnTo>
                    <a:pt x="3863" y="1125"/>
                  </a:lnTo>
                  <a:lnTo>
                    <a:pt x="3948" y="1125"/>
                  </a:lnTo>
                  <a:lnTo>
                    <a:pt x="4082" y="1113"/>
                  </a:lnTo>
                  <a:cubicBezTo>
                    <a:pt x="4107" y="1101"/>
                    <a:pt x="4143" y="1101"/>
                    <a:pt x="4168" y="1101"/>
                  </a:cubicBezTo>
                  <a:lnTo>
                    <a:pt x="4290" y="1089"/>
                  </a:lnTo>
                  <a:lnTo>
                    <a:pt x="4375" y="1076"/>
                  </a:lnTo>
                  <a:lnTo>
                    <a:pt x="4485" y="1052"/>
                  </a:lnTo>
                  <a:lnTo>
                    <a:pt x="4558" y="1040"/>
                  </a:lnTo>
                  <a:lnTo>
                    <a:pt x="4667" y="1016"/>
                  </a:lnTo>
                  <a:lnTo>
                    <a:pt x="4740" y="1003"/>
                  </a:lnTo>
                  <a:lnTo>
                    <a:pt x="4838" y="979"/>
                  </a:lnTo>
                  <a:lnTo>
                    <a:pt x="4887" y="967"/>
                  </a:lnTo>
                  <a:lnTo>
                    <a:pt x="4972" y="942"/>
                  </a:lnTo>
                  <a:lnTo>
                    <a:pt x="5033" y="918"/>
                  </a:lnTo>
                  <a:lnTo>
                    <a:pt x="5106" y="894"/>
                  </a:lnTo>
                  <a:lnTo>
                    <a:pt x="5143" y="881"/>
                  </a:lnTo>
                  <a:lnTo>
                    <a:pt x="5204" y="845"/>
                  </a:lnTo>
                  <a:cubicBezTo>
                    <a:pt x="5216" y="845"/>
                    <a:pt x="5228" y="833"/>
                    <a:pt x="5240" y="821"/>
                  </a:cubicBezTo>
                  <a:lnTo>
                    <a:pt x="5289" y="796"/>
                  </a:lnTo>
                  <a:lnTo>
                    <a:pt x="5313" y="772"/>
                  </a:lnTo>
                  <a:cubicBezTo>
                    <a:pt x="5325" y="760"/>
                    <a:pt x="5338" y="747"/>
                    <a:pt x="5350" y="747"/>
                  </a:cubicBezTo>
                  <a:cubicBezTo>
                    <a:pt x="5350" y="735"/>
                    <a:pt x="5362" y="723"/>
                    <a:pt x="5362" y="723"/>
                  </a:cubicBezTo>
                  <a:cubicBezTo>
                    <a:pt x="5374" y="711"/>
                    <a:pt x="5374" y="699"/>
                    <a:pt x="5386" y="686"/>
                  </a:cubicBezTo>
                  <a:cubicBezTo>
                    <a:pt x="5386" y="686"/>
                    <a:pt x="5386" y="674"/>
                    <a:pt x="5386" y="674"/>
                  </a:cubicBezTo>
                  <a:cubicBezTo>
                    <a:pt x="5386" y="662"/>
                    <a:pt x="5386" y="650"/>
                    <a:pt x="5386" y="638"/>
                  </a:cubicBezTo>
                  <a:cubicBezTo>
                    <a:pt x="5386" y="528"/>
                    <a:pt x="5228" y="418"/>
                    <a:pt x="4960" y="321"/>
                  </a:cubicBezTo>
                  <a:cubicBezTo>
                    <a:pt x="4485" y="150"/>
                    <a:pt x="3656" y="16"/>
                    <a:pt x="2705" y="4"/>
                  </a:cubicBezTo>
                  <a:cubicBezTo>
                    <a:pt x="2602" y="2"/>
                    <a:pt x="2499" y="0"/>
                    <a:pt x="2399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426457" y="2443732"/>
              <a:ext cx="176372" cy="43088"/>
            </a:xfrm>
            <a:custGeom>
              <a:rect b="b" l="l" r="r" t="t"/>
              <a:pathLst>
                <a:path extrusionOk="0" h="1319" w="5399">
                  <a:moveTo>
                    <a:pt x="5399" y="73"/>
                  </a:moveTo>
                  <a:lnTo>
                    <a:pt x="5399" y="78"/>
                  </a:lnTo>
                  <a:lnTo>
                    <a:pt x="5399" y="78"/>
                  </a:lnTo>
                  <a:cubicBezTo>
                    <a:pt x="5399" y="76"/>
                    <a:pt x="5399" y="75"/>
                    <a:pt x="5399" y="73"/>
                  </a:cubicBezTo>
                  <a:close/>
                  <a:moveTo>
                    <a:pt x="25" y="0"/>
                  </a:moveTo>
                  <a:lnTo>
                    <a:pt x="0" y="719"/>
                  </a:lnTo>
                  <a:cubicBezTo>
                    <a:pt x="0" y="731"/>
                    <a:pt x="0" y="756"/>
                    <a:pt x="13" y="768"/>
                  </a:cubicBezTo>
                  <a:lnTo>
                    <a:pt x="13" y="780"/>
                  </a:lnTo>
                  <a:cubicBezTo>
                    <a:pt x="25" y="792"/>
                    <a:pt x="37" y="817"/>
                    <a:pt x="49" y="829"/>
                  </a:cubicBezTo>
                  <a:cubicBezTo>
                    <a:pt x="61" y="853"/>
                    <a:pt x="86" y="865"/>
                    <a:pt x="110" y="878"/>
                  </a:cubicBezTo>
                  <a:cubicBezTo>
                    <a:pt x="110" y="890"/>
                    <a:pt x="122" y="890"/>
                    <a:pt x="122" y="890"/>
                  </a:cubicBezTo>
                  <a:cubicBezTo>
                    <a:pt x="135" y="902"/>
                    <a:pt x="135" y="902"/>
                    <a:pt x="147" y="914"/>
                  </a:cubicBezTo>
                  <a:lnTo>
                    <a:pt x="183" y="926"/>
                  </a:lnTo>
                  <a:lnTo>
                    <a:pt x="208" y="951"/>
                  </a:lnTo>
                  <a:cubicBezTo>
                    <a:pt x="244" y="963"/>
                    <a:pt x="281" y="975"/>
                    <a:pt x="317" y="987"/>
                  </a:cubicBezTo>
                  <a:lnTo>
                    <a:pt x="330" y="987"/>
                  </a:lnTo>
                  <a:lnTo>
                    <a:pt x="439" y="1036"/>
                  </a:lnTo>
                  <a:lnTo>
                    <a:pt x="476" y="1048"/>
                  </a:lnTo>
                  <a:lnTo>
                    <a:pt x="573" y="1073"/>
                  </a:lnTo>
                  <a:lnTo>
                    <a:pt x="622" y="1097"/>
                  </a:lnTo>
                  <a:lnTo>
                    <a:pt x="744" y="1121"/>
                  </a:lnTo>
                  <a:lnTo>
                    <a:pt x="780" y="1134"/>
                  </a:lnTo>
                  <a:lnTo>
                    <a:pt x="963" y="1170"/>
                  </a:lnTo>
                  <a:lnTo>
                    <a:pt x="1000" y="1170"/>
                  </a:lnTo>
                  <a:lnTo>
                    <a:pt x="1158" y="1194"/>
                  </a:lnTo>
                  <a:lnTo>
                    <a:pt x="1219" y="1207"/>
                  </a:lnTo>
                  <a:lnTo>
                    <a:pt x="1353" y="1231"/>
                  </a:lnTo>
                  <a:lnTo>
                    <a:pt x="1426" y="1243"/>
                  </a:lnTo>
                  <a:lnTo>
                    <a:pt x="1609" y="1268"/>
                  </a:lnTo>
                  <a:lnTo>
                    <a:pt x="1646" y="1268"/>
                  </a:lnTo>
                  <a:cubicBezTo>
                    <a:pt x="1719" y="1268"/>
                    <a:pt x="1792" y="1280"/>
                    <a:pt x="1865" y="1292"/>
                  </a:cubicBezTo>
                  <a:lnTo>
                    <a:pt x="1926" y="1292"/>
                  </a:lnTo>
                  <a:lnTo>
                    <a:pt x="2096" y="1304"/>
                  </a:lnTo>
                  <a:lnTo>
                    <a:pt x="2426" y="1304"/>
                  </a:lnTo>
                  <a:cubicBezTo>
                    <a:pt x="2511" y="1316"/>
                    <a:pt x="2596" y="1316"/>
                    <a:pt x="2681" y="1316"/>
                  </a:cubicBezTo>
                  <a:cubicBezTo>
                    <a:pt x="2753" y="1318"/>
                    <a:pt x="2825" y="1318"/>
                    <a:pt x="2895" y="1318"/>
                  </a:cubicBezTo>
                  <a:cubicBezTo>
                    <a:pt x="4282" y="1318"/>
                    <a:pt x="5375" y="1094"/>
                    <a:pt x="5387" y="792"/>
                  </a:cubicBezTo>
                  <a:lnTo>
                    <a:pt x="5399" y="78"/>
                  </a:lnTo>
                  <a:lnTo>
                    <a:pt x="5399" y="78"/>
                  </a:lnTo>
                  <a:cubicBezTo>
                    <a:pt x="5389" y="377"/>
                    <a:pt x="4289" y="599"/>
                    <a:pt x="2907" y="599"/>
                  </a:cubicBezTo>
                  <a:cubicBezTo>
                    <a:pt x="2837" y="599"/>
                    <a:pt x="2766" y="599"/>
                    <a:pt x="2694" y="597"/>
                  </a:cubicBezTo>
                  <a:cubicBezTo>
                    <a:pt x="2608" y="597"/>
                    <a:pt x="2523" y="585"/>
                    <a:pt x="2450" y="585"/>
                  </a:cubicBezTo>
                  <a:lnTo>
                    <a:pt x="2365" y="585"/>
                  </a:lnTo>
                  <a:lnTo>
                    <a:pt x="2194" y="573"/>
                  </a:lnTo>
                  <a:lnTo>
                    <a:pt x="2121" y="573"/>
                  </a:lnTo>
                  <a:lnTo>
                    <a:pt x="1950" y="561"/>
                  </a:lnTo>
                  <a:lnTo>
                    <a:pt x="1877" y="561"/>
                  </a:lnTo>
                  <a:lnTo>
                    <a:pt x="1658" y="536"/>
                  </a:lnTo>
                  <a:lnTo>
                    <a:pt x="1621" y="536"/>
                  </a:lnTo>
                  <a:lnTo>
                    <a:pt x="1438" y="512"/>
                  </a:lnTo>
                  <a:lnTo>
                    <a:pt x="1378" y="512"/>
                  </a:lnTo>
                  <a:lnTo>
                    <a:pt x="1231" y="488"/>
                  </a:lnTo>
                  <a:lnTo>
                    <a:pt x="1170" y="475"/>
                  </a:lnTo>
                  <a:lnTo>
                    <a:pt x="1024" y="451"/>
                  </a:lnTo>
                  <a:lnTo>
                    <a:pt x="975" y="451"/>
                  </a:lnTo>
                  <a:lnTo>
                    <a:pt x="805" y="415"/>
                  </a:lnTo>
                  <a:lnTo>
                    <a:pt x="768" y="402"/>
                  </a:lnTo>
                  <a:lnTo>
                    <a:pt x="646" y="366"/>
                  </a:lnTo>
                  <a:lnTo>
                    <a:pt x="598" y="354"/>
                  </a:lnTo>
                  <a:lnTo>
                    <a:pt x="500" y="329"/>
                  </a:lnTo>
                  <a:lnTo>
                    <a:pt x="451" y="305"/>
                  </a:lnTo>
                  <a:cubicBezTo>
                    <a:pt x="415" y="293"/>
                    <a:pt x="390" y="281"/>
                    <a:pt x="354" y="268"/>
                  </a:cubicBezTo>
                  <a:lnTo>
                    <a:pt x="330" y="268"/>
                  </a:lnTo>
                  <a:cubicBezTo>
                    <a:pt x="305" y="256"/>
                    <a:pt x="269" y="244"/>
                    <a:pt x="232" y="220"/>
                  </a:cubicBezTo>
                  <a:lnTo>
                    <a:pt x="208" y="207"/>
                  </a:lnTo>
                  <a:lnTo>
                    <a:pt x="147" y="171"/>
                  </a:lnTo>
                  <a:lnTo>
                    <a:pt x="135" y="159"/>
                  </a:lnTo>
                  <a:cubicBezTo>
                    <a:pt x="110" y="146"/>
                    <a:pt x="86" y="122"/>
                    <a:pt x="74" y="110"/>
                  </a:cubicBezTo>
                  <a:cubicBezTo>
                    <a:pt x="49" y="86"/>
                    <a:pt x="37" y="73"/>
                    <a:pt x="37" y="49"/>
                  </a:cubicBezTo>
                  <a:cubicBezTo>
                    <a:pt x="25" y="37"/>
                    <a:pt x="25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427241" y="2426549"/>
              <a:ext cx="176012" cy="37502"/>
            </a:xfrm>
            <a:custGeom>
              <a:rect b="b" l="l" r="r" t="t"/>
              <a:pathLst>
                <a:path extrusionOk="0" h="1148" w="5388">
                  <a:moveTo>
                    <a:pt x="2492" y="0"/>
                  </a:moveTo>
                  <a:cubicBezTo>
                    <a:pt x="1105" y="0"/>
                    <a:pt x="12" y="225"/>
                    <a:pt x="1" y="526"/>
                  </a:cubicBezTo>
                  <a:cubicBezTo>
                    <a:pt x="1" y="538"/>
                    <a:pt x="1" y="551"/>
                    <a:pt x="1" y="563"/>
                  </a:cubicBezTo>
                  <a:cubicBezTo>
                    <a:pt x="13" y="575"/>
                    <a:pt x="25" y="599"/>
                    <a:pt x="50" y="612"/>
                  </a:cubicBezTo>
                  <a:cubicBezTo>
                    <a:pt x="50" y="612"/>
                    <a:pt x="50" y="624"/>
                    <a:pt x="62" y="624"/>
                  </a:cubicBezTo>
                  <a:cubicBezTo>
                    <a:pt x="62" y="648"/>
                    <a:pt x="74" y="660"/>
                    <a:pt x="98" y="672"/>
                  </a:cubicBezTo>
                  <a:cubicBezTo>
                    <a:pt x="98" y="672"/>
                    <a:pt x="111" y="685"/>
                    <a:pt x="111" y="685"/>
                  </a:cubicBezTo>
                  <a:cubicBezTo>
                    <a:pt x="123" y="697"/>
                    <a:pt x="147" y="709"/>
                    <a:pt x="159" y="721"/>
                  </a:cubicBezTo>
                  <a:lnTo>
                    <a:pt x="196" y="733"/>
                  </a:lnTo>
                  <a:lnTo>
                    <a:pt x="257" y="782"/>
                  </a:lnTo>
                  <a:lnTo>
                    <a:pt x="293" y="794"/>
                  </a:lnTo>
                  <a:lnTo>
                    <a:pt x="379" y="831"/>
                  </a:lnTo>
                  <a:lnTo>
                    <a:pt x="415" y="843"/>
                  </a:lnTo>
                  <a:lnTo>
                    <a:pt x="513" y="880"/>
                  </a:lnTo>
                  <a:lnTo>
                    <a:pt x="549" y="892"/>
                  </a:lnTo>
                  <a:lnTo>
                    <a:pt x="671" y="928"/>
                  </a:lnTo>
                  <a:lnTo>
                    <a:pt x="720" y="941"/>
                  </a:lnTo>
                  <a:lnTo>
                    <a:pt x="842" y="965"/>
                  </a:lnTo>
                  <a:lnTo>
                    <a:pt x="890" y="977"/>
                  </a:lnTo>
                  <a:cubicBezTo>
                    <a:pt x="939" y="989"/>
                    <a:pt x="976" y="1001"/>
                    <a:pt x="1024" y="1001"/>
                  </a:cubicBezTo>
                  <a:lnTo>
                    <a:pt x="1085" y="1014"/>
                  </a:lnTo>
                  <a:lnTo>
                    <a:pt x="1232" y="1038"/>
                  </a:lnTo>
                  <a:lnTo>
                    <a:pt x="1293" y="1050"/>
                  </a:lnTo>
                  <a:lnTo>
                    <a:pt x="1451" y="1075"/>
                  </a:lnTo>
                  <a:lnTo>
                    <a:pt x="1512" y="1075"/>
                  </a:lnTo>
                  <a:lnTo>
                    <a:pt x="1670" y="1099"/>
                  </a:lnTo>
                  <a:lnTo>
                    <a:pt x="1743" y="1099"/>
                  </a:lnTo>
                  <a:lnTo>
                    <a:pt x="1914" y="1111"/>
                  </a:lnTo>
                  <a:lnTo>
                    <a:pt x="1975" y="1111"/>
                  </a:lnTo>
                  <a:lnTo>
                    <a:pt x="2170" y="1123"/>
                  </a:lnTo>
                  <a:lnTo>
                    <a:pt x="2194" y="1123"/>
                  </a:lnTo>
                  <a:cubicBezTo>
                    <a:pt x="2353" y="1136"/>
                    <a:pt x="2523" y="1148"/>
                    <a:pt x="2694" y="1148"/>
                  </a:cubicBezTo>
                  <a:lnTo>
                    <a:pt x="3474" y="1148"/>
                  </a:lnTo>
                  <a:cubicBezTo>
                    <a:pt x="3535" y="1136"/>
                    <a:pt x="3584" y="1136"/>
                    <a:pt x="3632" y="1136"/>
                  </a:cubicBezTo>
                  <a:lnTo>
                    <a:pt x="3949" y="1136"/>
                  </a:lnTo>
                  <a:lnTo>
                    <a:pt x="4083" y="1111"/>
                  </a:lnTo>
                  <a:lnTo>
                    <a:pt x="4168" y="1111"/>
                  </a:lnTo>
                  <a:lnTo>
                    <a:pt x="4303" y="1087"/>
                  </a:lnTo>
                  <a:lnTo>
                    <a:pt x="4376" y="1075"/>
                  </a:lnTo>
                  <a:lnTo>
                    <a:pt x="4497" y="1062"/>
                  </a:lnTo>
                  <a:lnTo>
                    <a:pt x="4571" y="1050"/>
                  </a:lnTo>
                  <a:lnTo>
                    <a:pt x="4680" y="1026"/>
                  </a:lnTo>
                  <a:lnTo>
                    <a:pt x="4741" y="1014"/>
                  </a:lnTo>
                  <a:lnTo>
                    <a:pt x="4839" y="989"/>
                  </a:lnTo>
                  <a:lnTo>
                    <a:pt x="4900" y="977"/>
                  </a:lnTo>
                  <a:lnTo>
                    <a:pt x="4985" y="941"/>
                  </a:lnTo>
                  <a:lnTo>
                    <a:pt x="5034" y="928"/>
                  </a:lnTo>
                  <a:cubicBezTo>
                    <a:pt x="5058" y="916"/>
                    <a:pt x="5082" y="916"/>
                    <a:pt x="5107" y="904"/>
                  </a:cubicBezTo>
                  <a:lnTo>
                    <a:pt x="5156" y="880"/>
                  </a:lnTo>
                  <a:lnTo>
                    <a:pt x="5216" y="855"/>
                  </a:lnTo>
                  <a:lnTo>
                    <a:pt x="5253" y="831"/>
                  </a:lnTo>
                  <a:lnTo>
                    <a:pt x="5290" y="807"/>
                  </a:lnTo>
                  <a:lnTo>
                    <a:pt x="5326" y="782"/>
                  </a:lnTo>
                  <a:lnTo>
                    <a:pt x="5351" y="746"/>
                  </a:lnTo>
                  <a:cubicBezTo>
                    <a:pt x="5363" y="746"/>
                    <a:pt x="5363" y="733"/>
                    <a:pt x="5375" y="721"/>
                  </a:cubicBezTo>
                  <a:cubicBezTo>
                    <a:pt x="5375" y="709"/>
                    <a:pt x="5387" y="709"/>
                    <a:pt x="5387" y="697"/>
                  </a:cubicBezTo>
                  <a:lnTo>
                    <a:pt x="5387" y="685"/>
                  </a:lnTo>
                  <a:cubicBezTo>
                    <a:pt x="5387" y="672"/>
                    <a:pt x="5387" y="660"/>
                    <a:pt x="5387" y="648"/>
                  </a:cubicBezTo>
                  <a:cubicBezTo>
                    <a:pt x="5387" y="526"/>
                    <a:pt x="5241" y="417"/>
                    <a:pt x="4973" y="319"/>
                  </a:cubicBezTo>
                  <a:cubicBezTo>
                    <a:pt x="4497" y="161"/>
                    <a:pt x="3657" y="27"/>
                    <a:pt x="2706" y="2"/>
                  </a:cubicBezTo>
                  <a:cubicBezTo>
                    <a:pt x="2634" y="1"/>
                    <a:pt x="2563" y="0"/>
                    <a:pt x="2492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4423288" y="2415866"/>
              <a:ext cx="176372" cy="43546"/>
            </a:xfrm>
            <a:custGeom>
              <a:rect b="b" l="l" r="r" t="t"/>
              <a:pathLst>
                <a:path extrusionOk="0" h="1333" w="5399">
                  <a:moveTo>
                    <a:pt x="12" y="0"/>
                  </a:moveTo>
                  <a:lnTo>
                    <a:pt x="0" y="731"/>
                  </a:lnTo>
                  <a:cubicBezTo>
                    <a:pt x="0" y="744"/>
                    <a:pt x="0" y="768"/>
                    <a:pt x="0" y="780"/>
                  </a:cubicBezTo>
                  <a:cubicBezTo>
                    <a:pt x="12" y="804"/>
                    <a:pt x="24" y="817"/>
                    <a:pt x="37" y="841"/>
                  </a:cubicBezTo>
                  <a:cubicBezTo>
                    <a:pt x="61" y="853"/>
                    <a:pt x="73" y="878"/>
                    <a:pt x="97" y="890"/>
                  </a:cubicBezTo>
                  <a:lnTo>
                    <a:pt x="122" y="902"/>
                  </a:lnTo>
                  <a:lnTo>
                    <a:pt x="134" y="914"/>
                  </a:lnTo>
                  <a:lnTo>
                    <a:pt x="183" y="939"/>
                  </a:lnTo>
                  <a:lnTo>
                    <a:pt x="207" y="951"/>
                  </a:lnTo>
                  <a:cubicBezTo>
                    <a:pt x="232" y="975"/>
                    <a:pt x="268" y="987"/>
                    <a:pt x="305" y="999"/>
                  </a:cubicBezTo>
                  <a:lnTo>
                    <a:pt x="329" y="999"/>
                  </a:lnTo>
                  <a:lnTo>
                    <a:pt x="427" y="1036"/>
                  </a:lnTo>
                  <a:lnTo>
                    <a:pt x="475" y="1060"/>
                  </a:lnTo>
                  <a:lnTo>
                    <a:pt x="573" y="1085"/>
                  </a:lnTo>
                  <a:lnTo>
                    <a:pt x="621" y="1097"/>
                  </a:lnTo>
                  <a:cubicBezTo>
                    <a:pt x="658" y="1109"/>
                    <a:pt x="695" y="1121"/>
                    <a:pt x="743" y="1134"/>
                  </a:cubicBezTo>
                  <a:lnTo>
                    <a:pt x="780" y="1146"/>
                  </a:lnTo>
                  <a:lnTo>
                    <a:pt x="951" y="1182"/>
                  </a:lnTo>
                  <a:lnTo>
                    <a:pt x="999" y="1182"/>
                  </a:lnTo>
                  <a:lnTo>
                    <a:pt x="1145" y="1219"/>
                  </a:lnTo>
                  <a:lnTo>
                    <a:pt x="1206" y="1231"/>
                  </a:lnTo>
                  <a:lnTo>
                    <a:pt x="1353" y="1243"/>
                  </a:lnTo>
                  <a:lnTo>
                    <a:pt x="1426" y="1255"/>
                  </a:lnTo>
                  <a:lnTo>
                    <a:pt x="1596" y="1280"/>
                  </a:lnTo>
                  <a:lnTo>
                    <a:pt x="1633" y="1280"/>
                  </a:lnTo>
                  <a:cubicBezTo>
                    <a:pt x="1706" y="1292"/>
                    <a:pt x="1779" y="1304"/>
                    <a:pt x="1864" y="1304"/>
                  </a:cubicBezTo>
                  <a:lnTo>
                    <a:pt x="1925" y="1304"/>
                  </a:lnTo>
                  <a:lnTo>
                    <a:pt x="2096" y="1316"/>
                  </a:lnTo>
                  <a:lnTo>
                    <a:pt x="2181" y="1316"/>
                  </a:lnTo>
                  <a:lnTo>
                    <a:pt x="2352" y="1328"/>
                  </a:lnTo>
                  <a:lnTo>
                    <a:pt x="2681" y="1328"/>
                  </a:lnTo>
                  <a:cubicBezTo>
                    <a:pt x="2784" y="1331"/>
                    <a:pt x="2885" y="1332"/>
                    <a:pt x="2985" y="1332"/>
                  </a:cubicBezTo>
                  <a:cubicBezTo>
                    <a:pt x="4319" y="1332"/>
                    <a:pt x="5374" y="1111"/>
                    <a:pt x="5374" y="804"/>
                  </a:cubicBezTo>
                  <a:lnTo>
                    <a:pt x="5398" y="86"/>
                  </a:lnTo>
                  <a:lnTo>
                    <a:pt x="5398" y="86"/>
                  </a:lnTo>
                  <a:cubicBezTo>
                    <a:pt x="5387" y="387"/>
                    <a:pt x="4294" y="611"/>
                    <a:pt x="2907" y="611"/>
                  </a:cubicBezTo>
                  <a:cubicBezTo>
                    <a:pt x="2836" y="611"/>
                    <a:pt x="2765" y="611"/>
                    <a:pt x="2693" y="610"/>
                  </a:cubicBezTo>
                  <a:cubicBezTo>
                    <a:pt x="2608" y="597"/>
                    <a:pt x="2523" y="597"/>
                    <a:pt x="2437" y="597"/>
                  </a:cubicBezTo>
                  <a:lnTo>
                    <a:pt x="2364" y="597"/>
                  </a:lnTo>
                  <a:lnTo>
                    <a:pt x="2193" y="585"/>
                  </a:lnTo>
                  <a:lnTo>
                    <a:pt x="2108" y="585"/>
                  </a:lnTo>
                  <a:lnTo>
                    <a:pt x="1938" y="573"/>
                  </a:lnTo>
                  <a:lnTo>
                    <a:pt x="1877" y="573"/>
                  </a:lnTo>
                  <a:lnTo>
                    <a:pt x="1645" y="561"/>
                  </a:lnTo>
                  <a:lnTo>
                    <a:pt x="1609" y="561"/>
                  </a:lnTo>
                  <a:lnTo>
                    <a:pt x="1438" y="536"/>
                  </a:lnTo>
                  <a:lnTo>
                    <a:pt x="1365" y="524"/>
                  </a:lnTo>
                  <a:lnTo>
                    <a:pt x="1231" y="500"/>
                  </a:lnTo>
                  <a:lnTo>
                    <a:pt x="1158" y="488"/>
                  </a:lnTo>
                  <a:lnTo>
                    <a:pt x="1011" y="463"/>
                  </a:lnTo>
                  <a:lnTo>
                    <a:pt x="975" y="463"/>
                  </a:lnTo>
                  <a:lnTo>
                    <a:pt x="804" y="415"/>
                  </a:lnTo>
                  <a:lnTo>
                    <a:pt x="768" y="415"/>
                  </a:lnTo>
                  <a:lnTo>
                    <a:pt x="646" y="378"/>
                  </a:lnTo>
                  <a:lnTo>
                    <a:pt x="597" y="366"/>
                  </a:lnTo>
                  <a:lnTo>
                    <a:pt x="500" y="329"/>
                  </a:lnTo>
                  <a:lnTo>
                    <a:pt x="451" y="317"/>
                  </a:lnTo>
                  <a:cubicBezTo>
                    <a:pt x="414" y="305"/>
                    <a:pt x="378" y="293"/>
                    <a:pt x="353" y="281"/>
                  </a:cubicBezTo>
                  <a:lnTo>
                    <a:pt x="329" y="281"/>
                  </a:lnTo>
                  <a:cubicBezTo>
                    <a:pt x="292" y="268"/>
                    <a:pt x="256" y="244"/>
                    <a:pt x="232" y="232"/>
                  </a:cubicBezTo>
                  <a:lnTo>
                    <a:pt x="207" y="220"/>
                  </a:lnTo>
                  <a:lnTo>
                    <a:pt x="146" y="183"/>
                  </a:lnTo>
                  <a:lnTo>
                    <a:pt x="122" y="171"/>
                  </a:lnTo>
                  <a:cubicBezTo>
                    <a:pt x="97" y="146"/>
                    <a:pt x="85" y="134"/>
                    <a:pt x="61" y="122"/>
                  </a:cubicBezTo>
                  <a:cubicBezTo>
                    <a:pt x="49" y="98"/>
                    <a:pt x="37" y="86"/>
                    <a:pt x="24" y="61"/>
                  </a:cubicBezTo>
                  <a:cubicBezTo>
                    <a:pt x="24" y="37"/>
                    <a:pt x="12" y="25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424072" y="2399075"/>
              <a:ext cx="175980" cy="37502"/>
            </a:xfrm>
            <a:custGeom>
              <a:rect b="b" l="l" r="r" t="t"/>
              <a:pathLst>
                <a:path extrusionOk="0" h="1148" w="5387">
                  <a:moveTo>
                    <a:pt x="2493" y="1"/>
                  </a:moveTo>
                  <a:cubicBezTo>
                    <a:pt x="1116" y="1"/>
                    <a:pt x="13" y="225"/>
                    <a:pt x="13" y="526"/>
                  </a:cubicBezTo>
                  <a:cubicBezTo>
                    <a:pt x="0" y="539"/>
                    <a:pt x="0" y="551"/>
                    <a:pt x="13" y="563"/>
                  </a:cubicBezTo>
                  <a:cubicBezTo>
                    <a:pt x="13" y="575"/>
                    <a:pt x="13" y="587"/>
                    <a:pt x="13" y="600"/>
                  </a:cubicBezTo>
                  <a:cubicBezTo>
                    <a:pt x="13" y="612"/>
                    <a:pt x="25" y="612"/>
                    <a:pt x="25" y="624"/>
                  </a:cubicBezTo>
                  <a:cubicBezTo>
                    <a:pt x="37" y="636"/>
                    <a:pt x="49" y="648"/>
                    <a:pt x="61" y="660"/>
                  </a:cubicBezTo>
                  <a:lnTo>
                    <a:pt x="86" y="673"/>
                  </a:lnTo>
                  <a:cubicBezTo>
                    <a:pt x="98" y="685"/>
                    <a:pt x="110" y="697"/>
                    <a:pt x="134" y="709"/>
                  </a:cubicBezTo>
                  <a:lnTo>
                    <a:pt x="159" y="734"/>
                  </a:lnTo>
                  <a:lnTo>
                    <a:pt x="232" y="770"/>
                  </a:lnTo>
                  <a:cubicBezTo>
                    <a:pt x="244" y="770"/>
                    <a:pt x="244" y="782"/>
                    <a:pt x="256" y="782"/>
                  </a:cubicBezTo>
                  <a:lnTo>
                    <a:pt x="342" y="819"/>
                  </a:lnTo>
                  <a:lnTo>
                    <a:pt x="378" y="831"/>
                  </a:lnTo>
                  <a:cubicBezTo>
                    <a:pt x="415" y="843"/>
                    <a:pt x="451" y="855"/>
                    <a:pt x="476" y="868"/>
                  </a:cubicBezTo>
                  <a:lnTo>
                    <a:pt x="524" y="880"/>
                  </a:lnTo>
                  <a:lnTo>
                    <a:pt x="634" y="916"/>
                  </a:lnTo>
                  <a:lnTo>
                    <a:pt x="683" y="929"/>
                  </a:lnTo>
                  <a:lnTo>
                    <a:pt x="805" y="953"/>
                  </a:lnTo>
                  <a:lnTo>
                    <a:pt x="866" y="965"/>
                  </a:lnTo>
                  <a:cubicBezTo>
                    <a:pt x="902" y="977"/>
                    <a:pt x="951" y="989"/>
                    <a:pt x="1000" y="1002"/>
                  </a:cubicBezTo>
                  <a:lnTo>
                    <a:pt x="1061" y="1014"/>
                  </a:lnTo>
                  <a:lnTo>
                    <a:pt x="1195" y="1038"/>
                  </a:lnTo>
                  <a:lnTo>
                    <a:pt x="1268" y="1038"/>
                  </a:lnTo>
                  <a:lnTo>
                    <a:pt x="1414" y="1063"/>
                  </a:lnTo>
                  <a:lnTo>
                    <a:pt x="1487" y="1075"/>
                  </a:lnTo>
                  <a:lnTo>
                    <a:pt x="1645" y="1099"/>
                  </a:lnTo>
                  <a:lnTo>
                    <a:pt x="1706" y="1099"/>
                  </a:lnTo>
                  <a:lnTo>
                    <a:pt x="1889" y="1111"/>
                  </a:lnTo>
                  <a:lnTo>
                    <a:pt x="1938" y="1111"/>
                  </a:lnTo>
                  <a:lnTo>
                    <a:pt x="2145" y="1124"/>
                  </a:lnTo>
                  <a:lnTo>
                    <a:pt x="2169" y="1124"/>
                  </a:lnTo>
                  <a:cubicBezTo>
                    <a:pt x="2328" y="1136"/>
                    <a:pt x="2499" y="1148"/>
                    <a:pt x="2669" y="1148"/>
                  </a:cubicBezTo>
                  <a:lnTo>
                    <a:pt x="3449" y="1148"/>
                  </a:lnTo>
                  <a:cubicBezTo>
                    <a:pt x="3498" y="1148"/>
                    <a:pt x="3559" y="1136"/>
                    <a:pt x="3607" y="1136"/>
                  </a:cubicBezTo>
                  <a:lnTo>
                    <a:pt x="3693" y="1136"/>
                  </a:lnTo>
                  <a:lnTo>
                    <a:pt x="3839" y="1124"/>
                  </a:lnTo>
                  <a:lnTo>
                    <a:pt x="3924" y="1124"/>
                  </a:lnTo>
                  <a:lnTo>
                    <a:pt x="4058" y="1111"/>
                  </a:lnTo>
                  <a:lnTo>
                    <a:pt x="4144" y="1099"/>
                  </a:lnTo>
                  <a:lnTo>
                    <a:pt x="4265" y="1087"/>
                  </a:lnTo>
                  <a:lnTo>
                    <a:pt x="4351" y="1075"/>
                  </a:lnTo>
                  <a:lnTo>
                    <a:pt x="4473" y="1050"/>
                  </a:lnTo>
                  <a:lnTo>
                    <a:pt x="4546" y="1038"/>
                  </a:lnTo>
                  <a:lnTo>
                    <a:pt x="4643" y="1014"/>
                  </a:lnTo>
                  <a:lnTo>
                    <a:pt x="4716" y="1002"/>
                  </a:lnTo>
                  <a:lnTo>
                    <a:pt x="4814" y="977"/>
                  </a:lnTo>
                  <a:lnTo>
                    <a:pt x="4875" y="965"/>
                  </a:lnTo>
                  <a:cubicBezTo>
                    <a:pt x="4899" y="953"/>
                    <a:pt x="4924" y="941"/>
                    <a:pt x="4960" y="941"/>
                  </a:cubicBezTo>
                  <a:lnTo>
                    <a:pt x="5009" y="916"/>
                  </a:lnTo>
                  <a:lnTo>
                    <a:pt x="5082" y="892"/>
                  </a:lnTo>
                  <a:lnTo>
                    <a:pt x="5131" y="868"/>
                  </a:lnTo>
                  <a:lnTo>
                    <a:pt x="5192" y="843"/>
                  </a:lnTo>
                  <a:lnTo>
                    <a:pt x="5253" y="831"/>
                  </a:lnTo>
                  <a:cubicBezTo>
                    <a:pt x="5265" y="819"/>
                    <a:pt x="5277" y="807"/>
                    <a:pt x="5301" y="795"/>
                  </a:cubicBezTo>
                  <a:lnTo>
                    <a:pt x="5326" y="782"/>
                  </a:lnTo>
                  <a:lnTo>
                    <a:pt x="5350" y="746"/>
                  </a:lnTo>
                  <a:cubicBezTo>
                    <a:pt x="5362" y="734"/>
                    <a:pt x="5362" y="734"/>
                    <a:pt x="5374" y="721"/>
                  </a:cubicBezTo>
                  <a:cubicBezTo>
                    <a:pt x="5374" y="709"/>
                    <a:pt x="5387" y="697"/>
                    <a:pt x="5387" y="685"/>
                  </a:cubicBezTo>
                  <a:cubicBezTo>
                    <a:pt x="5387" y="673"/>
                    <a:pt x="5387" y="660"/>
                    <a:pt x="5387" y="648"/>
                  </a:cubicBezTo>
                  <a:cubicBezTo>
                    <a:pt x="5387" y="526"/>
                    <a:pt x="5240" y="417"/>
                    <a:pt x="4972" y="319"/>
                  </a:cubicBezTo>
                  <a:cubicBezTo>
                    <a:pt x="4497" y="161"/>
                    <a:pt x="3668" y="27"/>
                    <a:pt x="2706" y="2"/>
                  </a:cubicBezTo>
                  <a:cubicBezTo>
                    <a:pt x="2634" y="1"/>
                    <a:pt x="2564" y="1"/>
                    <a:pt x="2493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5235786" y="2936177"/>
              <a:ext cx="176797" cy="43546"/>
            </a:xfrm>
            <a:custGeom>
              <a:rect b="b" l="l" r="r" t="t"/>
              <a:pathLst>
                <a:path extrusionOk="0" h="1333" w="5412">
                  <a:moveTo>
                    <a:pt x="25" y="0"/>
                  </a:moveTo>
                  <a:lnTo>
                    <a:pt x="13" y="731"/>
                  </a:lnTo>
                  <a:cubicBezTo>
                    <a:pt x="1" y="744"/>
                    <a:pt x="13" y="768"/>
                    <a:pt x="13" y="792"/>
                  </a:cubicBezTo>
                  <a:cubicBezTo>
                    <a:pt x="25" y="817"/>
                    <a:pt x="37" y="829"/>
                    <a:pt x="49" y="841"/>
                  </a:cubicBezTo>
                  <a:cubicBezTo>
                    <a:pt x="74" y="865"/>
                    <a:pt x="86" y="878"/>
                    <a:pt x="110" y="902"/>
                  </a:cubicBezTo>
                  <a:lnTo>
                    <a:pt x="135" y="914"/>
                  </a:lnTo>
                  <a:lnTo>
                    <a:pt x="147" y="926"/>
                  </a:lnTo>
                  <a:lnTo>
                    <a:pt x="196" y="951"/>
                  </a:lnTo>
                  <a:lnTo>
                    <a:pt x="220" y="963"/>
                  </a:lnTo>
                  <a:lnTo>
                    <a:pt x="317" y="1012"/>
                  </a:lnTo>
                  <a:lnTo>
                    <a:pt x="342" y="1012"/>
                  </a:lnTo>
                  <a:cubicBezTo>
                    <a:pt x="366" y="1024"/>
                    <a:pt x="403" y="1036"/>
                    <a:pt x="439" y="1048"/>
                  </a:cubicBezTo>
                  <a:lnTo>
                    <a:pt x="488" y="1073"/>
                  </a:lnTo>
                  <a:lnTo>
                    <a:pt x="585" y="1097"/>
                  </a:lnTo>
                  <a:lnTo>
                    <a:pt x="634" y="1109"/>
                  </a:lnTo>
                  <a:lnTo>
                    <a:pt x="756" y="1146"/>
                  </a:lnTo>
                  <a:lnTo>
                    <a:pt x="793" y="1158"/>
                  </a:lnTo>
                  <a:cubicBezTo>
                    <a:pt x="841" y="1170"/>
                    <a:pt x="902" y="1182"/>
                    <a:pt x="963" y="1195"/>
                  </a:cubicBezTo>
                  <a:lnTo>
                    <a:pt x="1000" y="1195"/>
                  </a:lnTo>
                  <a:lnTo>
                    <a:pt x="1158" y="1219"/>
                  </a:lnTo>
                  <a:lnTo>
                    <a:pt x="1219" y="1231"/>
                  </a:lnTo>
                  <a:lnTo>
                    <a:pt x="1365" y="1255"/>
                  </a:lnTo>
                  <a:lnTo>
                    <a:pt x="1426" y="1255"/>
                  </a:lnTo>
                  <a:lnTo>
                    <a:pt x="1609" y="1280"/>
                  </a:lnTo>
                  <a:lnTo>
                    <a:pt x="1646" y="1280"/>
                  </a:lnTo>
                  <a:lnTo>
                    <a:pt x="1865" y="1304"/>
                  </a:lnTo>
                  <a:lnTo>
                    <a:pt x="1938" y="1304"/>
                  </a:lnTo>
                  <a:lnTo>
                    <a:pt x="2109" y="1316"/>
                  </a:lnTo>
                  <a:lnTo>
                    <a:pt x="2182" y="1316"/>
                  </a:lnTo>
                  <a:lnTo>
                    <a:pt x="2365" y="1329"/>
                  </a:lnTo>
                  <a:lnTo>
                    <a:pt x="2681" y="1329"/>
                  </a:lnTo>
                  <a:cubicBezTo>
                    <a:pt x="2785" y="1331"/>
                    <a:pt x="2887" y="1332"/>
                    <a:pt x="2988" y="1332"/>
                  </a:cubicBezTo>
                  <a:cubicBezTo>
                    <a:pt x="4332" y="1332"/>
                    <a:pt x="5387" y="1111"/>
                    <a:pt x="5387" y="805"/>
                  </a:cubicBezTo>
                  <a:lnTo>
                    <a:pt x="5411" y="86"/>
                  </a:lnTo>
                  <a:lnTo>
                    <a:pt x="5411" y="86"/>
                  </a:lnTo>
                  <a:cubicBezTo>
                    <a:pt x="5400" y="381"/>
                    <a:pt x="4349" y="613"/>
                    <a:pt x="3000" y="613"/>
                  </a:cubicBezTo>
                  <a:cubicBezTo>
                    <a:pt x="2903" y="613"/>
                    <a:pt x="2805" y="612"/>
                    <a:pt x="2706" y="610"/>
                  </a:cubicBezTo>
                  <a:lnTo>
                    <a:pt x="2450" y="597"/>
                  </a:lnTo>
                  <a:lnTo>
                    <a:pt x="2121" y="597"/>
                  </a:lnTo>
                  <a:lnTo>
                    <a:pt x="1950" y="585"/>
                  </a:lnTo>
                  <a:lnTo>
                    <a:pt x="1889" y="585"/>
                  </a:lnTo>
                  <a:lnTo>
                    <a:pt x="1658" y="561"/>
                  </a:lnTo>
                  <a:lnTo>
                    <a:pt x="1621" y="561"/>
                  </a:lnTo>
                  <a:lnTo>
                    <a:pt x="1451" y="536"/>
                  </a:lnTo>
                  <a:lnTo>
                    <a:pt x="1378" y="524"/>
                  </a:lnTo>
                  <a:lnTo>
                    <a:pt x="1244" y="500"/>
                  </a:lnTo>
                  <a:lnTo>
                    <a:pt x="1170" y="488"/>
                  </a:lnTo>
                  <a:lnTo>
                    <a:pt x="1024" y="463"/>
                  </a:lnTo>
                  <a:lnTo>
                    <a:pt x="988" y="463"/>
                  </a:lnTo>
                  <a:cubicBezTo>
                    <a:pt x="927" y="451"/>
                    <a:pt x="866" y="439"/>
                    <a:pt x="817" y="427"/>
                  </a:cubicBezTo>
                  <a:lnTo>
                    <a:pt x="768" y="415"/>
                  </a:lnTo>
                  <a:lnTo>
                    <a:pt x="659" y="390"/>
                  </a:lnTo>
                  <a:lnTo>
                    <a:pt x="598" y="378"/>
                  </a:lnTo>
                  <a:lnTo>
                    <a:pt x="500" y="342"/>
                  </a:lnTo>
                  <a:lnTo>
                    <a:pt x="464" y="329"/>
                  </a:lnTo>
                  <a:lnTo>
                    <a:pt x="354" y="293"/>
                  </a:lnTo>
                  <a:lnTo>
                    <a:pt x="342" y="281"/>
                  </a:lnTo>
                  <a:lnTo>
                    <a:pt x="244" y="232"/>
                  </a:lnTo>
                  <a:lnTo>
                    <a:pt x="220" y="220"/>
                  </a:lnTo>
                  <a:lnTo>
                    <a:pt x="159" y="183"/>
                  </a:lnTo>
                  <a:lnTo>
                    <a:pt x="135" y="171"/>
                  </a:lnTo>
                  <a:cubicBezTo>
                    <a:pt x="110" y="147"/>
                    <a:pt x="98" y="134"/>
                    <a:pt x="74" y="122"/>
                  </a:cubicBezTo>
                  <a:cubicBezTo>
                    <a:pt x="61" y="98"/>
                    <a:pt x="49" y="86"/>
                    <a:pt x="37" y="61"/>
                  </a:cubicBezTo>
                  <a:cubicBezTo>
                    <a:pt x="25" y="37"/>
                    <a:pt x="25" y="25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5236994" y="2919320"/>
              <a:ext cx="175980" cy="37176"/>
            </a:xfrm>
            <a:custGeom>
              <a:rect b="b" l="l" r="r" t="t"/>
              <a:pathLst>
                <a:path extrusionOk="0" h="1138" w="5387">
                  <a:moveTo>
                    <a:pt x="2399" y="1"/>
                  </a:moveTo>
                  <a:cubicBezTo>
                    <a:pt x="1055" y="1"/>
                    <a:pt x="0" y="222"/>
                    <a:pt x="0" y="528"/>
                  </a:cubicBezTo>
                  <a:cubicBezTo>
                    <a:pt x="0" y="528"/>
                    <a:pt x="0" y="541"/>
                    <a:pt x="0" y="553"/>
                  </a:cubicBezTo>
                  <a:lnTo>
                    <a:pt x="0" y="565"/>
                  </a:lnTo>
                  <a:cubicBezTo>
                    <a:pt x="0" y="577"/>
                    <a:pt x="12" y="589"/>
                    <a:pt x="12" y="602"/>
                  </a:cubicBezTo>
                  <a:lnTo>
                    <a:pt x="24" y="626"/>
                  </a:lnTo>
                  <a:cubicBezTo>
                    <a:pt x="37" y="638"/>
                    <a:pt x="49" y="650"/>
                    <a:pt x="61" y="663"/>
                  </a:cubicBezTo>
                  <a:lnTo>
                    <a:pt x="85" y="675"/>
                  </a:lnTo>
                  <a:lnTo>
                    <a:pt x="134" y="723"/>
                  </a:lnTo>
                  <a:lnTo>
                    <a:pt x="159" y="736"/>
                  </a:lnTo>
                  <a:cubicBezTo>
                    <a:pt x="183" y="748"/>
                    <a:pt x="207" y="760"/>
                    <a:pt x="232" y="772"/>
                  </a:cubicBezTo>
                  <a:lnTo>
                    <a:pt x="256" y="784"/>
                  </a:lnTo>
                  <a:lnTo>
                    <a:pt x="341" y="821"/>
                  </a:lnTo>
                  <a:lnTo>
                    <a:pt x="378" y="833"/>
                  </a:lnTo>
                  <a:lnTo>
                    <a:pt x="475" y="870"/>
                  </a:lnTo>
                  <a:lnTo>
                    <a:pt x="524" y="882"/>
                  </a:lnTo>
                  <a:lnTo>
                    <a:pt x="634" y="918"/>
                  </a:lnTo>
                  <a:lnTo>
                    <a:pt x="683" y="931"/>
                  </a:lnTo>
                  <a:lnTo>
                    <a:pt x="804" y="967"/>
                  </a:lnTo>
                  <a:lnTo>
                    <a:pt x="865" y="979"/>
                  </a:lnTo>
                  <a:lnTo>
                    <a:pt x="999" y="1004"/>
                  </a:lnTo>
                  <a:lnTo>
                    <a:pt x="1060" y="1016"/>
                  </a:lnTo>
                  <a:lnTo>
                    <a:pt x="1194" y="1040"/>
                  </a:lnTo>
                  <a:lnTo>
                    <a:pt x="1267" y="1052"/>
                  </a:lnTo>
                  <a:lnTo>
                    <a:pt x="1414" y="1065"/>
                  </a:lnTo>
                  <a:lnTo>
                    <a:pt x="1487" y="1065"/>
                  </a:lnTo>
                  <a:lnTo>
                    <a:pt x="1645" y="1089"/>
                  </a:lnTo>
                  <a:lnTo>
                    <a:pt x="1706" y="1089"/>
                  </a:lnTo>
                  <a:lnTo>
                    <a:pt x="1889" y="1113"/>
                  </a:lnTo>
                  <a:lnTo>
                    <a:pt x="1938" y="1113"/>
                  </a:lnTo>
                  <a:lnTo>
                    <a:pt x="2145" y="1126"/>
                  </a:lnTo>
                  <a:lnTo>
                    <a:pt x="2169" y="1126"/>
                  </a:lnTo>
                  <a:cubicBezTo>
                    <a:pt x="2328" y="1138"/>
                    <a:pt x="2498" y="1138"/>
                    <a:pt x="2669" y="1138"/>
                  </a:cubicBezTo>
                  <a:lnTo>
                    <a:pt x="3705" y="1138"/>
                  </a:lnTo>
                  <a:lnTo>
                    <a:pt x="3863" y="1126"/>
                  </a:lnTo>
                  <a:lnTo>
                    <a:pt x="3948" y="1126"/>
                  </a:lnTo>
                  <a:cubicBezTo>
                    <a:pt x="3997" y="1113"/>
                    <a:pt x="4034" y="1113"/>
                    <a:pt x="4082" y="1113"/>
                  </a:cubicBezTo>
                  <a:lnTo>
                    <a:pt x="4168" y="1101"/>
                  </a:lnTo>
                  <a:lnTo>
                    <a:pt x="4290" y="1077"/>
                  </a:lnTo>
                  <a:lnTo>
                    <a:pt x="4375" y="1077"/>
                  </a:lnTo>
                  <a:lnTo>
                    <a:pt x="4485" y="1052"/>
                  </a:lnTo>
                  <a:lnTo>
                    <a:pt x="4558" y="1040"/>
                  </a:lnTo>
                  <a:lnTo>
                    <a:pt x="4667" y="1016"/>
                  </a:lnTo>
                  <a:lnTo>
                    <a:pt x="4728" y="1004"/>
                  </a:lnTo>
                  <a:lnTo>
                    <a:pt x="4826" y="979"/>
                  </a:lnTo>
                  <a:lnTo>
                    <a:pt x="4887" y="967"/>
                  </a:lnTo>
                  <a:cubicBezTo>
                    <a:pt x="4923" y="955"/>
                    <a:pt x="4948" y="943"/>
                    <a:pt x="4972" y="943"/>
                  </a:cubicBezTo>
                  <a:lnTo>
                    <a:pt x="5033" y="918"/>
                  </a:lnTo>
                  <a:lnTo>
                    <a:pt x="5106" y="894"/>
                  </a:lnTo>
                  <a:lnTo>
                    <a:pt x="5143" y="870"/>
                  </a:lnTo>
                  <a:cubicBezTo>
                    <a:pt x="5167" y="870"/>
                    <a:pt x="5191" y="858"/>
                    <a:pt x="5203" y="845"/>
                  </a:cubicBezTo>
                  <a:lnTo>
                    <a:pt x="5240" y="821"/>
                  </a:lnTo>
                  <a:lnTo>
                    <a:pt x="5289" y="797"/>
                  </a:lnTo>
                  <a:lnTo>
                    <a:pt x="5313" y="772"/>
                  </a:lnTo>
                  <a:cubicBezTo>
                    <a:pt x="5325" y="760"/>
                    <a:pt x="5338" y="748"/>
                    <a:pt x="5350" y="736"/>
                  </a:cubicBezTo>
                  <a:lnTo>
                    <a:pt x="5362" y="711"/>
                  </a:lnTo>
                  <a:cubicBezTo>
                    <a:pt x="5374" y="711"/>
                    <a:pt x="5374" y="699"/>
                    <a:pt x="5386" y="687"/>
                  </a:cubicBezTo>
                  <a:cubicBezTo>
                    <a:pt x="5386" y="675"/>
                    <a:pt x="5386" y="675"/>
                    <a:pt x="5386" y="675"/>
                  </a:cubicBezTo>
                  <a:cubicBezTo>
                    <a:pt x="5386" y="663"/>
                    <a:pt x="5386" y="650"/>
                    <a:pt x="5386" y="638"/>
                  </a:cubicBezTo>
                  <a:cubicBezTo>
                    <a:pt x="5386" y="528"/>
                    <a:pt x="5228" y="419"/>
                    <a:pt x="4960" y="321"/>
                  </a:cubicBezTo>
                  <a:cubicBezTo>
                    <a:pt x="4485" y="151"/>
                    <a:pt x="3656" y="17"/>
                    <a:pt x="2705" y="4"/>
                  </a:cubicBezTo>
                  <a:cubicBezTo>
                    <a:pt x="2602" y="2"/>
                    <a:pt x="2499" y="1"/>
                    <a:pt x="2399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5160942" y="2880837"/>
              <a:ext cx="175980" cy="90391"/>
            </a:xfrm>
            <a:custGeom>
              <a:rect b="b" l="l" r="r" t="t"/>
              <a:pathLst>
                <a:path extrusionOk="0" h="2767" w="5387">
                  <a:moveTo>
                    <a:pt x="4997" y="0"/>
                  </a:moveTo>
                  <a:lnTo>
                    <a:pt x="4998" y="4"/>
                  </a:lnTo>
                  <a:lnTo>
                    <a:pt x="4998" y="4"/>
                  </a:lnTo>
                  <a:cubicBezTo>
                    <a:pt x="4998" y="3"/>
                    <a:pt x="4997" y="2"/>
                    <a:pt x="4997" y="0"/>
                  </a:cubicBezTo>
                  <a:close/>
                  <a:moveTo>
                    <a:pt x="1" y="1975"/>
                  </a:moveTo>
                  <a:cubicBezTo>
                    <a:pt x="1" y="1992"/>
                    <a:pt x="7" y="2003"/>
                    <a:pt x="15" y="2013"/>
                  </a:cubicBezTo>
                  <a:lnTo>
                    <a:pt x="15" y="2013"/>
                  </a:lnTo>
                  <a:lnTo>
                    <a:pt x="1" y="1975"/>
                  </a:lnTo>
                  <a:close/>
                  <a:moveTo>
                    <a:pt x="4998" y="4"/>
                  </a:moveTo>
                  <a:cubicBezTo>
                    <a:pt x="5111" y="298"/>
                    <a:pt x="4090" y="977"/>
                    <a:pt x="2718" y="1536"/>
                  </a:cubicBezTo>
                  <a:lnTo>
                    <a:pt x="2474" y="1621"/>
                  </a:lnTo>
                  <a:lnTo>
                    <a:pt x="2401" y="1646"/>
                  </a:lnTo>
                  <a:lnTo>
                    <a:pt x="2243" y="1706"/>
                  </a:lnTo>
                  <a:lnTo>
                    <a:pt x="2170" y="1731"/>
                  </a:lnTo>
                  <a:lnTo>
                    <a:pt x="1999" y="1780"/>
                  </a:lnTo>
                  <a:lnTo>
                    <a:pt x="1938" y="1804"/>
                  </a:lnTo>
                  <a:cubicBezTo>
                    <a:pt x="1865" y="1828"/>
                    <a:pt x="1792" y="1853"/>
                    <a:pt x="1731" y="1865"/>
                  </a:cubicBezTo>
                  <a:lnTo>
                    <a:pt x="1694" y="1877"/>
                  </a:lnTo>
                  <a:lnTo>
                    <a:pt x="1524" y="1926"/>
                  </a:lnTo>
                  <a:lnTo>
                    <a:pt x="1451" y="1950"/>
                  </a:lnTo>
                  <a:lnTo>
                    <a:pt x="1317" y="1987"/>
                  </a:lnTo>
                  <a:lnTo>
                    <a:pt x="1256" y="1999"/>
                  </a:lnTo>
                  <a:lnTo>
                    <a:pt x="1097" y="2036"/>
                  </a:lnTo>
                  <a:lnTo>
                    <a:pt x="1061" y="2036"/>
                  </a:lnTo>
                  <a:lnTo>
                    <a:pt x="878" y="2072"/>
                  </a:lnTo>
                  <a:lnTo>
                    <a:pt x="841" y="2072"/>
                  </a:lnTo>
                  <a:lnTo>
                    <a:pt x="720" y="2084"/>
                  </a:lnTo>
                  <a:lnTo>
                    <a:pt x="671" y="2084"/>
                  </a:lnTo>
                  <a:lnTo>
                    <a:pt x="573" y="2096"/>
                  </a:lnTo>
                  <a:lnTo>
                    <a:pt x="256" y="2096"/>
                  </a:lnTo>
                  <a:lnTo>
                    <a:pt x="183" y="2084"/>
                  </a:lnTo>
                  <a:lnTo>
                    <a:pt x="159" y="2084"/>
                  </a:lnTo>
                  <a:cubicBezTo>
                    <a:pt x="135" y="2084"/>
                    <a:pt x="110" y="2072"/>
                    <a:pt x="86" y="2060"/>
                  </a:cubicBezTo>
                  <a:cubicBezTo>
                    <a:pt x="62" y="2048"/>
                    <a:pt x="49" y="2036"/>
                    <a:pt x="25" y="2023"/>
                  </a:cubicBezTo>
                  <a:cubicBezTo>
                    <a:pt x="21" y="2020"/>
                    <a:pt x="18" y="2016"/>
                    <a:pt x="15" y="2013"/>
                  </a:cubicBezTo>
                  <a:lnTo>
                    <a:pt x="15" y="2013"/>
                  </a:lnTo>
                  <a:lnTo>
                    <a:pt x="256" y="2657"/>
                  </a:lnTo>
                  <a:cubicBezTo>
                    <a:pt x="269" y="2669"/>
                    <a:pt x="281" y="2681"/>
                    <a:pt x="305" y="2706"/>
                  </a:cubicBezTo>
                  <a:cubicBezTo>
                    <a:pt x="317" y="2718"/>
                    <a:pt x="330" y="2730"/>
                    <a:pt x="354" y="2742"/>
                  </a:cubicBezTo>
                  <a:cubicBezTo>
                    <a:pt x="378" y="2754"/>
                    <a:pt x="403" y="2767"/>
                    <a:pt x="427" y="2767"/>
                  </a:cubicBezTo>
                  <a:lnTo>
                    <a:pt x="988" y="2767"/>
                  </a:lnTo>
                  <a:lnTo>
                    <a:pt x="1110" y="2742"/>
                  </a:lnTo>
                  <a:lnTo>
                    <a:pt x="1146" y="2742"/>
                  </a:lnTo>
                  <a:cubicBezTo>
                    <a:pt x="1207" y="2730"/>
                    <a:pt x="1268" y="2718"/>
                    <a:pt x="1317" y="2706"/>
                  </a:cubicBezTo>
                  <a:lnTo>
                    <a:pt x="1365" y="2706"/>
                  </a:lnTo>
                  <a:lnTo>
                    <a:pt x="1512" y="2669"/>
                  </a:lnTo>
                  <a:lnTo>
                    <a:pt x="1585" y="2657"/>
                  </a:lnTo>
                  <a:lnTo>
                    <a:pt x="1719" y="2620"/>
                  </a:lnTo>
                  <a:lnTo>
                    <a:pt x="1780" y="2596"/>
                  </a:lnTo>
                  <a:lnTo>
                    <a:pt x="1963" y="2547"/>
                  </a:lnTo>
                  <a:lnTo>
                    <a:pt x="1999" y="2547"/>
                  </a:lnTo>
                  <a:cubicBezTo>
                    <a:pt x="2060" y="2523"/>
                    <a:pt x="2133" y="2499"/>
                    <a:pt x="2206" y="2474"/>
                  </a:cubicBezTo>
                  <a:lnTo>
                    <a:pt x="2267" y="2462"/>
                  </a:lnTo>
                  <a:lnTo>
                    <a:pt x="2438" y="2401"/>
                  </a:lnTo>
                  <a:lnTo>
                    <a:pt x="2511" y="2377"/>
                  </a:lnTo>
                  <a:lnTo>
                    <a:pt x="2669" y="2316"/>
                  </a:lnTo>
                  <a:lnTo>
                    <a:pt x="2742" y="2291"/>
                  </a:lnTo>
                  <a:cubicBezTo>
                    <a:pt x="2828" y="2267"/>
                    <a:pt x="2901" y="2230"/>
                    <a:pt x="2974" y="2206"/>
                  </a:cubicBezTo>
                  <a:cubicBezTo>
                    <a:pt x="4363" y="1658"/>
                    <a:pt x="5387" y="975"/>
                    <a:pt x="5265" y="671"/>
                  </a:cubicBezTo>
                  <a:lnTo>
                    <a:pt x="499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5156957" y="2876655"/>
              <a:ext cx="167617" cy="72685"/>
            </a:xfrm>
            <a:custGeom>
              <a:rect b="b" l="l" r="r" t="t"/>
              <a:pathLst>
                <a:path extrusionOk="0" h="2225" w="5131">
                  <a:moveTo>
                    <a:pt x="4746" y="0"/>
                  </a:moveTo>
                  <a:cubicBezTo>
                    <a:pt x="4703" y="0"/>
                    <a:pt x="4656" y="2"/>
                    <a:pt x="4607" y="7"/>
                  </a:cubicBezTo>
                  <a:cubicBezTo>
                    <a:pt x="4107" y="31"/>
                    <a:pt x="3291" y="238"/>
                    <a:pt x="2401" y="592"/>
                  </a:cubicBezTo>
                  <a:cubicBezTo>
                    <a:pt x="1024" y="1128"/>
                    <a:pt x="1" y="1810"/>
                    <a:pt x="123" y="2115"/>
                  </a:cubicBezTo>
                  <a:cubicBezTo>
                    <a:pt x="123" y="2127"/>
                    <a:pt x="123" y="2139"/>
                    <a:pt x="135" y="2139"/>
                  </a:cubicBezTo>
                  <a:cubicBezTo>
                    <a:pt x="147" y="2151"/>
                    <a:pt x="159" y="2151"/>
                    <a:pt x="171" y="2164"/>
                  </a:cubicBezTo>
                  <a:lnTo>
                    <a:pt x="184" y="2176"/>
                  </a:lnTo>
                  <a:cubicBezTo>
                    <a:pt x="196" y="2188"/>
                    <a:pt x="220" y="2188"/>
                    <a:pt x="232" y="2200"/>
                  </a:cubicBezTo>
                  <a:lnTo>
                    <a:pt x="257" y="2200"/>
                  </a:lnTo>
                  <a:lnTo>
                    <a:pt x="318" y="2224"/>
                  </a:lnTo>
                  <a:lnTo>
                    <a:pt x="744" y="2224"/>
                  </a:lnTo>
                  <a:lnTo>
                    <a:pt x="854" y="2212"/>
                  </a:lnTo>
                  <a:lnTo>
                    <a:pt x="915" y="2212"/>
                  </a:lnTo>
                  <a:lnTo>
                    <a:pt x="1037" y="2188"/>
                  </a:lnTo>
                  <a:lnTo>
                    <a:pt x="1085" y="2176"/>
                  </a:lnTo>
                  <a:cubicBezTo>
                    <a:pt x="1134" y="2164"/>
                    <a:pt x="1183" y="2164"/>
                    <a:pt x="1219" y="2151"/>
                  </a:cubicBezTo>
                  <a:lnTo>
                    <a:pt x="1280" y="2139"/>
                  </a:lnTo>
                  <a:lnTo>
                    <a:pt x="1426" y="2103"/>
                  </a:lnTo>
                  <a:lnTo>
                    <a:pt x="1487" y="2090"/>
                  </a:lnTo>
                  <a:cubicBezTo>
                    <a:pt x="1536" y="2078"/>
                    <a:pt x="1585" y="2066"/>
                    <a:pt x="1646" y="2054"/>
                  </a:cubicBezTo>
                  <a:lnTo>
                    <a:pt x="1707" y="2029"/>
                  </a:lnTo>
                  <a:lnTo>
                    <a:pt x="1865" y="1993"/>
                  </a:lnTo>
                  <a:lnTo>
                    <a:pt x="1926" y="1969"/>
                  </a:lnTo>
                  <a:lnTo>
                    <a:pt x="2097" y="1920"/>
                  </a:lnTo>
                  <a:lnTo>
                    <a:pt x="2145" y="1895"/>
                  </a:lnTo>
                  <a:lnTo>
                    <a:pt x="2340" y="1834"/>
                  </a:lnTo>
                  <a:lnTo>
                    <a:pt x="2365" y="1834"/>
                  </a:lnTo>
                  <a:cubicBezTo>
                    <a:pt x="2511" y="1786"/>
                    <a:pt x="2682" y="1725"/>
                    <a:pt x="2828" y="1664"/>
                  </a:cubicBezTo>
                  <a:cubicBezTo>
                    <a:pt x="2986" y="1603"/>
                    <a:pt x="3133" y="1542"/>
                    <a:pt x="3279" y="1469"/>
                  </a:cubicBezTo>
                  <a:lnTo>
                    <a:pt x="3315" y="1457"/>
                  </a:lnTo>
                  <a:lnTo>
                    <a:pt x="3474" y="1384"/>
                  </a:lnTo>
                  <a:lnTo>
                    <a:pt x="3547" y="1359"/>
                  </a:lnTo>
                  <a:lnTo>
                    <a:pt x="3693" y="1286"/>
                  </a:lnTo>
                  <a:lnTo>
                    <a:pt x="3766" y="1250"/>
                  </a:lnTo>
                  <a:lnTo>
                    <a:pt x="3900" y="1176"/>
                  </a:lnTo>
                  <a:lnTo>
                    <a:pt x="3973" y="1140"/>
                  </a:lnTo>
                  <a:lnTo>
                    <a:pt x="4095" y="1079"/>
                  </a:lnTo>
                  <a:lnTo>
                    <a:pt x="4168" y="1030"/>
                  </a:lnTo>
                  <a:lnTo>
                    <a:pt x="4278" y="969"/>
                  </a:lnTo>
                  <a:lnTo>
                    <a:pt x="4351" y="933"/>
                  </a:lnTo>
                  <a:lnTo>
                    <a:pt x="4449" y="872"/>
                  </a:lnTo>
                  <a:lnTo>
                    <a:pt x="4510" y="823"/>
                  </a:lnTo>
                  <a:lnTo>
                    <a:pt x="4607" y="762"/>
                  </a:lnTo>
                  <a:cubicBezTo>
                    <a:pt x="4619" y="750"/>
                    <a:pt x="4644" y="738"/>
                    <a:pt x="4656" y="726"/>
                  </a:cubicBezTo>
                  <a:lnTo>
                    <a:pt x="4741" y="665"/>
                  </a:lnTo>
                  <a:lnTo>
                    <a:pt x="4790" y="628"/>
                  </a:lnTo>
                  <a:cubicBezTo>
                    <a:pt x="4814" y="616"/>
                    <a:pt x="4839" y="592"/>
                    <a:pt x="4851" y="567"/>
                  </a:cubicBezTo>
                  <a:lnTo>
                    <a:pt x="4899" y="531"/>
                  </a:lnTo>
                  <a:lnTo>
                    <a:pt x="4948" y="482"/>
                  </a:lnTo>
                  <a:lnTo>
                    <a:pt x="4985" y="445"/>
                  </a:lnTo>
                  <a:cubicBezTo>
                    <a:pt x="4997" y="433"/>
                    <a:pt x="5021" y="409"/>
                    <a:pt x="5034" y="397"/>
                  </a:cubicBezTo>
                  <a:cubicBezTo>
                    <a:pt x="5046" y="384"/>
                    <a:pt x="5046" y="372"/>
                    <a:pt x="5058" y="360"/>
                  </a:cubicBezTo>
                  <a:lnTo>
                    <a:pt x="5082" y="323"/>
                  </a:lnTo>
                  <a:cubicBezTo>
                    <a:pt x="5094" y="311"/>
                    <a:pt x="5094" y="299"/>
                    <a:pt x="5107" y="287"/>
                  </a:cubicBezTo>
                  <a:cubicBezTo>
                    <a:pt x="5107" y="275"/>
                    <a:pt x="5119" y="262"/>
                    <a:pt x="5119" y="250"/>
                  </a:cubicBezTo>
                  <a:cubicBezTo>
                    <a:pt x="5119" y="238"/>
                    <a:pt x="5131" y="226"/>
                    <a:pt x="5131" y="214"/>
                  </a:cubicBezTo>
                  <a:cubicBezTo>
                    <a:pt x="5131" y="202"/>
                    <a:pt x="5131" y="189"/>
                    <a:pt x="5131" y="177"/>
                  </a:cubicBezTo>
                  <a:lnTo>
                    <a:pt x="5131" y="165"/>
                  </a:lnTo>
                  <a:cubicBezTo>
                    <a:pt x="5131" y="153"/>
                    <a:pt x="5131" y="141"/>
                    <a:pt x="5119" y="141"/>
                  </a:cubicBezTo>
                  <a:cubicBezTo>
                    <a:pt x="5088" y="49"/>
                    <a:pt x="4957" y="0"/>
                    <a:pt x="4746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4521196" y="2358533"/>
              <a:ext cx="679157" cy="610294"/>
            </a:xfrm>
            <a:custGeom>
              <a:rect b="b" l="l" r="r" t="t"/>
              <a:pathLst>
                <a:path extrusionOk="0" h="18682" w="20790">
                  <a:moveTo>
                    <a:pt x="10395" y="0"/>
                  </a:moveTo>
                  <a:cubicBezTo>
                    <a:pt x="4656" y="0"/>
                    <a:pt x="1" y="7860"/>
                    <a:pt x="1" y="13015"/>
                  </a:cubicBezTo>
                  <a:cubicBezTo>
                    <a:pt x="1" y="18182"/>
                    <a:pt x="4656" y="18682"/>
                    <a:pt x="10395" y="18682"/>
                  </a:cubicBezTo>
                  <a:cubicBezTo>
                    <a:pt x="16135" y="18682"/>
                    <a:pt x="20790" y="18182"/>
                    <a:pt x="20790" y="13015"/>
                  </a:cubicBezTo>
                  <a:cubicBezTo>
                    <a:pt x="20790" y="7860"/>
                    <a:pt x="16135" y="0"/>
                    <a:pt x="10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709889" y="2389993"/>
              <a:ext cx="266371" cy="144129"/>
            </a:xfrm>
            <a:custGeom>
              <a:rect b="b" l="l" r="r" t="t"/>
              <a:pathLst>
                <a:path extrusionOk="0" h="4412" w="8154">
                  <a:moveTo>
                    <a:pt x="6106" y="0"/>
                  </a:moveTo>
                  <a:lnTo>
                    <a:pt x="8153" y="1499"/>
                  </a:lnTo>
                  <a:lnTo>
                    <a:pt x="8153" y="1499"/>
                  </a:lnTo>
                  <a:lnTo>
                    <a:pt x="7471" y="0"/>
                  </a:lnTo>
                  <a:close/>
                  <a:moveTo>
                    <a:pt x="2462" y="0"/>
                  </a:moveTo>
                  <a:lnTo>
                    <a:pt x="2170" y="1840"/>
                  </a:lnTo>
                  <a:lnTo>
                    <a:pt x="2170" y="1840"/>
                  </a:lnTo>
                  <a:lnTo>
                    <a:pt x="3523" y="0"/>
                  </a:lnTo>
                  <a:close/>
                  <a:moveTo>
                    <a:pt x="1524" y="0"/>
                  </a:moveTo>
                  <a:lnTo>
                    <a:pt x="1" y="2279"/>
                  </a:lnTo>
                  <a:lnTo>
                    <a:pt x="2462" y="0"/>
                  </a:lnTo>
                  <a:close/>
                  <a:moveTo>
                    <a:pt x="3523" y="0"/>
                  </a:moveTo>
                  <a:lnTo>
                    <a:pt x="4083" y="3376"/>
                  </a:lnTo>
                  <a:lnTo>
                    <a:pt x="4887" y="0"/>
                  </a:lnTo>
                  <a:close/>
                  <a:moveTo>
                    <a:pt x="4887" y="0"/>
                  </a:moveTo>
                  <a:lnTo>
                    <a:pt x="6910" y="4411"/>
                  </a:lnTo>
                  <a:lnTo>
                    <a:pt x="6910" y="4411"/>
                  </a:lnTo>
                  <a:lnTo>
                    <a:pt x="6106" y="0"/>
                  </a:ln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4753305" y="2230734"/>
              <a:ext cx="48185" cy="118256"/>
            </a:xfrm>
            <a:custGeom>
              <a:rect b="b" l="l" r="r" t="t"/>
              <a:pathLst>
                <a:path extrusionOk="0" h="3620" w="1475">
                  <a:moveTo>
                    <a:pt x="549" y="1"/>
                  </a:moveTo>
                  <a:lnTo>
                    <a:pt x="1085" y="2950"/>
                  </a:lnTo>
                  <a:lnTo>
                    <a:pt x="0" y="1268"/>
                  </a:lnTo>
                  <a:lnTo>
                    <a:pt x="488" y="3620"/>
                  </a:lnTo>
                  <a:lnTo>
                    <a:pt x="1475" y="3510"/>
                  </a:lnTo>
                  <a:lnTo>
                    <a:pt x="1133" y="1305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920110" y="2223579"/>
              <a:ext cx="44591" cy="124235"/>
            </a:xfrm>
            <a:custGeom>
              <a:rect b="b" l="l" r="r" t="t"/>
              <a:pathLst>
                <a:path extrusionOk="0" h="3803" w="1365">
                  <a:moveTo>
                    <a:pt x="768" y="0"/>
                  </a:moveTo>
                  <a:lnTo>
                    <a:pt x="207" y="1414"/>
                  </a:lnTo>
                  <a:lnTo>
                    <a:pt x="0" y="3644"/>
                  </a:lnTo>
                  <a:lnTo>
                    <a:pt x="975" y="3802"/>
                  </a:lnTo>
                  <a:lnTo>
                    <a:pt x="1365" y="1316"/>
                  </a:lnTo>
                  <a:lnTo>
                    <a:pt x="1365" y="1316"/>
                  </a:lnTo>
                  <a:lnTo>
                    <a:pt x="414" y="3120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4761244" y="2062067"/>
              <a:ext cx="177189" cy="308447"/>
            </a:xfrm>
            <a:custGeom>
              <a:rect b="b" l="l" r="r" t="t"/>
              <a:pathLst>
                <a:path extrusionOk="0" h="9442" w="5424">
                  <a:moveTo>
                    <a:pt x="3486" y="0"/>
                  </a:moveTo>
                  <a:cubicBezTo>
                    <a:pt x="2194" y="0"/>
                    <a:pt x="913" y="337"/>
                    <a:pt x="1" y="716"/>
                  </a:cubicBezTo>
                  <a:lnTo>
                    <a:pt x="890" y="6468"/>
                  </a:lnTo>
                  <a:lnTo>
                    <a:pt x="1232" y="8673"/>
                  </a:lnTo>
                  <a:lnTo>
                    <a:pt x="1354" y="9441"/>
                  </a:lnTo>
                  <a:lnTo>
                    <a:pt x="4851" y="9441"/>
                  </a:lnTo>
                  <a:lnTo>
                    <a:pt x="5424" y="302"/>
                  </a:lnTo>
                  <a:cubicBezTo>
                    <a:pt x="4806" y="88"/>
                    <a:pt x="4144" y="0"/>
                    <a:pt x="3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790318" y="2127632"/>
              <a:ext cx="136583" cy="212600"/>
            </a:xfrm>
            <a:custGeom>
              <a:rect b="b" l="l" r="r" t="t"/>
              <a:pathLst>
                <a:path extrusionOk="0" h="6508" w="4181">
                  <a:moveTo>
                    <a:pt x="2157" y="1"/>
                  </a:moveTo>
                  <a:lnTo>
                    <a:pt x="2157" y="5862"/>
                  </a:lnTo>
                  <a:lnTo>
                    <a:pt x="1317" y="2352"/>
                  </a:lnTo>
                  <a:lnTo>
                    <a:pt x="1317" y="6033"/>
                  </a:lnTo>
                  <a:lnTo>
                    <a:pt x="0" y="1061"/>
                  </a:lnTo>
                  <a:lnTo>
                    <a:pt x="0" y="4461"/>
                  </a:lnTo>
                  <a:lnTo>
                    <a:pt x="317" y="6508"/>
                  </a:lnTo>
                  <a:lnTo>
                    <a:pt x="4022" y="6508"/>
                  </a:lnTo>
                  <a:lnTo>
                    <a:pt x="4180" y="4351"/>
                  </a:lnTo>
                  <a:lnTo>
                    <a:pt x="4083" y="915"/>
                  </a:lnTo>
                  <a:lnTo>
                    <a:pt x="3084" y="5862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744942" y="2331059"/>
              <a:ext cx="231319" cy="60141"/>
            </a:xfrm>
            <a:custGeom>
              <a:rect b="b" l="l" r="r" t="t"/>
              <a:pathLst>
                <a:path extrusionOk="0" h="1841" w="7081">
                  <a:moveTo>
                    <a:pt x="0" y="1"/>
                  </a:moveTo>
                  <a:lnTo>
                    <a:pt x="0" y="1841"/>
                  </a:lnTo>
                  <a:lnTo>
                    <a:pt x="7080" y="1841"/>
                  </a:lnTo>
                  <a:lnTo>
                    <a:pt x="7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776369" y="2559967"/>
              <a:ext cx="174020" cy="304559"/>
            </a:xfrm>
            <a:custGeom>
              <a:rect b="b" l="l" r="r" t="t"/>
              <a:pathLst>
                <a:path extrusionOk="0" h="9323" w="5327">
                  <a:moveTo>
                    <a:pt x="2779" y="1"/>
                  </a:moveTo>
                  <a:cubicBezTo>
                    <a:pt x="2682" y="1"/>
                    <a:pt x="2584" y="25"/>
                    <a:pt x="2511" y="86"/>
                  </a:cubicBezTo>
                  <a:cubicBezTo>
                    <a:pt x="2438" y="135"/>
                    <a:pt x="2402" y="208"/>
                    <a:pt x="2402" y="281"/>
                  </a:cubicBezTo>
                  <a:lnTo>
                    <a:pt x="2402" y="610"/>
                  </a:lnTo>
                  <a:cubicBezTo>
                    <a:pt x="2109" y="646"/>
                    <a:pt x="1829" y="707"/>
                    <a:pt x="1561" y="805"/>
                  </a:cubicBezTo>
                  <a:cubicBezTo>
                    <a:pt x="1305" y="902"/>
                    <a:pt x="1073" y="1049"/>
                    <a:pt x="866" y="1219"/>
                  </a:cubicBezTo>
                  <a:cubicBezTo>
                    <a:pt x="659" y="1402"/>
                    <a:pt x="488" y="1633"/>
                    <a:pt x="379" y="1877"/>
                  </a:cubicBezTo>
                  <a:cubicBezTo>
                    <a:pt x="245" y="2182"/>
                    <a:pt x="184" y="2499"/>
                    <a:pt x="196" y="2816"/>
                  </a:cubicBezTo>
                  <a:cubicBezTo>
                    <a:pt x="184" y="3132"/>
                    <a:pt x="245" y="3449"/>
                    <a:pt x="391" y="3729"/>
                  </a:cubicBezTo>
                  <a:cubicBezTo>
                    <a:pt x="513" y="3973"/>
                    <a:pt x="696" y="4193"/>
                    <a:pt x="903" y="4363"/>
                  </a:cubicBezTo>
                  <a:cubicBezTo>
                    <a:pt x="1122" y="4534"/>
                    <a:pt x="1366" y="4680"/>
                    <a:pt x="1622" y="4790"/>
                  </a:cubicBezTo>
                  <a:cubicBezTo>
                    <a:pt x="1878" y="4899"/>
                    <a:pt x="2133" y="5009"/>
                    <a:pt x="2402" y="5106"/>
                  </a:cubicBezTo>
                  <a:lnTo>
                    <a:pt x="3072" y="5375"/>
                  </a:lnTo>
                  <a:cubicBezTo>
                    <a:pt x="3303" y="5472"/>
                    <a:pt x="3511" y="5606"/>
                    <a:pt x="3681" y="5765"/>
                  </a:cubicBezTo>
                  <a:cubicBezTo>
                    <a:pt x="3852" y="5935"/>
                    <a:pt x="3949" y="6179"/>
                    <a:pt x="3937" y="6423"/>
                  </a:cubicBezTo>
                  <a:cubicBezTo>
                    <a:pt x="3949" y="6654"/>
                    <a:pt x="3852" y="6873"/>
                    <a:pt x="3693" y="7044"/>
                  </a:cubicBezTo>
                  <a:cubicBezTo>
                    <a:pt x="3523" y="7202"/>
                    <a:pt x="3316" y="7312"/>
                    <a:pt x="3084" y="7349"/>
                  </a:cubicBezTo>
                  <a:cubicBezTo>
                    <a:pt x="3013" y="7380"/>
                    <a:pt x="2895" y="7397"/>
                    <a:pt x="2754" y="7397"/>
                  </a:cubicBezTo>
                  <a:cubicBezTo>
                    <a:pt x="2461" y="7397"/>
                    <a:pt x="2064" y="7326"/>
                    <a:pt x="1768" y="7178"/>
                  </a:cubicBezTo>
                  <a:cubicBezTo>
                    <a:pt x="1609" y="7093"/>
                    <a:pt x="1451" y="6995"/>
                    <a:pt x="1305" y="6898"/>
                  </a:cubicBezTo>
                  <a:lnTo>
                    <a:pt x="951" y="6630"/>
                  </a:lnTo>
                  <a:cubicBezTo>
                    <a:pt x="854" y="6557"/>
                    <a:pt x="744" y="6508"/>
                    <a:pt x="635" y="6508"/>
                  </a:cubicBezTo>
                  <a:cubicBezTo>
                    <a:pt x="537" y="6508"/>
                    <a:pt x="452" y="6532"/>
                    <a:pt x="379" y="6593"/>
                  </a:cubicBezTo>
                  <a:cubicBezTo>
                    <a:pt x="306" y="6642"/>
                    <a:pt x="232" y="6715"/>
                    <a:pt x="184" y="6788"/>
                  </a:cubicBezTo>
                  <a:cubicBezTo>
                    <a:pt x="123" y="6861"/>
                    <a:pt x="86" y="6959"/>
                    <a:pt x="50" y="7044"/>
                  </a:cubicBezTo>
                  <a:cubicBezTo>
                    <a:pt x="13" y="7129"/>
                    <a:pt x="1" y="7215"/>
                    <a:pt x="1" y="7300"/>
                  </a:cubicBezTo>
                  <a:cubicBezTo>
                    <a:pt x="1" y="7483"/>
                    <a:pt x="62" y="7653"/>
                    <a:pt x="184" y="7787"/>
                  </a:cubicBezTo>
                  <a:cubicBezTo>
                    <a:pt x="318" y="7970"/>
                    <a:pt x="488" y="8116"/>
                    <a:pt x="683" y="8238"/>
                  </a:cubicBezTo>
                  <a:cubicBezTo>
                    <a:pt x="915" y="8385"/>
                    <a:pt x="1183" y="8494"/>
                    <a:pt x="1451" y="8579"/>
                  </a:cubicBezTo>
                  <a:cubicBezTo>
                    <a:pt x="1725" y="8656"/>
                    <a:pt x="2008" y="8703"/>
                    <a:pt x="2301" y="8703"/>
                  </a:cubicBezTo>
                  <a:cubicBezTo>
                    <a:pt x="2335" y="8703"/>
                    <a:pt x="2368" y="8703"/>
                    <a:pt x="2402" y="8701"/>
                  </a:cubicBezTo>
                  <a:lnTo>
                    <a:pt x="2402" y="9030"/>
                  </a:lnTo>
                  <a:cubicBezTo>
                    <a:pt x="2402" y="9103"/>
                    <a:pt x="2450" y="9189"/>
                    <a:pt x="2511" y="9225"/>
                  </a:cubicBezTo>
                  <a:cubicBezTo>
                    <a:pt x="2584" y="9286"/>
                    <a:pt x="2682" y="9323"/>
                    <a:pt x="2779" y="9323"/>
                  </a:cubicBezTo>
                  <a:cubicBezTo>
                    <a:pt x="2877" y="9323"/>
                    <a:pt x="2974" y="9298"/>
                    <a:pt x="3047" y="9238"/>
                  </a:cubicBezTo>
                  <a:cubicBezTo>
                    <a:pt x="3121" y="9201"/>
                    <a:pt x="3157" y="9116"/>
                    <a:pt x="3169" y="9043"/>
                  </a:cubicBezTo>
                  <a:lnTo>
                    <a:pt x="3169" y="8689"/>
                  </a:lnTo>
                  <a:cubicBezTo>
                    <a:pt x="3754" y="8616"/>
                    <a:pt x="4303" y="8348"/>
                    <a:pt x="4717" y="7921"/>
                  </a:cubicBezTo>
                  <a:cubicBezTo>
                    <a:pt x="5119" y="7519"/>
                    <a:pt x="5314" y="6971"/>
                    <a:pt x="5314" y="6276"/>
                  </a:cubicBezTo>
                  <a:cubicBezTo>
                    <a:pt x="5326" y="5935"/>
                    <a:pt x="5253" y="5606"/>
                    <a:pt x="5119" y="5301"/>
                  </a:cubicBezTo>
                  <a:cubicBezTo>
                    <a:pt x="4997" y="5046"/>
                    <a:pt x="4827" y="4814"/>
                    <a:pt x="4619" y="4619"/>
                  </a:cubicBezTo>
                  <a:cubicBezTo>
                    <a:pt x="4412" y="4436"/>
                    <a:pt x="4181" y="4278"/>
                    <a:pt x="3937" y="4168"/>
                  </a:cubicBezTo>
                  <a:cubicBezTo>
                    <a:pt x="3669" y="4046"/>
                    <a:pt x="3425" y="3937"/>
                    <a:pt x="3169" y="3851"/>
                  </a:cubicBezTo>
                  <a:lnTo>
                    <a:pt x="2487" y="3595"/>
                  </a:lnTo>
                  <a:cubicBezTo>
                    <a:pt x="2255" y="3510"/>
                    <a:pt x="2036" y="3388"/>
                    <a:pt x="1841" y="3242"/>
                  </a:cubicBezTo>
                  <a:cubicBezTo>
                    <a:pt x="1658" y="3108"/>
                    <a:pt x="1561" y="2901"/>
                    <a:pt x="1585" y="2681"/>
                  </a:cubicBezTo>
                  <a:cubicBezTo>
                    <a:pt x="1573" y="2474"/>
                    <a:pt x="1658" y="2279"/>
                    <a:pt x="1817" y="2145"/>
                  </a:cubicBezTo>
                  <a:cubicBezTo>
                    <a:pt x="2126" y="1907"/>
                    <a:pt x="2541" y="1841"/>
                    <a:pt x="2898" y="1841"/>
                  </a:cubicBezTo>
                  <a:cubicBezTo>
                    <a:pt x="3272" y="1841"/>
                    <a:pt x="3582" y="1913"/>
                    <a:pt x="3645" y="1938"/>
                  </a:cubicBezTo>
                  <a:cubicBezTo>
                    <a:pt x="3766" y="1975"/>
                    <a:pt x="3888" y="2023"/>
                    <a:pt x="3998" y="2084"/>
                  </a:cubicBezTo>
                  <a:lnTo>
                    <a:pt x="4266" y="2206"/>
                  </a:lnTo>
                  <a:cubicBezTo>
                    <a:pt x="4339" y="2243"/>
                    <a:pt x="4424" y="2267"/>
                    <a:pt x="4510" y="2267"/>
                  </a:cubicBezTo>
                  <a:cubicBezTo>
                    <a:pt x="4607" y="2267"/>
                    <a:pt x="4693" y="2243"/>
                    <a:pt x="4778" y="2182"/>
                  </a:cubicBezTo>
                  <a:cubicBezTo>
                    <a:pt x="4851" y="2121"/>
                    <a:pt x="4912" y="2048"/>
                    <a:pt x="4961" y="1975"/>
                  </a:cubicBezTo>
                  <a:cubicBezTo>
                    <a:pt x="5009" y="1889"/>
                    <a:pt x="5046" y="1804"/>
                    <a:pt x="5070" y="1719"/>
                  </a:cubicBezTo>
                  <a:cubicBezTo>
                    <a:pt x="5095" y="1633"/>
                    <a:pt x="5107" y="1560"/>
                    <a:pt x="5107" y="1475"/>
                  </a:cubicBezTo>
                  <a:cubicBezTo>
                    <a:pt x="5107" y="1317"/>
                    <a:pt x="5034" y="1158"/>
                    <a:pt x="4912" y="1061"/>
                  </a:cubicBezTo>
                  <a:cubicBezTo>
                    <a:pt x="4753" y="951"/>
                    <a:pt x="4595" y="854"/>
                    <a:pt x="4412" y="793"/>
                  </a:cubicBezTo>
                  <a:cubicBezTo>
                    <a:pt x="4205" y="720"/>
                    <a:pt x="3998" y="671"/>
                    <a:pt x="3779" y="634"/>
                  </a:cubicBezTo>
                  <a:cubicBezTo>
                    <a:pt x="3571" y="610"/>
                    <a:pt x="3376" y="598"/>
                    <a:pt x="3169" y="598"/>
                  </a:cubicBezTo>
                  <a:lnTo>
                    <a:pt x="3169" y="293"/>
                  </a:lnTo>
                  <a:cubicBezTo>
                    <a:pt x="3169" y="208"/>
                    <a:pt x="3121" y="135"/>
                    <a:pt x="3047" y="86"/>
                  </a:cubicBezTo>
                  <a:cubicBezTo>
                    <a:pt x="2974" y="37"/>
                    <a:pt x="2877" y="1"/>
                    <a:pt x="277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776369" y="2559967"/>
              <a:ext cx="174020" cy="304559"/>
            </a:xfrm>
            <a:custGeom>
              <a:rect b="b" l="l" r="r" t="t"/>
              <a:pathLst>
                <a:path extrusionOk="0" h="9323" w="5327">
                  <a:moveTo>
                    <a:pt x="2779" y="1"/>
                  </a:moveTo>
                  <a:cubicBezTo>
                    <a:pt x="2682" y="1"/>
                    <a:pt x="2584" y="25"/>
                    <a:pt x="2511" y="86"/>
                  </a:cubicBezTo>
                  <a:cubicBezTo>
                    <a:pt x="2438" y="135"/>
                    <a:pt x="2402" y="208"/>
                    <a:pt x="2402" y="281"/>
                  </a:cubicBezTo>
                  <a:lnTo>
                    <a:pt x="2402" y="610"/>
                  </a:lnTo>
                  <a:cubicBezTo>
                    <a:pt x="2109" y="646"/>
                    <a:pt x="1829" y="707"/>
                    <a:pt x="1561" y="805"/>
                  </a:cubicBezTo>
                  <a:cubicBezTo>
                    <a:pt x="1305" y="902"/>
                    <a:pt x="1073" y="1049"/>
                    <a:pt x="866" y="1219"/>
                  </a:cubicBezTo>
                  <a:cubicBezTo>
                    <a:pt x="659" y="1402"/>
                    <a:pt x="488" y="1633"/>
                    <a:pt x="379" y="1877"/>
                  </a:cubicBezTo>
                  <a:cubicBezTo>
                    <a:pt x="245" y="2182"/>
                    <a:pt x="184" y="2499"/>
                    <a:pt x="196" y="2816"/>
                  </a:cubicBezTo>
                  <a:cubicBezTo>
                    <a:pt x="184" y="3132"/>
                    <a:pt x="245" y="3449"/>
                    <a:pt x="391" y="3729"/>
                  </a:cubicBezTo>
                  <a:cubicBezTo>
                    <a:pt x="513" y="3973"/>
                    <a:pt x="696" y="4193"/>
                    <a:pt x="903" y="4363"/>
                  </a:cubicBezTo>
                  <a:cubicBezTo>
                    <a:pt x="1122" y="4534"/>
                    <a:pt x="1366" y="4680"/>
                    <a:pt x="1622" y="4790"/>
                  </a:cubicBezTo>
                  <a:cubicBezTo>
                    <a:pt x="1878" y="4899"/>
                    <a:pt x="2133" y="5009"/>
                    <a:pt x="2402" y="5106"/>
                  </a:cubicBezTo>
                  <a:lnTo>
                    <a:pt x="3072" y="5375"/>
                  </a:lnTo>
                  <a:cubicBezTo>
                    <a:pt x="3303" y="5472"/>
                    <a:pt x="3511" y="5606"/>
                    <a:pt x="3681" y="5765"/>
                  </a:cubicBezTo>
                  <a:cubicBezTo>
                    <a:pt x="3852" y="5935"/>
                    <a:pt x="3949" y="6179"/>
                    <a:pt x="3937" y="6423"/>
                  </a:cubicBezTo>
                  <a:cubicBezTo>
                    <a:pt x="3949" y="6654"/>
                    <a:pt x="3852" y="6873"/>
                    <a:pt x="3693" y="7044"/>
                  </a:cubicBezTo>
                  <a:cubicBezTo>
                    <a:pt x="3523" y="7202"/>
                    <a:pt x="3316" y="7312"/>
                    <a:pt x="3084" y="7349"/>
                  </a:cubicBezTo>
                  <a:cubicBezTo>
                    <a:pt x="3013" y="7380"/>
                    <a:pt x="2895" y="7397"/>
                    <a:pt x="2754" y="7397"/>
                  </a:cubicBezTo>
                  <a:cubicBezTo>
                    <a:pt x="2461" y="7397"/>
                    <a:pt x="2064" y="7326"/>
                    <a:pt x="1768" y="7178"/>
                  </a:cubicBezTo>
                  <a:cubicBezTo>
                    <a:pt x="1609" y="7093"/>
                    <a:pt x="1451" y="6995"/>
                    <a:pt x="1305" y="6898"/>
                  </a:cubicBezTo>
                  <a:lnTo>
                    <a:pt x="951" y="6630"/>
                  </a:lnTo>
                  <a:cubicBezTo>
                    <a:pt x="854" y="6557"/>
                    <a:pt x="744" y="6508"/>
                    <a:pt x="635" y="6508"/>
                  </a:cubicBezTo>
                  <a:cubicBezTo>
                    <a:pt x="537" y="6508"/>
                    <a:pt x="452" y="6532"/>
                    <a:pt x="379" y="6593"/>
                  </a:cubicBezTo>
                  <a:cubicBezTo>
                    <a:pt x="306" y="6642"/>
                    <a:pt x="232" y="6715"/>
                    <a:pt x="184" y="6788"/>
                  </a:cubicBezTo>
                  <a:cubicBezTo>
                    <a:pt x="123" y="6861"/>
                    <a:pt x="86" y="6959"/>
                    <a:pt x="50" y="7044"/>
                  </a:cubicBezTo>
                  <a:cubicBezTo>
                    <a:pt x="13" y="7129"/>
                    <a:pt x="1" y="7215"/>
                    <a:pt x="1" y="7300"/>
                  </a:cubicBezTo>
                  <a:cubicBezTo>
                    <a:pt x="1" y="7483"/>
                    <a:pt x="62" y="7653"/>
                    <a:pt x="184" y="7787"/>
                  </a:cubicBezTo>
                  <a:cubicBezTo>
                    <a:pt x="318" y="7970"/>
                    <a:pt x="488" y="8116"/>
                    <a:pt x="683" y="8238"/>
                  </a:cubicBezTo>
                  <a:cubicBezTo>
                    <a:pt x="915" y="8385"/>
                    <a:pt x="1183" y="8494"/>
                    <a:pt x="1451" y="8579"/>
                  </a:cubicBezTo>
                  <a:cubicBezTo>
                    <a:pt x="1725" y="8656"/>
                    <a:pt x="2008" y="8703"/>
                    <a:pt x="2301" y="8703"/>
                  </a:cubicBezTo>
                  <a:cubicBezTo>
                    <a:pt x="2335" y="8703"/>
                    <a:pt x="2368" y="8703"/>
                    <a:pt x="2402" y="8701"/>
                  </a:cubicBezTo>
                  <a:lnTo>
                    <a:pt x="2402" y="9030"/>
                  </a:lnTo>
                  <a:cubicBezTo>
                    <a:pt x="2402" y="9103"/>
                    <a:pt x="2450" y="9189"/>
                    <a:pt x="2511" y="9225"/>
                  </a:cubicBezTo>
                  <a:cubicBezTo>
                    <a:pt x="2584" y="9286"/>
                    <a:pt x="2682" y="9323"/>
                    <a:pt x="2779" y="9323"/>
                  </a:cubicBezTo>
                  <a:cubicBezTo>
                    <a:pt x="2877" y="9323"/>
                    <a:pt x="2974" y="9298"/>
                    <a:pt x="3047" y="9238"/>
                  </a:cubicBezTo>
                  <a:cubicBezTo>
                    <a:pt x="3121" y="9201"/>
                    <a:pt x="3157" y="9116"/>
                    <a:pt x="3169" y="9043"/>
                  </a:cubicBezTo>
                  <a:lnTo>
                    <a:pt x="3169" y="8689"/>
                  </a:lnTo>
                  <a:cubicBezTo>
                    <a:pt x="3754" y="8616"/>
                    <a:pt x="4303" y="8348"/>
                    <a:pt x="4717" y="7921"/>
                  </a:cubicBezTo>
                  <a:cubicBezTo>
                    <a:pt x="5119" y="7519"/>
                    <a:pt x="5314" y="6971"/>
                    <a:pt x="5314" y="6276"/>
                  </a:cubicBezTo>
                  <a:cubicBezTo>
                    <a:pt x="5326" y="5935"/>
                    <a:pt x="5253" y="5606"/>
                    <a:pt x="5119" y="5301"/>
                  </a:cubicBezTo>
                  <a:cubicBezTo>
                    <a:pt x="4997" y="5046"/>
                    <a:pt x="4827" y="4814"/>
                    <a:pt x="4619" y="4619"/>
                  </a:cubicBezTo>
                  <a:cubicBezTo>
                    <a:pt x="4412" y="4436"/>
                    <a:pt x="4181" y="4278"/>
                    <a:pt x="3937" y="4168"/>
                  </a:cubicBezTo>
                  <a:cubicBezTo>
                    <a:pt x="3669" y="4046"/>
                    <a:pt x="3425" y="3937"/>
                    <a:pt x="3169" y="3851"/>
                  </a:cubicBezTo>
                  <a:lnTo>
                    <a:pt x="2487" y="3595"/>
                  </a:lnTo>
                  <a:cubicBezTo>
                    <a:pt x="2255" y="3510"/>
                    <a:pt x="2036" y="3388"/>
                    <a:pt x="1841" y="3242"/>
                  </a:cubicBezTo>
                  <a:cubicBezTo>
                    <a:pt x="1658" y="3108"/>
                    <a:pt x="1561" y="2901"/>
                    <a:pt x="1585" y="2681"/>
                  </a:cubicBezTo>
                  <a:cubicBezTo>
                    <a:pt x="1573" y="2474"/>
                    <a:pt x="1658" y="2279"/>
                    <a:pt x="1817" y="2145"/>
                  </a:cubicBezTo>
                  <a:cubicBezTo>
                    <a:pt x="2126" y="1907"/>
                    <a:pt x="2541" y="1841"/>
                    <a:pt x="2898" y="1841"/>
                  </a:cubicBezTo>
                  <a:cubicBezTo>
                    <a:pt x="3272" y="1841"/>
                    <a:pt x="3582" y="1913"/>
                    <a:pt x="3645" y="1938"/>
                  </a:cubicBezTo>
                  <a:cubicBezTo>
                    <a:pt x="3766" y="1975"/>
                    <a:pt x="3888" y="2023"/>
                    <a:pt x="3998" y="2084"/>
                  </a:cubicBezTo>
                  <a:lnTo>
                    <a:pt x="4266" y="2206"/>
                  </a:lnTo>
                  <a:cubicBezTo>
                    <a:pt x="4339" y="2243"/>
                    <a:pt x="4424" y="2267"/>
                    <a:pt x="4510" y="2267"/>
                  </a:cubicBezTo>
                  <a:cubicBezTo>
                    <a:pt x="4607" y="2267"/>
                    <a:pt x="4693" y="2243"/>
                    <a:pt x="4778" y="2182"/>
                  </a:cubicBezTo>
                  <a:cubicBezTo>
                    <a:pt x="4851" y="2121"/>
                    <a:pt x="4912" y="2048"/>
                    <a:pt x="4961" y="1975"/>
                  </a:cubicBezTo>
                  <a:cubicBezTo>
                    <a:pt x="5009" y="1889"/>
                    <a:pt x="5046" y="1804"/>
                    <a:pt x="5070" y="1719"/>
                  </a:cubicBezTo>
                  <a:cubicBezTo>
                    <a:pt x="5095" y="1633"/>
                    <a:pt x="5107" y="1560"/>
                    <a:pt x="5107" y="1475"/>
                  </a:cubicBezTo>
                  <a:cubicBezTo>
                    <a:pt x="5107" y="1317"/>
                    <a:pt x="5034" y="1158"/>
                    <a:pt x="4912" y="1061"/>
                  </a:cubicBezTo>
                  <a:cubicBezTo>
                    <a:pt x="4753" y="951"/>
                    <a:pt x="4595" y="854"/>
                    <a:pt x="4412" y="793"/>
                  </a:cubicBezTo>
                  <a:cubicBezTo>
                    <a:pt x="4205" y="720"/>
                    <a:pt x="3998" y="671"/>
                    <a:pt x="3779" y="634"/>
                  </a:cubicBezTo>
                  <a:cubicBezTo>
                    <a:pt x="3571" y="610"/>
                    <a:pt x="3376" y="598"/>
                    <a:pt x="3169" y="598"/>
                  </a:cubicBezTo>
                  <a:lnTo>
                    <a:pt x="3169" y="293"/>
                  </a:lnTo>
                  <a:cubicBezTo>
                    <a:pt x="3169" y="208"/>
                    <a:pt x="3121" y="135"/>
                    <a:pt x="3047" y="86"/>
                  </a:cubicBezTo>
                  <a:cubicBezTo>
                    <a:pt x="2974" y="37"/>
                    <a:pt x="2877" y="1"/>
                    <a:pt x="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936804" y="2966428"/>
              <a:ext cx="176404" cy="43546"/>
            </a:xfrm>
            <a:custGeom>
              <a:rect b="b" l="l" r="r" t="t"/>
              <a:pathLst>
                <a:path extrusionOk="0" h="1333" w="5400">
                  <a:moveTo>
                    <a:pt x="5399" y="86"/>
                  </a:moveTo>
                  <a:lnTo>
                    <a:pt x="5399" y="90"/>
                  </a:lnTo>
                  <a:lnTo>
                    <a:pt x="5399" y="90"/>
                  </a:lnTo>
                  <a:cubicBezTo>
                    <a:pt x="5399" y="89"/>
                    <a:pt x="5399" y="87"/>
                    <a:pt x="5399" y="86"/>
                  </a:cubicBezTo>
                  <a:close/>
                  <a:moveTo>
                    <a:pt x="13" y="0"/>
                  </a:moveTo>
                  <a:lnTo>
                    <a:pt x="1" y="719"/>
                  </a:lnTo>
                  <a:cubicBezTo>
                    <a:pt x="1" y="744"/>
                    <a:pt x="13" y="768"/>
                    <a:pt x="25" y="780"/>
                  </a:cubicBezTo>
                  <a:cubicBezTo>
                    <a:pt x="37" y="805"/>
                    <a:pt x="50" y="817"/>
                    <a:pt x="62" y="841"/>
                  </a:cubicBezTo>
                  <a:cubicBezTo>
                    <a:pt x="74" y="853"/>
                    <a:pt x="98" y="878"/>
                    <a:pt x="123" y="890"/>
                  </a:cubicBezTo>
                  <a:lnTo>
                    <a:pt x="135" y="902"/>
                  </a:lnTo>
                  <a:lnTo>
                    <a:pt x="159" y="914"/>
                  </a:lnTo>
                  <a:cubicBezTo>
                    <a:pt x="171" y="927"/>
                    <a:pt x="184" y="927"/>
                    <a:pt x="196" y="939"/>
                  </a:cubicBezTo>
                  <a:lnTo>
                    <a:pt x="220" y="951"/>
                  </a:lnTo>
                  <a:cubicBezTo>
                    <a:pt x="257" y="963"/>
                    <a:pt x="281" y="987"/>
                    <a:pt x="318" y="1000"/>
                  </a:cubicBezTo>
                  <a:lnTo>
                    <a:pt x="342" y="1000"/>
                  </a:lnTo>
                  <a:lnTo>
                    <a:pt x="440" y="1036"/>
                  </a:lnTo>
                  <a:lnTo>
                    <a:pt x="488" y="1061"/>
                  </a:lnTo>
                  <a:lnTo>
                    <a:pt x="586" y="1085"/>
                  </a:lnTo>
                  <a:lnTo>
                    <a:pt x="635" y="1097"/>
                  </a:lnTo>
                  <a:lnTo>
                    <a:pt x="756" y="1134"/>
                  </a:lnTo>
                  <a:lnTo>
                    <a:pt x="793" y="1146"/>
                  </a:lnTo>
                  <a:lnTo>
                    <a:pt x="964" y="1182"/>
                  </a:lnTo>
                  <a:lnTo>
                    <a:pt x="1012" y="1182"/>
                  </a:lnTo>
                  <a:lnTo>
                    <a:pt x="1159" y="1219"/>
                  </a:lnTo>
                  <a:lnTo>
                    <a:pt x="1219" y="1219"/>
                  </a:lnTo>
                  <a:lnTo>
                    <a:pt x="1366" y="1243"/>
                  </a:lnTo>
                  <a:lnTo>
                    <a:pt x="1427" y="1256"/>
                  </a:lnTo>
                  <a:lnTo>
                    <a:pt x="1609" y="1280"/>
                  </a:lnTo>
                  <a:lnTo>
                    <a:pt x="1646" y="1280"/>
                  </a:lnTo>
                  <a:cubicBezTo>
                    <a:pt x="1719" y="1292"/>
                    <a:pt x="1792" y="1292"/>
                    <a:pt x="1865" y="1304"/>
                  </a:cubicBezTo>
                  <a:lnTo>
                    <a:pt x="1938" y="1304"/>
                  </a:lnTo>
                  <a:lnTo>
                    <a:pt x="2109" y="1317"/>
                  </a:lnTo>
                  <a:lnTo>
                    <a:pt x="2182" y="1317"/>
                  </a:lnTo>
                  <a:lnTo>
                    <a:pt x="2353" y="1329"/>
                  </a:lnTo>
                  <a:lnTo>
                    <a:pt x="2682" y="1329"/>
                  </a:lnTo>
                  <a:cubicBezTo>
                    <a:pt x="2785" y="1331"/>
                    <a:pt x="2888" y="1332"/>
                    <a:pt x="2989" y="1332"/>
                  </a:cubicBezTo>
                  <a:cubicBezTo>
                    <a:pt x="4333" y="1332"/>
                    <a:pt x="5387" y="1111"/>
                    <a:pt x="5387" y="805"/>
                  </a:cubicBezTo>
                  <a:lnTo>
                    <a:pt x="5399" y="90"/>
                  </a:lnTo>
                  <a:lnTo>
                    <a:pt x="5399" y="90"/>
                  </a:lnTo>
                  <a:cubicBezTo>
                    <a:pt x="5389" y="389"/>
                    <a:pt x="4289" y="611"/>
                    <a:pt x="2908" y="611"/>
                  </a:cubicBezTo>
                  <a:cubicBezTo>
                    <a:pt x="2837" y="611"/>
                    <a:pt x="2766" y="611"/>
                    <a:pt x="2694" y="610"/>
                  </a:cubicBezTo>
                  <a:lnTo>
                    <a:pt x="2450" y="598"/>
                  </a:lnTo>
                  <a:lnTo>
                    <a:pt x="2377" y="598"/>
                  </a:lnTo>
                  <a:lnTo>
                    <a:pt x="2194" y="585"/>
                  </a:lnTo>
                  <a:lnTo>
                    <a:pt x="2121" y="585"/>
                  </a:lnTo>
                  <a:lnTo>
                    <a:pt x="1951" y="573"/>
                  </a:lnTo>
                  <a:lnTo>
                    <a:pt x="1878" y="573"/>
                  </a:lnTo>
                  <a:cubicBezTo>
                    <a:pt x="1804" y="573"/>
                    <a:pt x="1731" y="561"/>
                    <a:pt x="1658" y="561"/>
                  </a:cubicBezTo>
                  <a:lnTo>
                    <a:pt x="1622" y="561"/>
                  </a:lnTo>
                  <a:lnTo>
                    <a:pt x="1439" y="537"/>
                  </a:lnTo>
                  <a:lnTo>
                    <a:pt x="1378" y="524"/>
                  </a:lnTo>
                  <a:lnTo>
                    <a:pt x="1232" y="500"/>
                  </a:lnTo>
                  <a:lnTo>
                    <a:pt x="1171" y="488"/>
                  </a:lnTo>
                  <a:lnTo>
                    <a:pt x="1012" y="463"/>
                  </a:lnTo>
                  <a:lnTo>
                    <a:pt x="976" y="451"/>
                  </a:lnTo>
                  <a:cubicBezTo>
                    <a:pt x="915" y="439"/>
                    <a:pt x="854" y="427"/>
                    <a:pt x="805" y="415"/>
                  </a:cubicBezTo>
                  <a:lnTo>
                    <a:pt x="769" y="403"/>
                  </a:lnTo>
                  <a:lnTo>
                    <a:pt x="647" y="378"/>
                  </a:lnTo>
                  <a:lnTo>
                    <a:pt x="598" y="366"/>
                  </a:lnTo>
                  <a:lnTo>
                    <a:pt x="501" y="329"/>
                  </a:lnTo>
                  <a:lnTo>
                    <a:pt x="452" y="317"/>
                  </a:lnTo>
                  <a:lnTo>
                    <a:pt x="354" y="281"/>
                  </a:lnTo>
                  <a:lnTo>
                    <a:pt x="330" y="281"/>
                  </a:lnTo>
                  <a:cubicBezTo>
                    <a:pt x="293" y="269"/>
                    <a:pt x="257" y="244"/>
                    <a:pt x="232" y="232"/>
                  </a:cubicBezTo>
                  <a:lnTo>
                    <a:pt x="208" y="220"/>
                  </a:lnTo>
                  <a:cubicBezTo>
                    <a:pt x="184" y="208"/>
                    <a:pt x="159" y="195"/>
                    <a:pt x="147" y="183"/>
                  </a:cubicBezTo>
                  <a:lnTo>
                    <a:pt x="123" y="171"/>
                  </a:lnTo>
                  <a:cubicBezTo>
                    <a:pt x="98" y="147"/>
                    <a:pt x="86" y="134"/>
                    <a:pt x="62" y="110"/>
                  </a:cubicBezTo>
                  <a:cubicBezTo>
                    <a:pt x="50" y="98"/>
                    <a:pt x="37" y="74"/>
                    <a:pt x="25" y="61"/>
                  </a:cubicBezTo>
                  <a:cubicBezTo>
                    <a:pt x="25" y="37"/>
                    <a:pt x="13" y="25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937621" y="2949571"/>
              <a:ext cx="175980" cy="37600"/>
            </a:xfrm>
            <a:custGeom>
              <a:rect b="b" l="l" r="r" t="t"/>
              <a:pathLst>
                <a:path extrusionOk="0" h="1151" w="5387">
                  <a:moveTo>
                    <a:pt x="2411" y="1"/>
                  </a:moveTo>
                  <a:cubicBezTo>
                    <a:pt x="1061" y="1"/>
                    <a:pt x="0" y="233"/>
                    <a:pt x="0" y="529"/>
                  </a:cubicBezTo>
                  <a:cubicBezTo>
                    <a:pt x="0" y="541"/>
                    <a:pt x="0" y="553"/>
                    <a:pt x="0" y="565"/>
                  </a:cubicBezTo>
                  <a:cubicBezTo>
                    <a:pt x="0" y="577"/>
                    <a:pt x="12" y="590"/>
                    <a:pt x="37" y="614"/>
                  </a:cubicBezTo>
                  <a:lnTo>
                    <a:pt x="49" y="626"/>
                  </a:lnTo>
                  <a:cubicBezTo>
                    <a:pt x="61" y="638"/>
                    <a:pt x="73" y="650"/>
                    <a:pt x="86" y="663"/>
                  </a:cubicBezTo>
                  <a:lnTo>
                    <a:pt x="98" y="687"/>
                  </a:lnTo>
                  <a:cubicBezTo>
                    <a:pt x="122" y="699"/>
                    <a:pt x="134" y="711"/>
                    <a:pt x="159" y="724"/>
                  </a:cubicBezTo>
                  <a:lnTo>
                    <a:pt x="183" y="736"/>
                  </a:lnTo>
                  <a:cubicBezTo>
                    <a:pt x="207" y="748"/>
                    <a:pt x="220" y="760"/>
                    <a:pt x="244" y="772"/>
                  </a:cubicBezTo>
                  <a:cubicBezTo>
                    <a:pt x="256" y="785"/>
                    <a:pt x="268" y="785"/>
                    <a:pt x="281" y="785"/>
                  </a:cubicBezTo>
                  <a:lnTo>
                    <a:pt x="366" y="821"/>
                  </a:lnTo>
                  <a:lnTo>
                    <a:pt x="402" y="845"/>
                  </a:lnTo>
                  <a:lnTo>
                    <a:pt x="500" y="870"/>
                  </a:lnTo>
                  <a:lnTo>
                    <a:pt x="549" y="894"/>
                  </a:lnTo>
                  <a:lnTo>
                    <a:pt x="658" y="919"/>
                  </a:lnTo>
                  <a:lnTo>
                    <a:pt x="707" y="931"/>
                  </a:lnTo>
                  <a:lnTo>
                    <a:pt x="829" y="967"/>
                  </a:lnTo>
                  <a:lnTo>
                    <a:pt x="878" y="979"/>
                  </a:lnTo>
                  <a:lnTo>
                    <a:pt x="1012" y="1004"/>
                  </a:lnTo>
                  <a:lnTo>
                    <a:pt x="1073" y="1016"/>
                  </a:lnTo>
                  <a:lnTo>
                    <a:pt x="1219" y="1040"/>
                  </a:lnTo>
                  <a:lnTo>
                    <a:pt x="1280" y="1053"/>
                  </a:lnTo>
                  <a:lnTo>
                    <a:pt x="1438" y="1077"/>
                  </a:lnTo>
                  <a:lnTo>
                    <a:pt x="1499" y="1077"/>
                  </a:lnTo>
                  <a:lnTo>
                    <a:pt x="1670" y="1101"/>
                  </a:lnTo>
                  <a:lnTo>
                    <a:pt x="1731" y="1101"/>
                  </a:lnTo>
                  <a:lnTo>
                    <a:pt x="1913" y="1114"/>
                  </a:lnTo>
                  <a:lnTo>
                    <a:pt x="1962" y="1114"/>
                  </a:lnTo>
                  <a:lnTo>
                    <a:pt x="2157" y="1138"/>
                  </a:lnTo>
                  <a:lnTo>
                    <a:pt x="2182" y="1138"/>
                  </a:lnTo>
                  <a:cubicBezTo>
                    <a:pt x="2352" y="1138"/>
                    <a:pt x="2523" y="1150"/>
                    <a:pt x="2681" y="1150"/>
                  </a:cubicBezTo>
                  <a:lnTo>
                    <a:pt x="3705" y="1150"/>
                  </a:lnTo>
                  <a:lnTo>
                    <a:pt x="3863" y="1138"/>
                  </a:lnTo>
                  <a:lnTo>
                    <a:pt x="3949" y="1126"/>
                  </a:lnTo>
                  <a:lnTo>
                    <a:pt x="4083" y="1114"/>
                  </a:lnTo>
                  <a:lnTo>
                    <a:pt x="4168" y="1101"/>
                  </a:lnTo>
                  <a:lnTo>
                    <a:pt x="4290" y="1089"/>
                  </a:lnTo>
                  <a:lnTo>
                    <a:pt x="4363" y="1077"/>
                  </a:lnTo>
                  <a:lnTo>
                    <a:pt x="4485" y="1053"/>
                  </a:lnTo>
                  <a:lnTo>
                    <a:pt x="4558" y="1040"/>
                  </a:lnTo>
                  <a:lnTo>
                    <a:pt x="4667" y="1016"/>
                  </a:lnTo>
                  <a:lnTo>
                    <a:pt x="4728" y="1004"/>
                  </a:lnTo>
                  <a:lnTo>
                    <a:pt x="4826" y="979"/>
                  </a:lnTo>
                  <a:lnTo>
                    <a:pt x="4887" y="967"/>
                  </a:lnTo>
                  <a:lnTo>
                    <a:pt x="4972" y="943"/>
                  </a:lnTo>
                  <a:lnTo>
                    <a:pt x="5033" y="931"/>
                  </a:lnTo>
                  <a:lnTo>
                    <a:pt x="5094" y="894"/>
                  </a:lnTo>
                  <a:lnTo>
                    <a:pt x="5143" y="882"/>
                  </a:lnTo>
                  <a:lnTo>
                    <a:pt x="5204" y="845"/>
                  </a:lnTo>
                  <a:lnTo>
                    <a:pt x="5240" y="833"/>
                  </a:lnTo>
                  <a:cubicBezTo>
                    <a:pt x="5252" y="821"/>
                    <a:pt x="5277" y="809"/>
                    <a:pt x="5289" y="797"/>
                  </a:cubicBezTo>
                  <a:lnTo>
                    <a:pt x="5313" y="772"/>
                  </a:lnTo>
                  <a:lnTo>
                    <a:pt x="5350" y="748"/>
                  </a:lnTo>
                  <a:cubicBezTo>
                    <a:pt x="5350" y="736"/>
                    <a:pt x="5362" y="724"/>
                    <a:pt x="5362" y="724"/>
                  </a:cubicBezTo>
                  <a:cubicBezTo>
                    <a:pt x="5374" y="711"/>
                    <a:pt x="5374" y="699"/>
                    <a:pt x="5374" y="687"/>
                  </a:cubicBezTo>
                  <a:cubicBezTo>
                    <a:pt x="5374" y="687"/>
                    <a:pt x="5374" y="687"/>
                    <a:pt x="5374" y="675"/>
                  </a:cubicBezTo>
                  <a:cubicBezTo>
                    <a:pt x="5386" y="663"/>
                    <a:pt x="5386" y="650"/>
                    <a:pt x="5374" y="638"/>
                  </a:cubicBezTo>
                  <a:cubicBezTo>
                    <a:pt x="5386" y="529"/>
                    <a:pt x="5228" y="419"/>
                    <a:pt x="4960" y="321"/>
                  </a:cubicBezTo>
                  <a:cubicBezTo>
                    <a:pt x="4485" y="151"/>
                    <a:pt x="3656" y="29"/>
                    <a:pt x="2706" y="5"/>
                  </a:cubicBezTo>
                  <a:cubicBezTo>
                    <a:pt x="2606" y="2"/>
                    <a:pt x="2508" y="1"/>
                    <a:pt x="2411" y="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533544" y="2922619"/>
              <a:ext cx="176372" cy="43905"/>
            </a:xfrm>
            <a:custGeom>
              <a:rect b="b" l="l" r="r" t="t"/>
              <a:pathLst>
                <a:path extrusionOk="0" h="1344" w="5399">
                  <a:moveTo>
                    <a:pt x="13" y="1"/>
                  </a:moveTo>
                  <a:lnTo>
                    <a:pt x="1" y="720"/>
                  </a:lnTo>
                  <a:cubicBezTo>
                    <a:pt x="1" y="744"/>
                    <a:pt x="1" y="757"/>
                    <a:pt x="13" y="781"/>
                  </a:cubicBezTo>
                  <a:cubicBezTo>
                    <a:pt x="25" y="805"/>
                    <a:pt x="37" y="817"/>
                    <a:pt x="49" y="842"/>
                  </a:cubicBezTo>
                  <a:cubicBezTo>
                    <a:pt x="74" y="854"/>
                    <a:pt x="86" y="866"/>
                    <a:pt x="110" y="891"/>
                  </a:cubicBezTo>
                  <a:lnTo>
                    <a:pt x="122" y="903"/>
                  </a:lnTo>
                  <a:lnTo>
                    <a:pt x="147" y="915"/>
                  </a:lnTo>
                  <a:cubicBezTo>
                    <a:pt x="159" y="927"/>
                    <a:pt x="171" y="927"/>
                    <a:pt x="195" y="939"/>
                  </a:cubicBezTo>
                  <a:lnTo>
                    <a:pt x="220" y="951"/>
                  </a:lnTo>
                  <a:cubicBezTo>
                    <a:pt x="244" y="976"/>
                    <a:pt x="281" y="988"/>
                    <a:pt x="317" y="1000"/>
                  </a:cubicBezTo>
                  <a:lnTo>
                    <a:pt x="330" y="1012"/>
                  </a:lnTo>
                  <a:cubicBezTo>
                    <a:pt x="366" y="1025"/>
                    <a:pt x="403" y="1037"/>
                    <a:pt x="439" y="1049"/>
                  </a:cubicBezTo>
                  <a:lnTo>
                    <a:pt x="476" y="1061"/>
                  </a:lnTo>
                  <a:lnTo>
                    <a:pt x="573" y="1098"/>
                  </a:lnTo>
                  <a:lnTo>
                    <a:pt x="634" y="1110"/>
                  </a:lnTo>
                  <a:cubicBezTo>
                    <a:pt x="671" y="1122"/>
                    <a:pt x="707" y="1122"/>
                    <a:pt x="744" y="1134"/>
                  </a:cubicBezTo>
                  <a:lnTo>
                    <a:pt x="793" y="1146"/>
                  </a:lnTo>
                  <a:lnTo>
                    <a:pt x="963" y="1183"/>
                  </a:lnTo>
                  <a:lnTo>
                    <a:pt x="1000" y="1195"/>
                  </a:lnTo>
                  <a:lnTo>
                    <a:pt x="1146" y="1220"/>
                  </a:lnTo>
                  <a:lnTo>
                    <a:pt x="1219" y="1232"/>
                  </a:lnTo>
                  <a:lnTo>
                    <a:pt x="1353" y="1256"/>
                  </a:lnTo>
                  <a:lnTo>
                    <a:pt x="1426" y="1268"/>
                  </a:lnTo>
                  <a:lnTo>
                    <a:pt x="1597" y="1280"/>
                  </a:lnTo>
                  <a:lnTo>
                    <a:pt x="1633" y="1280"/>
                  </a:lnTo>
                  <a:cubicBezTo>
                    <a:pt x="1707" y="1293"/>
                    <a:pt x="1780" y="1305"/>
                    <a:pt x="1865" y="1305"/>
                  </a:cubicBezTo>
                  <a:lnTo>
                    <a:pt x="1926" y="1305"/>
                  </a:lnTo>
                  <a:cubicBezTo>
                    <a:pt x="1987" y="1317"/>
                    <a:pt x="2036" y="1317"/>
                    <a:pt x="2097" y="1317"/>
                  </a:cubicBezTo>
                  <a:lnTo>
                    <a:pt x="2182" y="1317"/>
                  </a:lnTo>
                  <a:lnTo>
                    <a:pt x="2352" y="1329"/>
                  </a:lnTo>
                  <a:lnTo>
                    <a:pt x="2426" y="1329"/>
                  </a:lnTo>
                  <a:lnTo>
                    <a:pt x="2681" y="1341"/>
                  </a:lnTo>
                  <a:cubicBezTo>
                    <a:pt x="2753" y="1343"/>
                    <a:pt x="2825" y="1343"/>
                    <a:pt x="2895" y="1343"/>
                  </a:cubicBezTo>
                  <a:cubicBezTo>
                    <a:pt x="4283" y="1343"/>
                    <a:pt x="5387" y="1119"/>
                    <a:pt x="5387" y="817"/>
                  </a:cubicBezTo>
                  <a:lnTo>
                    <a:pt x="5399" y="86"/>
                  </a:lnTo>
                  <a:lnTo>
                    <a:pt x="5399" y="86"/>
                  </a:lnTo>
                  <a:cubicBezTo>
                    <a:pt x="5388" y="392"/>
                    <a:pt x="4343" y="614"/>
                    <a:pt x="3000" y="614"/>
                  </a:cubicBezTo>
                  <a:cubicBezTo>
                    <a:pt x="2900" y="614"/>
                    <a:pt x="2797" y="613"/>
                    <a:pt x="2694" y="610"/>
                  </a:cubicBezTo>
                  <a:lnTo>
                    <a:pt x="2365" y="610"/>
                  </a:lnTo>
                  <a:lnTo>
                    <a:pt x="2194" y="598"/>
                  </a:lnTo>
                  <a:lnTo>
                    <a:pt x="2109" y="598"/>
                  </a:lnTo>
                  <a:lnTo>
                    <a:pt x="1938" y="586"/>
                  </a:lnTo>
                  <a:lnTo>
                    <a:pt x="1877" y="586"/>
                  </a:lnTo>
                  <a:cubicBezTo>
                    <a:pt x="1804" y="574"/>
                    <a:pt x="1731" y="574"/>
                    <a:pt x="1658" y="562"/>
                  </a:cubicBezTo>
                  <a:lnTo>
                    <a:pt x="1621" y="562"/>
                  </a:lnTo>
                  <a:lnTo>
                    <a:pt x="1438" y="537"/>
                  </a:lnTo>
                  <a:lnTo>
                    <a:pt x="1365" y="525"/>
                  </a:lnTo>
                  <a:lnTo>
                    <a:pt x="1231" y="513"/>
                  </a:lnTo>
                  <a:lnTo>
                    <a:pt x="1170" y="501"/>
                  </a:lnTo>
                  <a:lnTo>
                    <a:pt x="1012" y="476"/>
                  </a:lnTo>
                  <a:lnTo>
                    <a:pt x="975" y="464"/>
                  </a:lnTo>
                  <a:lnTo>
                    <a:pt x="793" y="427"/>
                  </a:lnTo>
                  <a:lnTo>
                    <a:pt x="756" y="415"/>
                  </a:lnTo>
                  <a:lnTo>
                    <a:pt x="634" y="391"/>
                  </a:lnTo>
                  <a:lnTo>
                    <a:pt x="585" y="367"/>
                  </a:lnTo>
                  <a:lnTo>
                    <a:pt x="488" y="342"/>
                  </a:lnTo>
                  <a:lnTo>
                    <a:pt x="451" y="330"/>
                  </a:lnTo>
                  <a:lnTo>
                    <a:pt x="342" y="281"/>
                  </a:lnTo>
                  <a:lnTo>
                    <a:pt x="330" y="281"/>
                  </a:lnTo>
                  <a:cubicBezTo>
                    <a:pt x="293" y="269"/>
                    <a:pt x="256" y="245"/>
                    <a:pt x="220" y="233"/>
                  </a:cubicBezTo>
                  <a:lnTo>
                    <a:pt x="195" y="220"/>
                  </a:lnTo>
                  <a:cubicBezTo>
                    <a:pt x="183" y="208"/>
                    <a:pt x="159" y="196"/>
                    <a:pt x="135" y="184"/>
                  </a:cubicBezTo>
                  <a:lnTo>
                    <a:pt x="122" y="172"/>
                  </a:lnTo>
                  <a:cubicBezTo>
                    <a:pt x="98" y="147"/>
                    <a:pt x="74" y="135"/>
                    <a:pt x="61" y="111"/>
                  </a:cubicBezTo>
                  <a:cubicBezTo>
                    <a:pt x="49" y="98"/>
                    <a:pt x="37" y="74"/>
                    <a:pt x="25" y="62"/>
                  </a:cubicBezTo>
                  <a:cubicBezTo>
                    <a:pt x="13" y="38"/>
                    <a:pt x="13" y="25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533936" y="2905795"/>
              <a:ext cx="175980" cy="37568"/>
            </a:xfrm>
            <a:custGeom>
              <a:rect b="b" l="l" r="r" t="t"/>
              <a:pathLst>
                <a:path extrusionOk="0" h="1150" w="5387">
                  <a:moveTo>
                    <a:pt x="2402" y="0"/>
                  </a:moveTo>
                  <a:cubicBezTo>
                    <a:pt x="1067" y="0"/>
                    <a:pt x="13" y="222"/>
                    <a:pt x="13" y="528"/>
                  </a:cubicBezTo>
                  <a:cubicBezTo>
                    <a:pt x="1" y="540"/>
                    <a:pt x="1" y="553"/>
                    <a:pt x="13" y="553"/>
                  </a:cubicBezTo>
                  <a:lnTo>
                    <a:pt x="13" y="565"/>
                  </a:lnTo>
                  <a:cubicBezTo>
                    <a:pt x="13" y="577"/>
                    <a:pt x="13" y="589"/>
                    <a:pt x="25" y="601"/>
                  </a:cubicBezTo>
                  <a:lnTo>
                    <a:pt x="37" y="626"/>
                  </a:lnTo>
                  <a:cubicBezTo>
                    <a:pt x="49" y="638"/>
                    <a:pt x="62" y="650"/>
                    <a:pt x="74" y="662"/>
                  </a:cubicBezTo>
                  <a:lnTo>
                    <a:pt x="98" y="674"/>
                  </a:lnTo>
                  <a:cubicBezTo>
                    <a:pt x="110" y="699"/>
                    <a:pt x="135" y="711"/>
                    <a:pt x="147" y="723"/>
                  </a:cubicBezTo>
                  <a:lnTo>
                    <a:pt x="171" y="723"/>
                  </a:lnTo>
                  <a:cubicBezTo>
                    <a:pt x="196" y="735"/>
                    <a:pt x="220" y="748"/>
                    <a:pt x="244" y="760"/>
                  </a:cubicBezTo>
                  <a:lnTo>
                    <a:pt x="281" y="772"/>
                  </a:lnTo>
                  <a:lnTo>
                    <a:pt x="366" y="808"/>
                  </a:lnTo>
                  <a:lnTo>
                    <a:pt x="403" y="821"/>
                  </a:lnTo>
                  <a:lnTo>
                    <a:pt x="500" y="857"/>
                  </a:lnTo>
                  <a:lnTo>
                    <a:pt x="537" y="869"/>
                  </a:lnTo>
                  <a:lnTo>
                    <a:pt x="647" y="906"/>
                  </a:lnTo>
                  <a:lnTo>
                    <a:pt x="695" y="918"/>
                  </a:lnTo>
                  <a:lnTo>
                    <a:pt x="817" y="942"/>
                  </a:lnTo>
                  <a:lnTo>
                    <a:pt x="878" y="955"/>
                  </a:lnTo>
                  <a:lnTo>
                    <a:pt x="1012" y="991"/>
                  </a:lnTo>
                  <a:lnTo>
                    <a:pt x="1073" y="991"/>
                  </a:lnTo>
                  <a:lnTo>
                    <a:pt x="1219" y="1028"/>
                  </a:lnTo>
                  <a:lnTo>
                    <a:pt x="1292" y="1040"/>
                  </a:lnTo>
                  <a:lnTo>
                    <a:pt x="1451" y="1064"/>
                  </a:lnTo>
                  <a:lnTo>
                    <a:pt x="1512" y="1077"/>
                  </a:lnTo>
                  <a:lnTo>
                    <a:pt x="1682" y="1089"/>
                  </a:lnTo>
                  <a:lnTo>
                    <a:pt x="1743" y="1089"/>
                  </a:lnTo>
                  <a:lnTo>
                    <a:pt x="1914" y="1113"/>
                  </a:lnTo>
                  <a:lnTo>
                    <a:pt x="1975" y="1113"/>
                  </a:lnTo>
                  <a:lnTo>
                    <a:pt x="2170" y="1125"/>
                  </a:lnTo>
                  <a:lnTo>
                    <a:pt x="2194" y="1125"/>
                  </a:lnTo>
                  <a:cubicBezTo>
                    <a:pt x="2353" y="1137"/>
                    <a:pt x="2523" y="1150"/>
                    <a:pt x="2694" y="1150"/>
                  </a:cubicBezTo>
                  <a:lnTo>
                    <a:pt x="3474" y="1150"/>
                  </a:lnTo>
                  <a:lnTo>
                    <a:pt x="3632" y="1137"/>
                  </a:lnTo>
                  <a:lnTo>
                    <a:pt x="3717" y="1137"/>
                  </a:lnTo>
                  <a:lnTo>
                    <a:pt x="3876" y="1125"/>
                  </a:lnTo>
                  <a:lnTo>
                    <a:pt x="3949" y="1125"/>
                  </a:lnTo>
                  <a:lnTo>
                    <a:pt x="4095" y="1113"/>
                  </a:lnTo>
                  <a:lnTo>
                    <a:pt x="4168" y="1101"/>
                  </a:lnTo>
                  <a:lnTo>
                    <a:pt x="4302" y="1089"/>
                  </a:lnTo>
                  <a:lnTo>
                    <a:pt x="4375" y="1077"/>
                  </a:lnTo>
                  <a:lnTo>
                    <a:pt x="4497" y="1052"/>
                  </a:lnTo>
                  <a:lnTo>
                    <a:pt x="4570" y="1040"/>
                  </a:lnTo>
                  <a:lnTo>
                    <a:pt x="4680" y="1016"/>
                  </a:lnTo>
                  <a:lnTo>
                    <a:pt x="4741" y="1003"/>
                  </a:lnTo>
                  <a:lnTo>
                    <a:pt x="4839" y="979"/>
                  </a:lnTo>
                  <a:lnTo>
                    <a:pt x="4899" y="967"/>
                  </a:lnTo>
                  <a:lnTo>
                    <a:pt x="4985" y="942"/>
                  </a:lnTo>
                  <a:lnTo>
                    <a:pt x="5034" y="918"/>
                  </a:lnTo>
                  <a:lnTo>
                    <a:pt x="5107" y="894"/>
                  </a:lnTo>
                  <a:lnTo>
                    <a:pt x="5155" y="882"/>
                  </a:lnTo>
                  <a:lnTo>
                    <a:pt x="5216" y="845"/>
                  </a:lnTo>
                  <a:lnTo>
                    <a:pt x="5253" y="821"/>
                  </a:lnTo>
                  <a:cubicBezTo>
                    <a:pt x="5265" y="821"/>
                    <a:pt x="5277" y="808"/>
                    <a:pt x="5289" y="796"/>
                  </a:cubicBezTo>
                  <a:lnTo>
                    <a:pt x="5326" y="772"/>
                  </a:lnTo>
                  <a:lnTo>
                    <a:pt x="5350" y="748"/>
                  </a:lnTo>
                  <a:cubicBezTo>
                    <a:pt x="5363" y="735"/>
                    <a:pt x="5363" y="723"/>
                    <a:pt x="5375" y="723"/>
                  </a:cubicBezTo>
                  <a:cubicBezTo>
                    <a:pt x="5375" y="711"/>
                    <a:pt x="5387" y="699"/>
                    <a:pt x="5387" y="687"/>
                  </a:cubicBezTo>
                  <a:cubicBezTo>
                    <a:pt x="5387" y="687"/>
                    <a:pt x="5387" y="674"/>
                    <a:pt x="5387" y="674"/>
                  </a:cubicBezTo>
                  <a:cubicBezTo>
                    <a:pt x="5387" y="662"/>
                    <a:pt x="5387" y="650"/>
                    <a:pt x="5387" y="638"/>
                  </a:cubicBezTo>
                  <a:cubicBezTo>
                    <a:pt x="5387" y="528"/>
                    <a:pt x="5241" y="418"/>
                    <a:pt x="4973" y="321"/>
                  </a:cubicBezTo>
                  <a:cubicBezTo>
                    <a:pt x="4497" y="150"/>
                    <a:pt x="3669" y="16"/>
                    <a:pt x="2706" y="4"/>
                  </a:cubicBezTo>
                  <a:cubicBezTo>
                    <a:pt x="2603" y="2"/>
                    <a:pt x="2502" y="0"/>
                    <a:pt x="2402" y="0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0" name="Google Shape;6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175" y="1305271"/>
            <a:ext cx="2856425" cy="25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4"/>
          <p:cNvSpPr txBox="1"/>
          <p:nvPr/>
        </p:nvSpPr>
        <p:spPr>
          <a:xfrm>
            <a:off x="95800" y="900150"/>
            <a:ext cx="65631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Bitcoin: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Digital currency, not controlled by any bank or government.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Relies on a decentralized network of computers to verify transactions.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Units are called bitcoins (BTC) and can be divided into smaller units (mBTC, μBTC).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Bitcoin Wallets: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Don't actually store bitcoins, they store cryptographic keys.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keys allow you to: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and receive bitcoins.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Keep track of your bitcoin balance.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types of wallets offer varying levels of security and functionality: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Software(Hot) wallets: Convenient, can be on your phone or computer, but can be vulnerable to hacks.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Hardware(Cold) wallets: More secure, store keys offline on a physical device, but less convenient.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45"/>
          <p:cNvGrpSpPr/>
          <p:nvPr/>
        </p:nvGrpSpPr>
        <p:grpSpPr>
          <a:xfrm flipH="1">
            <a:off x="399068" y="3596579"/>
            <a:ext cx="1721839" cy="1119994"/>
            <a:chOff x="3592801" y="1007817"/>
            <a:chExt cx="1169966" cy="761021"/>
          </a:xfrm>
        </p:grpSpPr>
        <p:sp>
          <p:nvSpPr>
            <p:cNvPr id="697" name="Google Shape;697;p45"/>
            <p:cNvSpPr/>
            <p:nvPr/>
          </p:nvSpPr>
          <p:spPr>
            <a:xfrm>
              <a:off x="3592801" y="1335208"/>
              <a:ext cx="105756" cy="174748"/>
            </a:xfrm>
            <a:custGeom>
              <a:rect b="b" l="l" r="r" t="t"/>
              <a:pathLst>
                <a:path extrusionOk="0" h="4354" w="2635">
                  <a:moveTo>
                    <a:pt x="1" y="1"/>
                  </a:moveTo>
                  <a:lnTo>
                    <a:pt x="1" y="4353"/>
                  </a:lnTo>
                  <a:lnTo>
                    <a:pt x="2634" y="4353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3639399" y="1510363"/>
              <a:ext cx="69915" cy="55105"/>
            </a:xfrm>
            <a:custGeom>
              <a:rect b="b" l="l" r="r" t="t"/>
              <a:pathLst>
                <a:path extrusionOk="0" h="1373" w="1742">
                  <a:moveTo>
                    <a:pt x="0" y="0"/>
                  </a:moveTo>
                  <a:lnTo>
                    <a:pt x="0" y="1373"/>
                  </a:lnTo>
                  <a:lnTo>
                    <a:pt x="1741" y="1373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3728542" y="1051244"/>
              <a:ext cx="141115" cy="198909"/>
            </a:xfrm>
            <a:custGeom>
              <a:rect b="b" l="l" r="r" t="t"/>
              <a:pathLst>
                <a:path extrusionOk="0" h="4956" w="3516">
                  <a:moveTo>
                    <a:pt x="0" y="1"/>
                  </a:moveTo>
                  <a:lnTo>
                    <a:pt x="0" y="4956"/>
                  </a:lnTo>
                  <a:lnTo>
                    <a:pt x="3515" y="4956"/>
                  </a:lnTo>
                  <a:cubicBezTo>
                    <a:pt x="3515" y="91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4227035" y="1665771"/>
              <a:ext cx="156366" cy="103067"/>
            </a:xfrm>
            <a:custGeom>
              <a:rect b="b" l="l" r="r" t="t"/>
              <a:pathLst>
                <a:path extrusionOk="0" h="2568" w="3896">
                  <a:moveTo>
                    <a:pt x="1" y="1"/>
                  </a:moveTo>
                  <a:lnTo>
                    <a:pt x="1" y="2567"/>
                  </a:lnTo>
                  <a:lnTo>
                    <a:pt x="3895" y="2567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3871387" y="1665771"/>
              <a:ext cx="156366" cy="103067"/>
            </a:xfrm>
            <a:custGeom>
              <a:rect b="b" l="l" r="r" t="t"/>
              <a:pathLst>
                <a:path extrusionOk="0" h="2568" w="3896">
                  <a:moveTo>
                    <a:pt x="1" y="1"/>
                  </a:moveTo>
                  <a:lnTo>
                    <a:pt x="1" y="2567"/>
                  </a:lnTo>
                  <a:lnTo>
                    <a:pt x="3896" y="2567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3634904" y="1148896"/>
              <a:ext cx="964364" cy="547803"/>
            </a:xfrm>
            <a:custGeom>
              <a:rect b="b" l="l" r="r" t="t"/>
              <a:pathLst>
                <a:path extrusionOk="0" h="13649" w="24028">
                  <a:moveTo>
                    <a:pt x="7344" y="1"/>
                  </a:moveTo>
                  <a:cubicBezTo>
                    <a:pt x="5536" y="1"/>
                    <a:pt x="3795" y="726"/>
                    <a:pt x="2523" y="2009"/>
                  </a:cubicBezTo>
                  <a:cubicBezTo>
                    <a:pt x="603" y="3906"/>
                    <a:pt x="1" y="6763"/>
                    <a:pt x="983" y="9285"/>
                  </a:cubicBezTo>
                  <a:cubicBezTo>
                    <a:pt x="1998" y="11908"/>
                    <a:pt x="4520" y="13637"/>
                    <a:pt x="7344" y="13649"/>
                  </a:cubicBezTo>
                  <a:lnTo>
                    <a:pt x="17209" y="13649"/>
                  </a:lnTo>
                  <a:cubicBezTo>
                    <a:pt x="20969" y="13626"/>
                    <a:pt x="24016" y="10580"/>
                    <a:pt x="24027" y="6819"/>
                  </a:cubicBezTo>
                  <a:cubicBezTo>
                    <a:pt x="24016" y="3739"/>
                    <a:pt x="21940" y="1038"/>
                    <a:pt x="18961" y="235"/>
                  </a:cubicBezTo>
                  <a:cubicBezTo>
                    <a:pt x="18392" y="79"/>
                    <a:pt x="17800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3741506" y="1335208"/>
              <a:ext cx="34998" cy="87856"/>
            </a:xfrm>
            <a:custGeom>
              <a:rect b="b" l="l" r="r" t="t"/>
              <a:pathLst>
                <a:path extrusionOk="0" h="2189" w="872">
                  <a:moveTo>
                    <a:pt x="436" y="1"/>
                  </a:moveTo>
                  <a:cubicBezTo>
                    <a:pt x="190" y="1"/>
                    <a:pt x="1" y="492"/>
                    <a:pt x="1" y="1095"/>
                  </a:cubicBezTo>
                  <a:cubicBezTo>
                    <a:pt x="1" y="1697"/>
                    <a:pt x="190" y="2188"/>
                    <a:pt x="436" y="2188"/>
                  </a:cubicBezTo>
                  <a:cubicBezTo>
                    <a:pt x="670" y="2188"/>
                    <a:pt x="871" y="1697"/>
                    <a:pt x="871" y="1095"/>
                  </a:cubicBezTo>
                  <a:cubicBezTo>
                    <a:pt x="871" y="492"/>
                    <a:pt x="670" y="1"/>
                    <a:pt x="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4013389" y="1189193"/>
              <a:ext cx="305066" cy="34998"/>
            </a:xfrm>
            <a:custGeom>
              <a:rect b="b" l="l" r="r" t="t"/>
              <a:pathLst>
                <a:path extrusionOk="0" h="872" w="7601">
                  <a:moveTo>
                    <a:pt x="0" y="1"/>
                  </a:moveTo>
                  <a:lnTo>
                    <a:pt x="0" y="871"/>
                  </a:lnTo>
                  <a:lnTo>
                    <a:pt x="7600" y="871"/>
                  </a:lnTo>
                  <a:lnTo>
                    <a:pt x="7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4546399" y="1353069"/>
              <a:ext cx="216368" cy="120164"/>
            </a:xfrm>
            <a:custGeom>
              <a:rect b="b" l="l" r="r" t="t"/>
              <a:pathLst>
                <a:path extrusionOk="0" h="2994" w="5391">
                  <a:moveTo>
                    <a:pt x="2623" y="527"/>
                  </a:moveTo>
                  <a:cubicBezTo>
                    <a:pt x="2913" y="527"/>
                    <a:pt x="3203" y="594"/>
                    <a:pt x="3471" y="728"/>
                  </a:cubicBezTo>
                  <a:cubicBezTo>
                    <a:pt x="3861" y="940"/>
                    <a:pt x="4096" y="1341"/>
                    <a:pt x="4096" y="1788"/>
                  </a:cubicBezTo>
                  <a:cubicBezTo>
                    <a:pt x="4085" y="2190"/>
                    <a:pt x="3839" y="2547"/>
                    <a:pt x="3471" y="2714"/>
                  </a:cubicBezTo>
                  <a:cubicBezTo>
                    <a:pt x="3346" y="2781"/>
                    <a:pt x="3210" y="2813"/>
                    <a:pt x="3076" y="2813"/>
                  </a:cubicBezTo>
                  <a:cubicBezTo>
                    <a:pt x="2850" y="2813"/>
                    <a:pt x="2627" y="2722"/>
                    <a:pt x="2467" y="2547"/>
                  </a:cubicBezTo>
                  <a:cubicBezTo>
                    <a:pt x="2076" y="2134"/>
                    <a:pt x="1976" y="1520"/>
                    <a:pt x="2221" y="996"/>
                  </a:cubicBezTo>
                  <a:cubicBezTo>
                    <a:pt x="2321" y="806"/>
                    <a:pt x="2455" y="650"/>
                    <a:pt x="2623" y="527"/>
                  </a:cubicBezTo>
                  <a:close/>
                  <a:moveTo>
                    <a:pt x="3766" y="1"/>
                  </a:moveTo>
                  <a:cubicBezTo>
                    <a:pt x="3609" y="1"/>
                    <a:pt x="3450" y="16"/>
                    <a:pt x="3292" y="47"/>
                  </a:cubicBezTo>
                  <a:cubicBezTo>
                    <a:pt x="3036" y="92"/>
                    <a:pt x="2779" y="203"/>
                    <a:pt x="2556" y="348"/>
                  </a:cubicBezTo>
                  <a:cubicBezTo>
                    <a:pt x="2221" y="348"/>
                    <a:pt x="1897" y="404"/>
                    <a:pt x="1585" y="527"/>
                  </a:cubicBezTo>
                  <a:cubicBezTo>
                    <a:pt x="1072" y="728"/>
                    <a:pt x="391" y="1219"/>
                    <a:pt x="23" y="2335"/>
                  </a:cubicBezTo>
                  <a:cubicBezTo>
                    <a:pt x="0" y="2379"/>
                    <a:pt x="34" y="2424"/>
                    <a:pt x="78" y="2446"/>
                  </a:cubicBezTo>
                  <a:cubicBezTo>
                    <a:pt x="86" y="2448"/>
                    <a:pt x="94" y="2449"/>
                    <a:pt x="101" y="2449"/>
                  </a:cubicBezTo>
                  <a:cubicBezTo>
                    <a:pt x="138" y="2449"/>
                    <a:pt x="171" y="2427"/>
                    <a:pt x="190" y="2390"/>
                  </a:cubicBezTo>
                  <a:cubicBezTo>
                    <a:pt x="458" y="1553"/>
                    <a:pt x="960" y="973"/>
                    <a:pt x="1652" y="694"/>
                  </a:cubicBezTo>
                  <a:cubicBezTo>
                    <a:pt x="1864" y="605"/>
                    <a:pt x="2109" y="549"/>
                    <a:pt x="2344" y="527"/>
                  </a:cubicBezTo>
                  <a:lnTo>
                    <a:pt x="2344" y="527"/>
                  </a:lnTo>
                  <a:cubicBezTo>
                    <a:pt x="2232" y="638"/>
                    <a:pt x="2132" y="772"/>
                    <a:pt x="2065" y="917"/>
                  </a:cubicBezTo>
                  <a:cubicBezTo>
                    <a:pt x="1786" y="1509"/>
                    <a:pt x="1897" y="2201"/>
                    <a:pt x="2344" y="2681"/>
                  </a:cubicBezTo>
                  <a:cubicBezTo>
                    <a:pt x="2533" y="2870"/>
                    <a:pt x="2801" y="2982"/>
                    <a:pt x="3069" y="2993"/>
                  </a:cubicBezTo>
                  <a:cubicBezTo>
                    <a:pt x="3225" y="2982"/>
                    <a:pt x="3382" y="2937"/>
                    <a:pt x="3527" y="2859"/>
                  </a:cubicBezTo>
                  <a:cubicBezTo>
                    <a:pt x="3951" y="2669"/>
                    <a:pt x="4230" y="2245"/>
                    <a:pt x="4241" y="1777"/>
                  </a:cubicBezTo>
                  <a:cubicBezTo>
                    <a:pt x="4241" y="1275"/>
                    <a:pt x="3973" y="817"/>
                    <a:pt x="3527" y="560"/>
                  </a:cubicBezTo>
                  <a:cubicBezTo>
                    <a:pt x="3326" y="460"/>
                    <a:pt x="3091" y="393"/>
                    <a:pt x="2857" y="359"/>
                  </a:cubicBezTo>
                  <a:cubicBezTo>
                    <a:pt x="3002" y="292"/>
                    <a:pt x="3158" y="248"/>
                    <a:pt x="3326" y="214"/>
                  </a:cubicBezTo>
                  <a:cubicBezTo>
                    <a:pt x="3472" y="185"/>
                    <a:pt x="3619" y="171"/>
                    <a:pt x="3766" y="171"/>
                  </a:cubicBezTo>
                  <a:cubicBezTo>
                    <a:pt x="4294" y="171"/>
                    <a:pt x="4815" y="356"/>
                    <a:pt x="5234" y="705"/>
                  </a:cubicBezTo>
                  <a:cubicBezTo>
                    <a:pt x="5251" y="722"/>
                    <a:pt x="5273" y="730"/>
                    <a:pt x="5295" y="730"/>
                  </a:cubicBezTo>
                  <a:cubicBezTo>
                    <a:pt x="5318" y="730"/>
                    <a:pt x="5340" y="722"/>
                    <a:pt x="5357" y="705"/>
                  </a:cubicBezTo>
                  <a:cubicBezTo>
                    <a:pt x="5390" y="672"/>
                    <a:pt x="5390" y="616"/>
                    <a:pt x="5357" y="583"/>
                  </a:cubicBezTo>
                  <a:cubicBezTo>
                    <a:pt x="4910" y="206"/>
                    <a:pt x="4345" y="1"/>
                    <a:pt x="3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3776465" y="1007817"/>
              <a:ext cx="140673" cy="198909"/>
            </a:xfrm>
            <a:custGeom>
              <a:rect b="b" l="l" r="r" t="t"/>
              <a:pathLst>
                <a:path extrusionOk="0" h="4956" w="3505">
                  <a:moveTo>
                    <a:pt x="0" y="0"/>
                  </a:moveTo>
                  <a:lnTo>
                    <a:pt x="0" y="4955"/>
                  </a:lnTo>
                  <a:lnTo>
                    <a:pt x="3504" y="4955"/>
                  </a:lnTo>
                  <a:cubicBezTo>
                    <a:pt x="3504" y="91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3674318" y="1158288"/>
              <a:ext cx="949554" cy="538411"/>
            </a:xfrm>
            <a:custGeom>
              <a:rect b="b" l="l" r="r" t="t"/>
              <a:pathLst>
                <a:path extrusionOk="0" h="13415" w="23659">
                  <a:moveTo>
                    <a:pt x="17979" y="1"/>
                  </a:moveTo>
                  <a:cubicBezTo>
                    <a:pt x="23659" y="3706"/>
                    <a:pt x="20478" y="9241"/>
                    <a:pt x="15992" y="10982"/>
                  </a:cubicBezTo>
                  <a:cubicBezTo>
                    <a:pt x="13934" y="11781"/>
                    <a:pt x="11441" y="12179"/>
                    <a:pt x="9023" y="12179"/>
                  </a:cubicBezTo>
                  <a:cubicBezTo>
                    <a:pt x="5095" y="12179"/>
                    <a:pt x="1361" y="11130"/>
                    <a:pt x="1" y="9051"/>
                  </a:cubicBezTo>
                  <a:lnTo>
                    <a:pt x="1" y="9051"/>
                  </a:lnTo>
                  <a:cubicBezTo>
                    <a:pt x="1016" y="11674"/>
                    <a:pt x="3538" y="13403"/>
                    <a:pt x="6362" y="13415"/>
                  </a:cubicBezTo>
                  <a:lnTo>
                    <a:pt x="16227" y="13415"/>
                  </a:lnTo>
                  <a:cubicBezTo>
                    <a:pt x="19987" y="13392"/>
                    <a:pt x="23034" y="10346"/>
                    <a:pt x="23045" y="6585"/>
                  </a:cubicBezTo>
                  <a:cubicBezTo>
                    <a:pt x="23034" y="3505"/>
                    <a:pt x="20958" y="804"/>
                    <a:pt x="17979" y="1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4214954" y="1430933"/>
              <a:ext cx="334605" cy="237118"/>
            </a:xfrm>
            <a:custGeom>
              <a:rect b="b" l="l" r="r" t="t"/>
              <a:pathLst>
                <a:path extrusionOk="0" h="5908" w="8337">
                  <a:moveTo>
                    <a:pt x="4652" y="1"/>
                  </a:moveTo>
                  <a:cubicBezTo>
                    <a:pt x="4048" y="1"/>
                    <a:pt x="3434" y="135"/>
                    <a:pt x="2857" y="417"/>
                  </a:cubicBezTo>
                  <a:cubicBezTo>
                    <a:pt x="837" y="1410"/>
                    <a:pt x="0" y="3832"/>
                    <a:pt x="960" y="5863"/>
                  </a:cubicBezTo>
                  <a:cubicBezTo>
                    <a:pt x="982" y="5885"/>
                    <a:pt x="1005" y="5907"/>
                    <a:pt x="1038" y="5907"/>
                  </a:cubicBezTo>
                  <a:cubicBezTo>
                    <a:pt x="1049" y="5907"/>
                    <a:pt x="1060" y="5907"/>
                    <a:pt x="1072" y="5896"/>
                  </a:cubicBezTo>
                  <a:cubicBezTo>
                    <a:pt x="1116" y="5874"/>
                    <a:pt x="1139" y="5829"/>
                    <a:pt x="1116" y="5785"/>
                  </a:cubicBezTo>
                  <a:cubicBezTo>
                    <a:pt x="156" y="3843"/>
                    <a:pt x="971" y="1488"/>
                    <a:pt x="2913" y="529"/>
                  </a:cubicBezTo>
                  <a:cubicBezTo>
                    <a:pt x="3466" y="258"/>
                    <a:pt x="4053" y="130"/>
                    <a:pt x="4631" y="130"/>
                  </a:cubicBezTo>
                  <a:cubicBezTo>
                    <a:pt x="6082" y="130"/>
                    <a:pt x="7480" y="937"/>
                    <a:pt x="8158" y="2325"/>
                  </a:cubicBezTo>
                  <a:cubicBezTo>
                    <a:pt x="8174" y="2358"/>
                    <a:pt x="8208" y="2379"/>
                    <a:pt x="8243" y="2379"/>
                  </a:cubicBezTo>
                  <a:cubicBezTo>
                    <a:pt x="8256" y="2379"/>
                    <a:pt x="8269" y="2376"/>
                    <a:pt x="8281" y="2370"/>
                  </a:cubicBezTo>
                  <a:cubicBezTo>
                    <a:pt x="8325" y="2348"/>
                    <a:pt x="8336" y="2292"/>
                    <a:pt x="8314" y="2247"/>
                  </a:cubicBezTo>
                  <a:cubicBezTo>
                    <a:pt x="7598" y="824"/>
                    <a:pt x="6152" y="1"/>
                    <a:pt x="4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3733639" y="1461798"/>
              <a:ext cx="291862" cy="211632"/>
            </a:xfrm>
            <a:custGeom>
              <a:rect b="b" l="l" r="r" t="t"/>
              <a:pathLst>
                <a:path extrusionOk="0" h="5273" w="7272">
                  <a:moveTo>
                    <a:pt x="3348" y="0"/>
                  </a:moveTo>
                  <a:cubicBezTo>
                    <a:pt x="1550" y="0"/>
                    <a:pt x="0" y="1539"/>
                    <a:pt x="152" y="3465"/>
                  </a:cubicBezTo>
                  <a:cubicBezTo>
                    <a:pt x="152" y="3509"/>
                    <a:pt x="197" y="3543"/>
                    <a:pt x="241" y="3543"/>
                  </a:cubicBezTo>
                  <a:cubicBezTo>
                    <a:pt x="297" y="3531"/>
                    <a:pt x="331" y="3498"/>
                    <a:pt x="331" y="3442"/>
                  </a:cubicBezTo>
                  <a:cubicBezTo>
                    <a:pt x="179" y="1620"/>
                    <a:pt x="1641" y="153"/>
                    <a:pt x="3345" y="153"/>
                  </a:cubicBezTo>
                  <a:cubicBezTo>
                    <a:pt x="3644" y="153"/>
                    <a:pt x="3952" y="198"/>
                    <a:pt x="4259" y="295"/>
                  </a:cubicBezTo>
                  <a:cubicBezTo>
                    <a:pt x="6323" y="942"/>
                    <a:pt x="7071" y="3465"/>
                    <a:pt x="5698" y="5127"/>
                  </a:cubicBezTo>
                  <a:cubicBezTo>
                    <a:pt x="5676" y="5172"/>
                    <a:pt x="5676" y="5228"/>
                    <a:pt x="5721" y="5250"/>
                  </a:cubicBezTo>
                  <a:cubicBezTo>
                    <a:pt x="5732" y="5261"/>
                    <a:pt x="5754" y="5272"/>
                    <a:pt x="5776" y="5272"/>
                  </a:cubicBezTo>
                  <a:cubicBezTo>
                    <a:pt x="5799" y="5272"/>
                    <a:pt x="5821" y="5261"/>
                    <a:pt x="5843" y="5239"/>
                  </a:cubicBezTo>
                  <a:cubicBezTo>
                    <a:pt x="7272" y="3487"/>
                    <a:pt x="6479" y="831"/>
                    <a:pt x="4315" y="150"/>
                  </a:cubicBezTo>
                  <a:cubicBezTo>
                    <a:pt x="3990" y="48"/>
                    <a:pt x="3665" y="0"/>
                    <a:pt x="3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3903215" y="1166275"/>
              <a:ext cx="487319" cy="272436"/>
            </a:xfrm>
            <a:custGeom>
              <a:rect b="b" l="l" r="r" t="t"/>
              <a:pathLst>
                <a:path extrusionOk="0" h="6788" w="12142">
                  <a:moveTo>
                    <a:pt x="883" y="1"/>
                  </a:moveTo>
                  <a:cubicBezTo>
                    <a:pt x="837" y="1"/>
                    <a:pt x="802" y="31"/>
                    <a:pt x="793" y="70"/>
                  </a:cubicBezTo>
                  <a:cubicBezTo>
                    <a:pt x="0" y="3496"/>
                    <a:pt x="2600" y="6788"/>
                    <a:pt x="6127" y="6788"/>
                  </a:cubicBezTo>
                  <a:cubicBezTo>
                    <a:pt x="9564" y="6788"/>
                    <a:pt x="12142" y="3652"/>
                    <a:pt x="11495" y="271"/>
                  </a:cubicBezTo>
                  <a:cubicBezTo>
                    <a:pt x="11485" y="232"/>
                    <a:pt x="11450" y="202"/>
                    <a:pt x="11412" y="202"/>
                  </a:cubicBezTo>
                  <a:cubicBezTo>
                    <a:pt x="11406" y="202"/>
                    <a:pt x="11400" y="202"/>
                    <a:pt x="11394" y="204"/>
                  </a:cubicBezTo>
                  <a:cubicBezTo>
                    <a:pt x="11349" y="215"/>
                    <a:pt x="11316" y="260"/>
                    <a:pt x="11327" y="304"/>
                  </a:cubicBezTo>
                  <a:cubicBezTo>
                    <a:pt x="11969" y="3589"/>
                    <a:pt x="9442" y="6632"/>
                    <a:pt x="6106" y="6632"/>
                  </a:cubicBezTo>
                  <a:cubicBezTo>
                    <a:pt x="6076" y="6632"/>
                    <a:pt x="6046" y="6632"/>
                    <a:pt x="6015" y="6632"/>
                  </a:cubicBezTo>
                  <a:cubicBezTo>
                    <a:pt x="2645" y="6565"/>
                    <a:pt x="190" y="3395"/>
                    <a:pt x="960" y="103"/>
                  </a:cubicBezTo>
                  <a:cubicBezTo>
                    <a:pt x="971" y="59"/>
                    <a:pt x="949" y="14"/>
                    <a:pt x="904" y="3"/>
                  </a:cubicBezTo>
                  <a:cubicBezTo>
                    <a:pt x="897" y="1"/>
                    <a:pt x="890" y="1"/>
                    <a:pt x="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4546841" y="1392884"/>
              <a:ext cx="39011" cy="58396"/>
            </a:xfrm>
            <a:custGeom>
              <a:rect b="b" l="l" r="r" t="t"/>
              <a:pathLst>
                <a:path extrusionOk="0" h="1455" w="972">
                  <a:moveTo>
                    <a:pt x="876" y="1"/>
                  </a:moveTo>
                  <a:cubicBezTo>
                    <a:pt x="854" y="1"/>
                    <a:pt x="832" y="9"/>
                    <a:pt x="815" y="26"/>
                  </a:cubicBezTo>
                  <a:cubicBezTo>
                    <a:pt x="447" y="394"/>
                    <a:pt x="168" y="852"/>
                    <a:pt x="23" y="1343"/>
                  </a:cubicBezTo>
                  <a:cubicBezTo>
                    <a:pt x="0" y="1387"/>
                    <a:pt x="23" y="1443"/>
                    <a:pt x="67" y="1454"/>
                  </a:cubicBezTo>
                  <a:lnTo>
                    <a:pt x="101" y="1454"/>
                  </a:lnTo>
                  <a:cubicBezTo>
                    <a:pt x="134" y="1454"/>
                    <a:pt x="179" y="1432"/>
                    <a:pt x="190" y="1398"/>
                  </a:cubicBezTo>
                  <a:cubicBezTo>
                    <a:pt x="324" y="919"/>
                    <a:pt x="581" y="495"/>
                    <a:pt x="938" y="149"/>
                  </a:cubicBezTo>
                  <a:cubicBezTo>
                    <a:pt x="971" y="115"/>
                    <a:pt x="971" y="59"/>
                    <a:pt x="938" y="26"/>
                  </a:cubicBezTo>
                  <a:cubicBezTo>
                    <a:pt x="921" y="9"/>
                    <a:pt x="899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45"/>
          <p:cNvGrpSpPr/>
          <p:nvPr/>
        </p:nvGrpSpPr>
        <p:grpSpPr>
          <a:xfrm rot="-1331092">
            <a:off x="916400" y="3008480"/>
            <a:ext cx="1422367" cy="744857"/>
            <a:chOff x="1505930" y="2349473"/>
            <a:chExt cx="1241231" cy="650000"/>
          </a:xfrm>
        </p:grpSpPr>
        <p:sp>
          <p:nvSpPr>
            <p:cNvPr id="713" name="Google Shape;713;p45"/>
            <p:cNvSpPr/>
            <p:nvPr/>
          </p:nvSpPr>
          <p:spPr>
            <a:xfrm>
              <a:off x="2209203" y="2554043"/>
              <a:ext cx="520362" cy="445430"/>
            </a:xfrm>
            <a:custGeom>
              <a:rect b="b" l="l" r="r" t="t"/>
              <a:pathLst>
                <a:path extrusionOk="0" h="4810" w="5619">
                  <a:moveTo>
                    <a:pt x="3203" y="1"/>
                  </a:moveTo>
                  <a:cubicBezTo>
                    <a:pt x="1079" y="1"/>
                    <a:pt x="1" y="2563"/>
                    <a:pt x="1490" y="4085"/>
                  </a:cubicBezTo>
                  <a:cubicBezTo>
                    <a:pt x="1983" y="4586"/>
                    <a:pt x="2592" y="4810"/>
                    <a:pt x="3190" y="4810"/>
                  </a:cubicBezTo>
                  <a:cubicBezTo>
                    <a:pt x="4417" y="4810"/>
                    <a:pt x="5593" y="3864"/>
                    <a:pt x="5608" y="2422"/>
                  </a:cubicBezTo>
                  <a:cubicBezTo>
                    <a:pt x="5619" y="1094"/>
                    <a:pt x="4559" y="12"/>
                    <a:pt x="3231" y="1"/>
                  </a:cubicBezTo>
                  <a:cubicBezTo>
                    <a:pt x="3222" y="1"/>
                    <a:pt x="3212" y="1"/>
                    <a:pt x="3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2226799" y="2554043"/>
              <a:ext cx="520362" cy="445430"/>
            </a:xfrm>
            <a:custGeom>
              <a:rect b="b" l="l" r="r" t="t"/>
              <a:pathLst>
                <a:path extrusionOk="0" h="4810" w="5619">
                  <a:moveTo>
                    <a:pt x="3203" y="1"/>
                  </a:moveTo>
                  <a:cubicBezTo>
                    <a:pt x="1079" y="1"/>
                    <a:pt x="1" y="2563"/>
                    <a:pt x="1501" y="4085"/>
                  </a:cubicBezTo>
                  <a:cubicBezTo>
                    <a:pt x="1990" y="4586"/>
                    <a:pt x="2598" y="4810"/>
                    <a:pt x="3195" y="4810"/>
                  </a:cubicBezTo>
                  <a:cubicBezTo>
                    <a:pt x="4421" y="4810"/>
                    <a:pt x="5600" y="3864"/>
                    <a:pt x="5607" y="2422"/>
                  </a:cubicBezTo>
                  <a:cubicBezTo>
                    <a:pt x="5619" y="1094"/>
                    <a:pt x="4558" y="12"/>
                    <a:pt x="3231" y="1"/>
                  </a:cubicBezTo>
                  <a:cubicBezTo>
                    <a:pt x="3221" y="1"/>
                    <a:pt x="3212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2398774" y="2614053"/>
              <a:ext cx="255411" cy="324581"/>
            </a:xfrm>
            <a:custGeom>
              <a:rect b="b" l="l" r="r" t="t"/>
              <a:pathLst>
                <a:path extrusionOk="0" h="3505" w="2758">
                  <a:moveTo>
                    <a:pt x="1016" y="0"/>
                  </a:moveTo>
                  <a:lnTo>
                    <a:pt x="559" y="156"/>
                  </a:lnTo>
                  <a:lnTo>
                    <a:pt x="771" y="714"/>
                  </a:lnTo>
                  <a:cubicBezTo>
                    <a:pt x="325" y="904"/>
                    <a:pt x="1" y="1216"/>
                    <a:pt x="168" y="1707"/>
                  </a:cubicBezTo>
                  <a:cubicBezTo>
                    <a:pt x="278" y="2041"/>
                    <a:pt x="543" y="2126"/>
                    <a:pt x="831" y="2126"/>
                  </a:cubicBezTo>
                  <a:cubicBezTo>
                    <a:pt x="1130" y="2126"/>
                    <a:pt x="1454" y="2035"/>
                    <a:pt x="1654" y="2035"/>
                  </a:cubicBezTo>
                  <a:cubicBezTo>
                    <a:pt x="1752" y="2035"/>
                    <a:pt x="1820" y="2056"/>
                    <a:pt x="1842" y="2120"/>
                  </a:cubicBezTo>
                  <a:cubicBezTo>
                    <a:pt x="1898" y="2277"/>
                    <a:pt x="1675" y="2355"/>
                    <a:pt x="1563" y="2388"/>
                  </a:cubicBezTo>
                  <a:cubicBezTo>
                    <a:pt x="1514" y="2406"/>
                    <a:pt x="1445" y="2422"/>
                    <a:pt x="1376" y="2422"/>
                  </a:cubicBezTo>
                  <a:cubicBezTo>
                    <a:pt x="1273" y="2422"/>
                    <a:pt x="1168" y="2386"/>
                    <a:pt x="1128" y="2265"/>
                  </a:cubicBezTo>
                  <a:lnTo>
                    <a:pt x="1128" y="2243"/>
                  </a:lnTo>
                  <a:lnTo>
                    <a:pt x="369" y="2489"/>
                  </a:lnTo>
                  <a:cubicBezTo>
                    <a:pt x="485" y="2845"/>
                    <a:pt x="798" y="2980"/>
                    <a:pt x="1148" y="2980"/>
                  </a:cubicBezTo>
                  <a:cubicBezTo>
                    <a:pt x="1270" y="2980"/>
                    <a:pt x="1395" y="2964"/>
                    <a:pt x="1519" y="2935"/>
                  </a:cubicBezTo>
                  <a:lnTo>
                    <a:pt x="1675" y="3504"/>
                  </a:lnTo>
                  <a:lnTo>
                    <a:pt x="2132" y="3359"/>
                  </a:lnTo>
                  <a:lnTo>
                    <a:pt x="1920" y="2812"/>
                  </a:lnTo>
                  <a:cubicBezTo>
                    <a:pt x="2411" y="2600"/>
                    <a:pt x="2757" y="2277"/>
                    <a:pt x="2579" y="1752"/>
                  </a:cubicBezTo>
                  <a:cubicBezTo>
                    <a:pt x="2465" y="1407"/>
                    <a:pt x="2201" y="1317"/>
                    <a:pt x="1914" y="1317"/>
                  </a:cubicBezTo>
                  <a:cubicBezTo>
                    <a:pt x="1602" y="1317"/>
                    <a:pt x="1263" y="1424"/>
                    <a:pt x="1066" y="1424"/>
                  </a:cubicBezTo>
                  <a:cubicBezTo>
                    <a:pt x="983" y="1424"/>
                    <a:pt x="925" y="1405"/>
                    <a:pt x="905" y="1350"/>
                  </a:cubicBezTo>
                  <a:cubicBezTo>
                    <a:pt x="860" y="1205"/>
                    <a:pt x="1083" y="1138"/>
                    <a:pt x="1161" y="1116"/>
                  </a:cubicBezTo>
                  <a:cubicBezTo>
                    <a:pt x="1199" y="1100"/>
                    <a:pt x="1248" y="1088"/>
                    <a:pt x="1299" y="1088"/>
                  </a:cubicBezTo>
                  <a:cubicBezTo>
                    <a:pt x="1386" y="1088"/>
                    <a:pt x="1476" y="1122"/>
                    <a:pt x="1519" y="1228"/>
                  </a:cubicBezTo>
                  <a:lnTo>
                    <a:pt x="2266" y="971"/>
                  </a:lnTo>
                  <a:cubicBezTo>
                    <a:pt x="2160" y="644"/>
                    <a:pt x="1874" y="527"/>
                    <a:pt x="1545" y="527"/>
                  </a:cubicBezTo>
                  <a:cubicBezTo>
                    <a:pt x="1424" y="527"/>
                    <a:pt x="1298" y="542"/>
                    <a:pt x="1173" y="569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1505930" y="2349473"/>
              <a:ext cx="841247" cy="211880"/>
            </a:xfrm>
            <a:custGeom>
              <a:rect b="b" l="l" r="r" t="t"/>
              <a:pathLst>
                <a:path extrusionOk="0" h="2288" w="9084">
                  <a:moveTo>
                    <a:pt x="4587" y="1"/>
                  </a:moveTo>
                  <a:cubicBezTo>
                    <a:pt x="4317" y="1"/>
                    <a:pt x="4050" y="18"/>
                    <a:pt x="3783" y="56"/>
                  </a:cubicBezTo>
                  <a:cubicBezTo>
                    <a:pt x="3739" y="56"/>
                    <a:pt x="3716" y="90"/>
                    <a:pt x="3716" y="134"/>
                  </a:cubicBezTo>
                  <a:cubicBezTo>
                    <a:pt x="3716" y="168"/>
                    <a:pt x="3750" y="201"/>
                    <a:pt x="3794" y="201"/>
                  </a:cubicBezTo>
                  <a:cubicBezTo>
                    <a:pt x="4038" y="166"/>
                    <a:pt x="4278" y="149"/>
                    <a:pt x="4519" y="149"/>
                  </a:cubicBezTo>
                  <a:cubicBezTo>
                    <a:pt x="4664" y="149"/>
                    <a:pt x="4808" y="155"/>
                    <a:pt x="4955" y="168"/>
                  </a:cubicBezTo>
                  <a:cubicBezTo>
                    <a:pt x="5000" y="168"/>
                    <a:pt x="5033" y="134"/>
                    <a:pt x="5033" y="90"/>
                  </a:cubicBezTo>
                  <a:cubicBezTo>
                    <a:pt x="5033" y="56"/>
                    <a:pt x="5000" y="23"/>
                    <a:pt x="4966" y="11"/>
                  </a:cubicBezTo>
                  <a:cubicBezTo>
                    <a:pt x="4839" y="4"/>
                    <a:pt x="4713" y="1"/>
                    <a:pt x="4587" y="1"/>
                  </a:cubicBezTo>
                  <a:close/>
                  <a:moveTo>
                    <a:pt x="6115" y="221"/>
                  </a:moveTo>
                  <a:cubicBezTo>
                    <a:pt x="6079" y="221"/>
                    <a:pt x="6049" y="242"/>
                    <a:pt x="6049" y="279"/>
                  </a:cubicBezTo>
                  <a:cubicBezTo>
                    <a:pt x="6026" y="313"/>
                    <a:pt x="6049" y="357"/>
                    <a:pt x="6093" y="369"/>
                  </a:cubicBezTo>
                  <a:cubicBezTo>
                    <a:pt x="6461" y="469"/>
                    <a:pt x="6819" y="614"/>
                    <a:pt x="7164" y="793"/>
                  </a:cubicBezTo>
                  <a:cubicBezTo>
                    <a:pt x="7176" y="804"/>
                    <a:pt x="7187" y="804"/>
                    <a:pt x="7198" y="804"/>
                  </a:cubicBezTo>
                  <a:cubicBezTo>
                    <a:pt x="7231" y="804"/>
                    <a:pt x="7254" y="793"/>
                    <a:pt x="7265" y="759"/>
                  </a:cubicBezTo>
                  <a:cubicBezTo>
                    <a:pt x="7287" y="726"/>
                    <a:pt x="7265" y="681"/>
                    <a:pt x="7231" y="670"/>
                  </a:cubicBezTo>
                  <a:cubicBezTo>
                    <a:pt x="6886" y="480"/>
                    <a:pt x="6517" y="335"/>
                    <a:pt x="6138" y="223"/>
                  </a:cubicBezTo>
                  <a:cubicBezTo>
                    <a:pt x="6130" y="222"/>
                    <a:pt x="6123" y="221"/>
                    <a:pt x="6115" y="221"/>
                  </a:cubicBezTo>
                  <a:close/>
                  <a:moveTo>
                    <a:pt x="2645" y="321"/>
                  </a:moveTo>
                  <a:cubicBezTo>
                    <a:pt x="2638" y="321"/>
                    <a:pt x="2630" y="322"/>
                    <a:pt x="2623" y="324"/>
                  </a:cubicBezTo>
                  <a:cubicBezTo>
                    <a:pt x="2254" y="458"/>
                    <a:pt x="1897" y="625"/>
                    <a:pt x="1551" y="837"/>
                  </a:cubicBezTo>
                  <a:cubicBezTo>
                    <a:pt x="1518" y="860"/>
                    <a:pt x="1507" y="904"/>
                    <a:pt x="1529" y="938"/>
                  </a:cubicBezTo>
                  <a:cubicBezTo>
                    <a:pt x="1540" y="960"/>
                    <a:pt x="1562" y="971"/>
                    <a:pt x="1596" y="971"/>
                  </a:cubicBezTo>
                  <a:cubicBezTo>
                    <a:pt x="1607" y="971"/>
                    <a:pt x="1618" y="960"/>
                    <a:pt x="1629" y="960"/>
                  </a:cubicBezTo>
                  <a:cubicBezTo>
                    <a:pt x="1964" y="759"/>
                    <a:pt x="2310" y="592"/>
                    <a:pt x="2678" y="469"/>
                  </a:cubicBezTo>
                  <a:cubicBezTo>
                    <a:pt x="2712" y="447"/>
                    <a:pt x="2734" y="413"/>
                    <a:pt x="2723" y="369"/>
                  </a:cubicBezTo>
                  <a:cubicBezTo>
                    <a:pt x="2705" y="341"/>
                    <a:pt x="2679" y="321"/>
                    <a:pt x="2645" y="321"/>
                  </a:cubicBezTo>
                  <a:close/>
                  <a:moveTo>
                    <a:pt x="659" y="1526"/>
                  </a:moveTo>
                  <a:cubicBezTo>
                    <a:pt x="639" y="1526"/>
                    <a:pt x="619" y="1535"/>
                    <a:pt x="603" y="1551"/>
                  </a:cubicBezTo>
                  <a:cubicBezTo>
                    <a:pt x="402" y="1741"/>
                    <a:pt x="201" y="1942"/>
                    <a:pt x="34" y="2165"/>
                  </a:cubicBezTo>
                  <a:cubicBezTo>
                    <a:pt x="0" y="2199"/>
                    <a:pt x="11" y="2243"/>
                    <a:pt x="45" y="2266"/>
                  </a:cubicBezTo>
                  <a:cubicBezTo>
                    <a:pt x="56" y="2277"/>
                    <a:pt x="67" y="2288"/>
                    <a:pt x="89" y="2288"/>
                  </a:cubicBezTo>
                  <a:cubicBezTo>
                    <a:pt x="112" y="2288"/>
                    <a:pt x="134" y="2277"/>
                    <a:pt x="156" y="2254"/>
                  </a:cubicBezTo>
                  <a:cubicBezTo>
                    <a:pt x="324" y="2042"/>
                    <a:pt x="513" y="1842"/>
                    <a:pt x="714" y="1652"/>
                  </a:cubicBezTo>
                  <a:cubicBezTo>
                    <a:pt x="737" y="1618"/>
                    <a:pt x="737" y="1574"/>
                    <a:pt x="714" y="1551"/>
                  </a:cubicBezTo>
                  <a:cubicBezTo>
                    <a:pt x="698" y="1535"/>
                    <a:pt x="678" y="1526"/>
                    <a:pt x="659" y="1526"/>
                  </a:cubicBezTo>
                  <a:close/>
                  <a:moveTo>
                    <a:pt x="8191" y="1303"/>
                  </a:moveTo>
                  <a:cubicBezTo>
                    <a:pt x="8135" y="1303"/>
                    <a:pt x="8069" y="1394"/>
                    <a:pt x="8124" y="1440"/>
                  </a:cubicBezTo>
                  <a:cubicBezTo>
                    <a:pt x="8426" y="1685"/>
                    <a:pt x="8693" y="1953"/>
                    <a:pt x="8939" y="2254"/>
                  </a:cubicBezTo>
                  <a:cubicBezTo>
                    <a:pt x="8950" y="2277"/>
                    <a:pt x="8972" y="2288"/>
                    <a:pt x="8995" y="2288"/>
                  </a:cubicBezTo>
                  <a:cubicBezTo>
                    <a:pt x="9017" y="2288"/>
                    <a:pt x="9028" y="2277"/>
                    <a:pt x="9050" y="2266"/>
                  </a:cubicBezTo>
                  <a:cubicBezTo>
                    <a:pt x="9084" y="2243"/>
                    <a:pt x="9084" y="2199"/>
                    <a:pt x="9062" y="2165"/>
                  </a:cubicBezTo>
                  <a:cubicBezTo>
                    <a:pt x="8805" y="1853"/>
                    <a:pt x="8526" y="1574"/>
                    <a:pt x="8225" y="1317"/>
                  </a:cubicBezTo>
                  <a:cubicBezTo>
                    <a:pt x="8215" y="1307"/>
                    <a:pt x="8203" y="1303"/>
                    <a:pt x="8191" y="1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7" name="Google Shape;7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823" y="992178"/>
            <a:ext cx="6004851" cy="36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46"/>
          <p:cNvGrpSpPr/>
          <p:nvPr/>
        </p:nvGrpSpPr>
        <p:grpSpPr>
          <a:xfrm flipH="1">
            <a:off x="399068" y="3596579"/>
            <a:ext cx="1721839" cy="1119994"/>
            <a:chOff x="3592801" y="1007817"/>
            <a:chExt cx="1169966" cy="761021"/>
          </a:xfrm>
        </p:grpSpPr>
        <p:sp>
          <p:nvSpPr>
            <p:cNvPr id="723" name="Google Shape;723;p46"/>
            <p:cNvSpPr/>
            <p:nvPr/>
          </p:nvSpPr>
          <p:spPr>
            <a:xfrm>
              <a:off x="3592801" y="1335208"/>
              <a:ext cx="105756" cy="174748"/>
            </a:xfrm>
            <a:custGeom>
              <a:rect b="b" l="l" r="r" t="t"/>
              <a:pathLst>
                <a:path extrusionOk="0" h="4354" w="2635">
                  <a:moveTo>
                    <a:pt x="1" y="1"/>
                  </a:moveTo>
                  <a:lnTo>
                    <a:pt x="1" y="4353"/>
                  </a:lnTo>
                  <a:lnTo>
                    <a:pt x="2634" y="4353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3639399" y="1510363"/>
              <a:ext cx="69915" cy="55105"/>
            </a:xfrm>
            <a:custGeom>
              <a:rect b="b" l="l" r="r" t="t"/>
              <a:pathLst>
                <a:path extrusionOk="0" h="1373" w="1742">
                  <a:moveTo>
                    <a:pt x="0" y="0"/>
                  </a:moveTo>
                  <a:lnTo>
                    <a:pt x="0" y="1373"/>
                  </a:lnTo>
                  <a:lnTo>
                    <a:pt x="1741" y="1373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3728542" y="1051244"/>
              <a:ext cx="141115" cy="198909"/>
            </a:xfrm>
            <a:custGeom>
              <a:rect b="b" l="l" r="r" t="t"/>
              <a:pathLst>
                <a:path extrusionOk="0" h="4956" w="3516">
                  <a:moveTo>
                    <a:pt x="0" y="1"/>
                  </a:moveTo>
                  <a:lnTo>
                    <a:pt x="0" y="4956"/>
                  </a:lnTo>
                  <a:lnTo>
                    <a:pt x="3515" y="4956"/>
                  </a:lnTo>
                  <a:cubicBezTo>
                    <a:pt x="3515" y="91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4227035" y="1665771"/>
              <a:ext cx="156366" cy="103067"/>
            </a:xfrm>
            <a:custGeom>
              <a:rect b="b" l="l" r="r" t="t"/>
              <a:pathLst>
                <a:path extrusionOk="0" h="2568" w="3896">
                  <a:moveTo>
                    <a:pt x="1" y="1"/>
                  </a:moveTo>
                  <a:lnTo>
                    <a:pt x="1" y="2567"/>
                  </a:lnTo>
                  <a:lnTo>
                    <a:pt x="3895" y="2567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3871387" y="1665771"/>
              <a:ext cx="156366" cy="103067"/>
            </a:xfrm>
            <a:custGeom>
              <a:rect b="b" l="l" r="r" t="t"/>
              <a:pathLst>
                <a:path extrusionOk="0" h="2568" w="3896">
                  <a:moveTo>
                    <a:pt x="1" y="1"/>
                  </a:moveTo>
                  <a:lnTo>
                    <a:pt x="1" y="2567"/>
                  </a:lnTo>
                  <a:lnTo>
                    <a:pt x="3896" y="2567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3634904" y="1148896"/>
              <a:ext cx="964364" cy="547803"/>
            </a:xfrm>
            <a:custGeom>
              <a:rect b="b" l="l" r="r" t="t"/>
              <a:pathLst>
                <a:path extrusionOk="0" h="13649" w="24028">
                  <a:moveTo>
                    <a:pt x="7344" y="1"/>
                  </a:moveTo>
                  <a:cubicBezTo>
                    <a:pt x="5536" y="1"/>
                    <a:pt x="3795" y="726"/>
                    <a:pt x="2523" y="2009"/>
                  </a:cubicBezTo>
                  <a:cubicBezTo>
                    <a:pt x="603" y="3906"/>
                    <a:pt x="1" y="6763"/>
                    <a:pt x="983" y="9285"/>
                  </a:cubicBezTo>
                  <a:cubicBezTo>
                    <a:pt x="1998" y="11908"/>
                    <a:pt x="4520" y="13637"/>
                    <a:pt x="7344" y="13649"/>
                  </a:cubicBezTo>
                  <a:lnTo>
                    <a:pt x="17209" y="13649"/>
                  </a:lnTo>
                  <a:cubicBezTo>
                    <a:pt x="20969" y="13626"/>
                    <a:pt x="24016" y="10580"/>
                    <a:pt x="24027" y="6819"/>
                  </a:cubicBezTo>
                  <a:cubicBezTo>
                    <a:pt x="24016" y="3739"/>
                    <a:pt x="21940" y="1038"/>
                    <a:pt x="18961" y="235"/>
                  </a:cubicBezTo>
                  <a:cubicBezTo>
                    <a:pt x="18392" y="79"/>
                    <a:pt x="17800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3741506" y="1335208"/>
              <a:ext cx="34998" cy="87856"/>
            </a:xfrm>
            <a:custGeom>
              <a:rect b="b" l="l" r="r" t="t"/>
              <a:pathLst>
                <a:path extrusionOk="0" h="2189" w="872">
                  <a:moveTo>
                    <a:pt x="436" y="1"/>
                  </a:moveTo>
                  <a:cubicBezTo>
                    <a:pt x="190" y="1"/>
                    <a:pt x="1" y="492"/>
                    <a:pt x="1" y="1095"/>
                  </a:cubicBezTo>
                  <a:cubicBezTo>
                    <a:pt x="1" y="1697"/>
                    <a:pt x="190" y="2188"/>
                    <a:pt x="436" y="2188"/>
                  </a:cubicBezTo>
                  <a:cubicBezTo>
                    <a:pt x="670" y="2188"/>
                    <a:pt x="871" y="1697"/>
                    <a:pt x="871" y="1095"/>
                  </a:cubicBezTo>
                  <a:cubicBezTo>
                    <a:pt x="871" y="492"/>
                    <a:pt x="670" y="1"/>
                    <a:pt x="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4013389" y="1189193"/>
              <a:ext cx="305066" cy="34998"/>
            </a:xfrm>
            <a:custGeom>
              <a:rect b="b" l="l" r="r" t="t"/>
              <a:pathLst>
                <a:path extrusionOk="0" h="872" w="7601">
                  <a:moveTo>
                    <a:pt x="0" y="1"/>
                  </a:moveTo>
                  <a:lnTo>
                    <a:pt x="0" y="871"/>
                  </a:lnTo>
                  <a:lnTo>
                    <a:pt x="7600" y="871"/>
                  </a:lnTo>
                  <a:lnTo>
                    <a:pt x="7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546399" y="1353069"/>
              <a:ext cx="216368" cy="120164"/>
            </a:xfrm>
            <a:custGeom>
              <a:rect b="b" l="l" r="r" t="t"/>
              <a:pathLst>
                <a:path extrusionOk="0" h="2994" w="5391">
                  <a:moveTo>
                    <a:pt x="2623" y="527"/>
                  </a:moveTo>
                  <a:cubicBezTo>
                    <a:pt x="2913" y="527"/>
                    <a:pt x="3203" y="594"/>
                    <a:pt x="3471" y="728"/>
                  </a:cubicBezTo>
                  <a:cubicBezTo>
                    <a:pt x="3861" y="940"/>
                    <a:pt x="4096" y="1341"/>
                    <a:pt x="4096" y="1788"/>
                  </a:cubicBezTo>
                  <a:cubicBezTo>
                    <a:pt x="4085" y="2190"/>
                    <a:pt x="3839" y="2547"/>
                    <a:pt x="3471" y="2714"/>
                  </a:cubicBezTo>
                  <a:cubicBezTo>
                    <a:pt x="3346" y="2781"/>
                    <a:pt x="3210" y="2813"/>
                    <a:pt x="3076" y="2813"/>
                  </a:cubicBezTo>
                  <a:cubicBezTo>
                    <a:pt x="2850" y="2813"/>
                    <a:pt x="2627" y="2722"/>
                    <a:pt x="2467" y="2547"/>
                  </a:cubicBezTo>
                  <a:cubicBezTo>
                    <a:pt x="2076" y="2134"/>
                    <a:pt x="1976" y="1520"/>
                    <a:pt x="2221" y="996"/>
                  </a:cubicBezTo>
                  <a:cubicBezTo>
                    <a:pt x="2321" y="806"/>
                    <a:pt x="2455" y="650"/>
                    <a:pt x="2623" y="527"/>
                  </a:cubicBezTo>
                  <a:close/>
                  <a:moveTo>
                    <a:pt x="3766" y="1"/>
                  </a:moveTo>
                  <a:cubicBezTo>
                    <a:pt x="3609" y="1"/>
                    <a:pt x="3450" y="16"/>
                    <a:pt x="3292" y="47"/>
                  </a:cubicBezTo>
                  <a:cubicBezTo>
                    <a:pt x="3036" y="92"/>
                    <a:pt x="2779" y="203"/>
                    <a:pt x="2556" y="348"/>
                  </a:cubicBezTo>
                  <a:cubicBezTo>
                    <a:pt x="2221" y="348"/>
                    <a:pt x="1897" y="404"/>
                    <a:pt x="1585" y="527"/>
                  </a:cubicBezTo>
                  <a:cubicBezTo>
                    <a:pt x="1072" y="728"/>
                    <a:pt x="391" y="1219"/>
                    <a:pt x="23" y="2335"/>
                  </a:cubicBezTo>
                  <a:cubicBezTo>
                    <a:pt x="0" y="2379"/>
                    <a:pt x="34" y="2424"/>
                    <a:pt x="78" y="2446"/>
                  </a:cubicBezTo>
                  <a:cubicBezTo>
                    <a:pt x="86" y="2448"/>
                    <a:pt x="94" y="2449"/>
                    <a:pt x="101" y="2449"/>
                  </a:cubicBezTo>
                  <a:cubicBezTo>
                    <a:pt x="138" y="2449"/>
                    <a:pt x="171" y="2427"/>
                    <a:pt x="190" y="2390"/>
                  </a:cubicBezTo>
                  <a:cubicBezTo>
                    <a:pt x="458" y="1553"/>
                    <a:pt x="960" y="973"/>
                    <a:pt x="1652" y="694"/>
                  </a:cubicBezTo>
                  <a:cubicBezTo>
                    <a:pt x="1864" y="605"/>
                    <a:pt x="2109" y="549"/>
                    <a:pt x="2344" y="527"/>
                  </a:cubicBezTo>
                  <a:lnTo>
                    <a:pt x="2344" y="527"/>
                  </a:lnTo>
                  <a:cubicBezTo>
                    <a:pt x="2232" y="638"/>
                    <a:pt x="2132" y="772"/>
                    <a:pt x="2065" y="917"/>
                  </a:cubicBezTo>
                  <a:cubicBezTo>
                    <a:pt x="1786" y="1509"/>
                    <a:pt x="1897" y="2201"/>
                    <a:pt x="2344" y="2681"/>
                  </a:cubicBezTo>
                  <a:cubicBezTo>
                    <a:pt x="2533" y="2870"/>
                    <a:pt x="2801" y="2982"/>
                    <a:pt x="3069" y="2993"/>
                  </a:cubicBezTo>
                  <a:cubicBezTo>
                    <a:pt x="3225" y="2982"/>
                    <a:pt x="3382" y="2937"/>
                    <a:pt x="3527" y="2859"/>
                  </a:cubicBezTo>
                  <a:cubicBezTo>
                    <a:pt x="3951" y="2669"/>
                    <a:pt x="4230" y="2245"/>
                    <a:pt x="4241" y="1777"/>
                  </a:cubicBezTo>
                  <a:cubicBezTo>
                    <a:pt x="4241" y="1275"/>
                    <a:pt x="3973" y="817"/>
                    <a:pt x="3527" y="560"/>
                  </a:cubicBezTo>
                  <a:cubicBezTo>
                    <a:pt x="3326" y="460"/>
                    <a:pt x="3091" y="393"/>
                    <a:pt x="2857" y="359"/>
                  </a:cubicBezTo>
                  <a:cubicBezTo>
                    <a:pt x="3002" y="292"/>
                    <a:pt x="3158" y="248"/>
                    <a:pt x="3326" y="214"/>
                  </a:cubicBezTo>
                  <a:cubicBezTo>
                    <a:pt x="3472" y="185"/>
                    <a:pt x="3619" y="171"/>
                    <a:pt x="3766" y="171"/>
                  </a:cubicBezTo>
                  <a:cubicBezTo>
                    <a:pt x="4294" y="171"/>
                    <a:pt x="4815" y="356"/>
                    <a:pt x="5234" y="705"/>
                  </a:cubicBezTo>
                  <a:cubicBezTo>
                    <a:pt x="5251" y="722"/>
                    <a:pt x="5273" y="730"/>
                    <a:pt x="5295" y="730"/>
                  </a:cubicBezTo>
                  <a:cubicBezTo>
                    <a:pt x="5318" y="730"/>
                    <a:pt x="5340" y="722"/>
                    <a:pt x="5357" y="705"/>
                  </a:cubicBezTo>
                  <a:cubicBezTo>
                    <a:pt x="5390" y="672"/>
                    <a:pt x="5390" y="616"/>
                    <a:pt x="5357" y="583"/>
                  </a:cubicBezTo>
                  <a:cubicBezTo>
                    <a:pt x="4910" y="206"/>
                    <a:pt x="4345" y="1"/>
                    <a:pt x="3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3776465" y="1007817"/>
              <a:ext cx="140673" cy="198909"/>
            </a:xfrm>
            <a:custGeom>
              <a:rect b="b" l="l" r="r" t="t"/>
              <a:pathLst>
                <a:path extrusionOk="0" h="4956" w="3505">
                  <a:moveTo>
                    <a:pt x="0" y="0"/>
                  </a:moveTo>
                  <a:lnTo>
                    <a:pt x="0" y="4955"/>
                  </a:lnTo>
                  <a:lnTo>
                    <a:pt x="3504" y="4955"/>
                  </a:lnTo>
                  <a:cubicBezTo>
                    <a:pt x="3504" y="91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3674318" y="1158288"/>
              <a:ext cx="949554" cy="538411"/>
            </a:xfrm>
            <a:custGeom>
              <a:rect b="b" l="l" r="r" t="t"/>
              <a:pathLst>
                <a:path extrusionOk="0" h="13415" w="23659">
                  <a:moveTo>
                    <a:pt x="17979" y="1"/>
                  </a:moveTo>
                  <a:cubicBezTo>
                    <a:pt x="23659" y="3706"/>
                    <a:pt x="20478" y="9241"/>
                    <a:pt x="15992" y="10982"/>
                  </a:cubicBezTo>
                  <a:cubicBezTo>
                    <a:pt x="13934" y="11781"/>
                    <a:pt x="11441" y="12179"/>
                    <a:pt x="9023" y="12179"/>
                  </a:cubicBezTo>
                  <a:cubicBezTo>
                    <a:pt x="5095" y="12179"/>
                    <a:pt x="1361" y="11130"/>
                    <a:pt x="1" y="9051"/>
                  </a:cubicBezTo>
                  <a:lnTo>
                    <a:pt x="1" y="9051"/>
                  </a:lnTo>
                  <a:cubicBezTo>
                    <a:pt x="1016" y="11674"/>
                    <a:pt x="3538" y="13403"/>
                    <a:pt x="6362" y="13415"/>
                  </a:cubicBezTo>
                  <a:lnTo>
                    <a:pt x="16227" y="13415"/>
                  </a:lnTo>
                  <a:cubicBezTo>
                    <a:pt x="19987" y="13392"/>
                    <a:pt x="23034" y="10346"/>
                    <a:pt x="23045" y="6585"/>
                  </a:cubicBezTo>
                  <a:cubicBezTo>
                    <a:pt x="23034" y="3505"/>
                    <a:pt x="20958" y="804"/>
                    <a:pt x="17979" y="1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4214954" y="1430933"/>
              <a:ext cx="334605" cy="237118"/>
            </a:xfrm>
            <a:custGeom>
              <a:rect b="b" l="l" r="r" t="t"/>
              <a:pathLst>
                <a:path extrusionOk="0" h="5908" w="8337">
                  <a:moveTo>
                    <a:pt x="4652" y="1"/>
                  </a:moveTo>
                  <a:cubicBezTo>
                    <a:pt x="4048" y="1"/>
                    <a:pt x="3434" y="135"/>
                    <a:pt x="2857" y="417"/>
                  </a:cubicBezTo>
                  <a:cubicBezTo>
                    <a:pt x="837" y="1410"/>
                    <a:pt x="0" y="3832"/>
                    <a:pt x="960" y="5863"/>
                  </a:cubicBezTo>
                  <a:cubicBezTo>
                    <a:pt x="982" y="5885"/>
                    <a:pt x="1005" y="5907"/>
                    <a:pt x="1038" y="5907"/>
                  </a:cubicBezTo>
                  <a:cubicBezTo>
                    <a:pt x="1049" y="5907"/>
                    <a:pt x="1060" y="5907"/>
                    <a:pt x="1072" y="5896"/>
                  </a:cubicBezTo>
                  <a:cubicBezTo>
                    <a:pt x="1116" y="5874"/>
                    <a:pt x="1139" y="5829"/>
                    <a:pt x="1116" y="5785"/>
                  </a:cubicBezTo>
                  <a:cubicBezTo>
                    <a:pt x="156" y="3843"/>
                    <a:pt x="971" y="1488"/>
                    <a:pt x="2913" y="529"/>
                  </a:cubicBezTo>
                  <a:cubicBezTo>
                    <a:pt x="3466" y="258"/>
                    <a:pt x="4053" y="130"/>
                    <a:pt x="4631" y="130"/>
                  </a:cubicBezTo>
                  <a:cubicBezTo>
                    <a:pt x="6082" y="130"/>
                    <a:pt x="7480" y="937"/>
                    <a:pt x="8158" y="2325"/>
                  </a:cubicBezTo>
                  <a:cubicBezTo>
                    <a:pt x="8174" y="2358"/>
                    <a:pt x="8208" y="2379"/>
                    <a:pt x="8243" y="2379"/>
                  </a:cubicBezTo>
                  <a:cubicBezTo>
                    <a:pt x="8256" y="2379"/>
                    <a:pt x="8269" y="2376"/>
                    <a:pt x="8281" y="2370"/>
                  </a:cubicBezTo>
                  <a:cubicBezTo>
                    <a:pt x="8325" y="2348"/>
                    <a:pt x="8336" y="2292"/>
                    <a:pt x="8314" y="2247"/>
                  </a:cubicBezTo>
                  <a:cubicBezTo>
                    <a:pt x="7598" y="824"/>
                    <a:pt x="6152" y="1"/>
                    <a:pt x="4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3733639" y="1461798"/>
              <a:ext cx="291862" cy="211632"/>
            </a:xfrm>
            <a:custGeom>
              <a:rect b="b" l="l" r="r" t="t"/>
              <a:pathLst>
                <a:path extrusionOk="0" h="5273" w="7272">
                  <a:moveTo>
                    <a:pt x="3348" y="0"/>
                  </a:moveTo>
                  <a:cubicBezTo>
                    <a:pt x="1550" y="0"/>
                    <a:pt x="0" y="1539"/>
                    <a:pt x="152" y="3465"/>
                  </a:cubicBezTo>
                  <a:cubicBezTo>
                    <a:pt x="152" y="3509"/>
                    <a:pt x="197" y="3543"/>
                    <a:pt x="241" y="3543"/>
                  </a:cubicBezTo>
                  <a:cubicBezTo>
                    <a:pt x="297" y="3531"/>
                    <a:pt x="331" y="3498"/>
                    <a:pt x="331" y="3442"/>
                  </a:cubicBezTo>
                  <a:cubicBezTo>
                    <a:pt x="179" y="1620"/>
                    <a:pt x="1641" y="153"/>
                    <a:pt x="3345" y="153"/>
                  </a:cubicBezTo>
                  <a:cubicBezTo>
                    <a:pt x="3644" y="153"/>
                    <a:pt x="3952" y="198"/>
                    <a:pt x="4259" y="295"/>
                  </a:cubicBezTo>
                  <a:cubicBezTo>
                    <a:pt x="6323" y="942"/>
                    <a:pt x="7071" y="3465"/>
                    <a:pt x="5698" y="5127"/>
                  </a:cubicBezTo>
                  <a:cubicBezTo>
                    <a:pt x="5676" y="5172"/>
                    <a:pt x="5676" y="5228"/>
                    <a:pt x="5721" y="5250"/>
                  </a:cubicBezTo>
                  <a:cubicBezTo>
                    <a:pt x="5732" y="5261"/>
                    <a:pt x="5754" y="5272"/>
                    <a:pt x="5776" y="5272"/>
                  </a:cubicBezTo>
                  <a:cubicBezTo>
                    <a:pt x="5799" y="5272"/>
                    <a:pt x="5821" y="5261"/>
                    <a:pt x="5843" y="5239"/>
                  </a:cubicBezTo>
                  <a:cubicBezTo>
                    <a:pt x="7272" y="3487"/>
                    <a:pt x="6479" y="831"/>
                    <a:pt x="4315" y="150"/>
                  </a:cubicBezTo>
                  <a:cubicBezTo>
                    <a:pt x="3990" y="48"/>
                    <a:pt x="3665" y="0"/>
                    <a:pt x="3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3903215" y="1166275"/>
              <a:ext cx="487319" cy="272436"/>
            </a:xfrm>
            <a:custGeom>
              <a:rect b="b" l="l" r="r" t="t"/>
              <a:pathLst>
                <a:path extrusionOk="0" h="6788" w="12142">
                  <a:moveTo>
                    <a:pt x="883" y="1"/>
                  </a:moveTo>
                  <a:cubicBezTo>
                    <a:pt x="837" y="1"/>
                    <a:pt x="802" y="31"/>
                    <a:pt x="793" y="70"/>
                  </a:cubicBezTo>
                  <a:cubicBezTo>
                    <a:pt x="0" y="3496"/>
                    <a:pt x="2600" y="6788"/>
                    <a:pt x="6127" y="6788"/>
                  </a:cubicBezTo>
                  <a:cubicBezTo>
                    <a:pt x="9564" y="6788"/>
                    <a:pt x="12142" y="3652"/>
                    <a:pt x="11495" y="271"/>
                  </a:cubicBezTo>
                  <a:cubicBezTo>
                    <a:pt x="11485" y="232"/>
                    <a:pt x="11450" y="202"/>
                    <a:pt x="11412" y="202"/>
                  </a:cubicBezTo>
                  <a:cubicBezTo>
                    <a:pt x="11406" y="202"/>
                    <a:pt x="11400" y="202"/>
                    <a:pt x="11394" y="204"/>
                  </a:cubicBezTo>
                  <a:cubicBezTo>
                    <a:pt x="11349" y="215"/>
                    <a:pt x="11316" y="260"/>
                    <a:pt x="11327" y="304"/>
                  </a:cubicBezTo>
                  <a:cubicBezTo>
                    <a:pt x="11969" y="3589"/>
                    <a:pt x="9442" y="6632"/>
                    <a:pt x="6106" y="6632"/>
                  </a:cubicBezTo>
                  <a:cubicBezTo>
                    <a:pt x="6076" y="6632"/>
                    <a:pt x="6046" y="6632"/>
                    <a:pt x="6015" y="6632"/>
                  </a:cubicBezTo>
                  <a:cubicBezTo>
                    <a:pt x="2645" y="6565"/>
                    <a:pt x="190" y="3395"/>
                    <a:pt x="960" y="103"/>
                  </a:cubicBezTo>
                  <a:cubicBezTo>
                    <a:pt x="971" y="59"/>
                    <a:pt x="949" y="14"/>
                    <a:pt x="904" y="3"/>
                  </a:cubicBezTo>
                  <a:cubicBezTo>
                    <a:pt x="897" y="1"/>
                    <a:pt x="890" y="1"/>
                    <a:pt x="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4546841" y="1392884"/>
              <a:ext cx="39011" cy="58396"/>
            </a:xfrm>
            <a:custGeom>
              <a:rect b="b" l="l" r="r" t="t"/>
              <a:pathLst>
                <a:path extrusionOk="0" h="1455" w="972">
                  <a:moveTo>
                    <a:pt x="876" y="1"/>
                  </a:moveTo>
                  <a:cubicBezTo>
                    <a:pt x="854" y="1"/>
                    <a:pt x="832" y="9"/>
                    <a:pt x="815" y="26"/>
                  </a:cubicBezTo>
                  <a:cubicBezTo>
                    <a:pt x="447" y="394"/>
                    <a:pt x="168" y="852"/>
                    <a:pt x="23" y="1343"/>
                  </a:cubicBezTo>
                  <a:cubicBezTo>
                    <a:pt x="0" y="1387"/>
                    <a:pt x="23" y="1443"/>
                    <a:pt x="67" y="1454"/>
                  </a:cubicBezTo>
                  <a:lnTo>
                    <a:pt x="101" y="1454"/>
                  </a:lnTo>
                  <a:cubicBezTo>
                    <a:pt x="134" y="1454"/>
                    <a:pt x="179" y="1432"/>
                    <a:pt x="190" y="1398"/>
                  </a:cubicBezTo>
                  <a:cubicBezTo>
                    <a:pt x="324" y="919"/>
                    <a:pt x="581" y="495"/>
                    <a:pt x="938" y="149"/>
                  </a:cubicBezTo>
                  <a:cubicBezTo>
                    <a:pt x="971" y="115"/>
                    <a:pt x="971" y="59"/>
                    <a:pt x="938" y="26"/>
                  </a:cubicBezTo>
                  <a:cubicBezTo>
                    <a:pt x="921" y="9"/>
                    <a:pt x="899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6"/>
          <p:cNvGrpSpPr/>
          <p:nvPr/>
        </p:nvGrpSpPr>
        <p:grpSpPr>
          <a:xfrm rot="-1331092">
            <a:off x="916400" y="3008480"/>
            <a:ext cx="1422367" cy="744857"/>
            <a:chOff x="1505930" y="2349473"/>
            <a:chExt cx="1241231" cy="650000"/>
          </a:xfrm>
        </p:grpSpPr>
        <p:sp>
          <p:nvSpPr>
            <p:cNvPr id="739" name="Google Shape;739;p46"/>
            <p:cNvSpPr/>
            <p:nvPr/>
          </p:nvSpPr>
          <p:spPr>
            <a:xfrm>
              <a:off x="2209203" y="2554043"/>
              <a:ext cx="520362" cy="445430"/>
            </a:xfrm>
            <a:custGeom>
              <a:rect b="b" l="l" r="r" t="t"/>
              <a:pathLst>
                <a:path extrusionOk="0" h="4810" w="5619">
                  <a:moveTo>
                    <a:pt x="3203" y="1"/>
                  </a:moveTo>
                  <a:cubicBezTo>
                    <a:pt x="1079" y="1"/>
                    <a:pt x="1" y="2563"/>
                    <a:pt x="1490" y="4085"/>
                  </a:cubicBezTo>
                  <a:cubicBezTo>
                    <a:pt x="1983" y="4586"/>
                    <a:pt x="2592" y="4810"/>
                    <a:pt x="3190" y="4810"/>
                  </a:cubicBezTo>
                  <a:cubicBezTo>
                    <a:pt x="4417" y="4810"/>
                    <a:pt x="5593" y="3864"/>
                    <a:pt x="5608" y="2422"/>
                  </a:cubicBezTo>
                  <a:cubicBezTo>
                    <a:pt x="5619" y="1094"/>
                    <a:pt x="4559" y="12"/>
                    <a:pt x="3231" y="1"/>
                  </a:cubicBezTo>
                  <a:cubicBezTo>
                    <a:pt x="3222" y="1"/>
                    <a:pt x="3212" y="1"/>
                    <a:pt x="3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2226799" y="2554043"/>
              <a:ext cx="520362" cy="445430"/>
            </a:xfrm>
            <a:custGeom>
              <a:rect b="b" l="l" r="r" t="t"/>
              <a:pathLst>
                <a:path extrusionOk="0" h="4810" w="5619">
                  <a:moveTo>
                    <a:pt x="3203" y="1"/>
                  </a:moveTo>
                  <a:cubicBezTo>
                    <a:pt x="1079" y="1"/>
                    <a:pt x="1" y="2563"/>
                    <a:pt x="1501" y="4085"/>
                  </a:cubicBezTo>
                  <a:cubicBezTo>
                    <a:pt x="1990" y="4586"/>
                    <a:pt x="2598" y="4810"/>
                    <a:pt x="3195" y="4810"/>
                  </a:cubicBezTo>
                  <a:cubicBezTo>
                    <a:pt x="4421" y="4810"/>
                    <a:pt x="5600" y="3864"/>
                    <a:pt x="5607" y="2422"/>
                  </a:cubicBezTo>
                  <a:cubicBezTo>
                    <a:pt x="5619" y="1094"/>
                    <a:pt x="4558" y="12"/>
                    <a:pt x="3231" y="1"/>
                  </a:cubicBezTo>
                  <a:cubicBezTo>
                    <a:pt x="3221" y="1"/>
                    <a:pt x="3212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2398774" y="2614053"/>
              <a:ext cx="255411" cy="324581"/>
            </a:xfrm>
            <a:custGeom>
              <a:rect b="b" l="l" r="r" t="t"/>
              <a:pathLst>
                <a:path extrusionOk="0" h="3505" w="2758">
                  <a:moveTo>
                    <a:pt x="1016" y="0"/>
                  </a:moveTo>
                  <a:lnTo>
                    <a:pt x="559" y="156"/>
                  </a:lnTo>
                  <a:lnTo>
                    <a:pt x="771" y="714"/>
                  </a:lnTo>
                  <a:cubicBezTo>
                    <a:pt x="325" y="904"/>
                    <a:pt x="1" y="1216"/>
                    <a:pt x="168" y="1707"/>
                  </a:cubicBezTo>
                  <a:cubicBezTo>
                    <a:pt x="278" y="2041"/>
                    <a:pt x="543" y="2126"/>
                    <a:pt x="831" y="2126"/>
                  </a:cubicBezTo>
                  <a:cubicBezTo>
                    <a:pt x="1130" y="2126"/>
                    <a:pt x="1454" y="2035"/>
                    <a:pt x="1654" y="2035"/>
                  </a:cubicBezTo>
                  <a:cubicBezTo>
                    <a:pt x="1752" y="2035"/>
                    <a:pt x="1820" y="2056"/>
                    <a:pt x="1842" y="2120"/>
                  </a:cubicBezTo>
                  <a:cubicBezTo>
                    <a:pt x="1898" y="2277"/>
                    <a:pt x="1675" y="2355"/>
                    <a:pt x="1563" y="2388"/>
                  </a:cubicBezTo>
                  <a:cubicBezTo>
                    <a:pt x="1514" y="2406"/>
                    <a:pt x="1445" y="2422"/>
                    <a:pt x="1376" y="2422"/>
                  </a:cubicBezTo>
                  <a:cubicBezTo>
                    <a:pt x="1273" y="2422"/>
                    <a:pt x="1168" y="2386"/>
                    <a:pt x="1128" y="2265"/>
                  </a:cubicBezTo>
                  <a:lnTo>
                    <a:pt x="1128" y="2243"/>
                  </a:lnTo>
                  <a:lnTo>
                    <a:pt x="369" y="2489"/>
                  </a:lnTo>
                  <a:cubicBezTo>
                    <a:pt x="485" y="2845"/>
                    <a:pt x="798" y="2980"/>
                    <a:pt x="1148" y="2980"/>
                  </a:cubicBezTo>
                  <a:cubicBezTo>
                    <a:pt x="1270" y="2980"/>
                    <a:pt x="1395" y="2964"/>
                    <a:pt x="1519" y="2935"/>
                  </a:cubicBezTo>
                  <a:lnTo>
                    <a:pt x="1675" y="3504"/>
                  </a:lnTo>
                  <a:lnTo>
                    <a:pt x="2132" y="3359"/>
                  </a:lnTo>
                  <a:lnTo>
                    <a:pt x="1920" y="2812"/>
                  </a:lnTo>
                  <a:cubicBezTo>
                    <a:pt x="2411" y="2600"/>
                    <a:pt x="2757" y="2277"/>
                    <a:pt x="2579" y="1752"/>
                  </a:cubicBezTo>
                  <a:cubicBezTo>
                    <a:pt x="2465" y="1407"/>
                    <a:pt x="2201" y="1317"/>
                    <a:pt x="1914" y="1317"/>
                  </a:cubicBezTo>
                  <a:cubicBezTo>
                    <a:pt x="1602" y="1317"/>
                    <a:pt x="1263" y="1424"/>
                    <a:pt x="1066" y="1424"/>
                  </a:cubicBezTo>
                  <a:cubicBezTo>
                    <a:pt x="983" y="1424"/>
                    <a:pt x="925" y="1405"/>
                    <a:pt x="905" y="1350"/>
                  </a:cubicBezTo>
                  <a:cubicBezTo>
                    <a:pt x="860" y="1205"/>
                    <a:pt x="1083" y="1138"/>
                    <a:pt x="1161" y="1116"/>
                  </a:cubicBezTo>
                  <a:cubicBezTo>
                    <a:pt x="1199" y="1100"/>
                    <a:pt x="1248" y="1088"/>
                    <a:pt x="1299" y="1088"/>
                  </a:cubicBezTo>
                  <a:cubicBezTo>
                    <a:pt x="1386" y="1088"/>
                    <a:pt x="1476" y="1122"/>
                    <a:pt x="1519" y="1228"/>
                  </a:cubicBezTo>
                  <a:lnTo>
                    <a:pt x="2266" y="971"/>
                  </a:lnTo>
                  <a:cubicBezTo>
                    <a:pt x="2160" y="644"/>
                    <a:pt x="1874" y="527"/>
                    <a:pt x="1545" y="527"/>
                  </a:cubicBezTo>
                  <a:cubicBezTo>
                    <a:pt x="1424" y="527"/>
                    <a:pt x="1298" y="542"/>
                    <a:pt x="1173" y="569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505930" y="2349473"/>
              <a:ext cx="841247" cy="211880"/>
            </a:xfrm>
            <a:custGeom>
              <a:rect b="b" l="l" r="r" t="t"/>
              <a:pathLst>
                <a:path extrusionOk="0" h="2288" w="9084">
                  <a:moveTo>
                    <a:pt x="4587" y="1"/>
                  </a:moveTo>
                  <a:cubicBezTo>
                    <a:pt x="4317" y="1"/>
                    <a:pt x="4050" y="18"/>
                    <a:pt x="3783" y="56"/>
                  </a:cubicBezTo>
                  <a:cubicBezTo>
                    <a:pt x="3739" y="56"/>
                    <a:pt x="3716" y="90"/>
                    <a:pt x="3716" y="134"/>
                  </a:cubicBezTo>
                  <a:cubicBezTo>
                    <a:pt x="3716" y="168"/>
                    <a:pt x="3750" y="201"/>
                    <a:pt x="3794" y="201"/>
                  </a:cubicBezTo>
                  <a:cubicBezTo>
                    <a:pt x="4038" y="166"/>
                    <a:pt x="4278" y="149"/>
                    <a:pt x="4519" y="149"/>
                  </a:cubicBezTo>
                  <a:cubicBezTo>
                    <a:pt x="4664" y="149"/>
                    <a:pt x="4808" y="155"/>
                    <a:pt x="4955" y="168"/>
                  </a:cubicBezTo>
                  <a:cubicBezTo>
                    <a:pt x="5000" y="168"/>
                    <a:pt x="5033" y="134"/>
                    <a:pt x="5033" y="90"/>
                  </a:cubicBezTo>
                  <a:cubicBezTo>
                    <a:pt x="5033" y="56"/>
                    <a:pt x="5000" y="23"/>
                    <a:pt x="4966" y="11"/>
                  </a:cubicBezTo>
                  <a:cubicBezTo>
                    <a:pt x="4839" y="4"/>
                    <a:pt x="4713" y="1"/>
                    <a:pt x="4587" y="1"/>
                  </a:cubicBezTo>
                  <a:close/>
                  <a:moveTo>
                    <a:pt x="6115" y="221"/>
                  </a:moveTo>
                  <a:cubicBezTo>
                    <a:pt x="6079" y="221"/>
                    <a:pt x="6049" y="242"/>
                    <a:pt x="6049" y="279"/>
                  </a:cubicBezTo>
                  <a:cubicBezTo>
                    <a:pt x="6026" y="313"/>
                    <a:pt x="6049" y="357"/>
                    <a:pt x="6093" y="369"/>
                  </a:cubicBezTo>
                  <a:cubicBezTo>
                    <a:pt x="6461" y="469"/>
                    <a:pt x="6819" y="614"/>
                    <a:pt x="7164" y="793"/>
                  </a:cubicBezTo>
                  <a:cubicBezTo>
                    <a:pt x="7176" y="804"/>
                    <a:pt x="7187" y="804"/>
                    <a:pt x="7198" y="804"/>
                  </a:cubicBezTo>
                  <a:cubicBezTo>
                    <a:pt x="7231" y="804"/>
                    <a:pt x="7254" y="793"/>
                    <a:pt x="7265" y="759"/>
                  </a:cubicBezTo>
                  <a:cubicBezTo>
                    <a:pt x="7287" y="726"/>
                    <a:pt x="7265" y="681"/>
                    <a:pt x="7231" y="670"/>
                  </a:cubicBezTo>
                  <a:cubicBezTo>
                    <a:pt x="6886" y="480"/>
                    <a:pt x="6517" y="335"/>
                    <a:pt x="6138" y="223"/>
                  </a:cubicBezTo>
                  <a:cubicBezTo>
                    <a:pt x="6130" y="222"/>
                    <a:pt x="6123" y="221"/>
                    <a:pt x="6115" y="221"/>
                  </a:cubicBezTo>
                  <a:close/>
                  <a:moveTo>
                    <a:pt x="2645" y="321"/>
                  </a:moveTo>
                  <a:cubicBezTo>
                    <a:pt x="2638" y="321"/>
                    <a:pt x="2630" y="322"/>
                    <a:pt x="2623" y="324"/>
                  </a:cubicBezTo>
                  <a:cubicBezTo>
                    <a:pt x="2254" y="458"/>
                    <a:pt x="1897" y="625"/>
                    <a:pt x="1551" y="837"/>
                  </a:cubicBezTo>
                  <a:cubicBezTo>
                    <a:pt x="1518" y="860"/>
                    <a:pt x="1507" y="904"/>
                    <a:pt x="1529" y="938"/>
                  </a:cubicBezTo>
                  <a:cubicBezTo>
                    <a:pt x="1540" y="960"/>
                    <a:pt x="1562" y="971"/>
                    <a:pt x="1596" y="971"/>
                  </a:cubicBezTo>
                  <a:cubicBezTo>
                    <a:pt x="1607" y="971"/>
                    <a:pt x="1618" y="960"/>
                    <a:pt x="1629" y="960"/>
                  </a:cubicBezTo>
                  <a:cubicBezTo>
                    <a:pt x="1964" y="759"/>
                    <a:pt x="2310" y="592"/>
                    <a:pt x="2678" y="469"/>
                  </a:cubicBezTo>
                  <a:cubicBezTo>
                    <a:pt x="2712" y="447"/>
                    <a:pt x="2734" y="413"/>
                    <a:pt x="2723" y="369"/>
                  </a:cubicBezTo>
                  <a:cubicBezTo>
                    <a:pt x="2705" y="341"/>
                    <a:pt x="2679" y="321"/>
                    <a:pt x="2645" y="321"/>
                  </a:cubicBezTo>
                  <a:close/>
                  <a:moveTo>
                    <a:pt x="659" y="1526"/>
                  </a:moveTo>
                  <a:cubicBezTo>
                    <a:pt x="639" y="1526"/>
                    <a:pt x="619" y="1535"/>
                    <a:pt x="603" y="1551"/>
                  </a:cubicBezTo>
                  <a:cubicBezTo>
                    <a:pt x="402" y="1741"/>
                    <a:pt x="201" y="1942"/>
                    <a:pt x="34" y="2165"/>
                  </a:cubicBezTo>
                  <a:cubicBezTo>
                    <a:pt x="0" y="2199"/>
                    <a:pt x="11" y="2243"/>
                    <a:pt x="45" y="2266"/>
                  </a:cubicBezTo>
                  <a:cubicBezTo>
                    <a:pt x="56" y="2277"/>
                    <a:pt x="67" y="2288"/>
                    <a:pt x="89" y="2288"/>
                  </a:cubicBezTo>
                  <a:cubicBezTo>
                    <a:pt x="112" y="2288"/>
                    <a:pt x="134" y="2277"/>
                    <a:pt x="156" y="2254"/>
                  </a:cubicBezTo>
                  <a:cubicBezTo>
                    <a:pt x="324" y="2042"/>
                    <a:pt x="513" y="1842"/>
                    <a:pt x="714" y="1652"/>
                  </a:cubicBezTo>
                  <a:cubicBezTo>
                    <a:pt x="737" y="1618"/>
                    <a:pt x="737" y="1574"/>
                    <a:pt x="714" y="1551"/>
                  </a:cubicBezTo>
                  <a:cubicBezTo>
                    <a:pt x="698" y="1535"/>
                    <a:pt x="678" y="1526"/>
                    <a:pt x="659" y="1526"/>
                  </a:cubicBezTo>
                  <a:close/>
                  <a:moveTo>
                    <a:pt x="8191" y="1303"/>
                  </a:moveTo>
                  <a:cubicBezTo>
                    <a:pt x="8135" y="1303"/>
                    <a:pt x="8069" y="1394"/>
                    <a:pt x="8124" y="1440"/>
                  </a:cubicBezTo>
                  <a:cubicBezTo>
                    <a:pt x="8426" y="1685"/>
                    <a:pt x="8693" y="1953"/>
                    <a:pt x="8939" y="2254"/>
                  </a:cubicBezTo>
                  <a:cubicBezTo>
                    <a:pt x="8950" y="2277"/>
                    <a:pt x="8972" y="2288"/>
                    <a:pt x="8995" y="2288"/>
                  </a:cubicBezTo>
                  <a:cubicBezTo>
                    <a:pt x="9017" y="2288"/>
                    <a:pt x="9028" y="2277"/>
                    <a:pt x="9050" y="2266"/>
                  </a:cubicBezTo>
                  <a:cubicBezTo>
                    <a:pt x="9084" y="2243"/>
                    <a:pt x="9084" y="2199"/>
                    <a:pt x="9062" y="2165"/>
                  </a:cubicBezTo>
                  <a:cubicBezTo>
                    <a:pt x="8805" y="1853"/>
                    <a:pt x="8526" y="1574"/>
                    <a:pt x="8225" y="1317"/>
                  </a:cubicBezTo>
                  <a:cubicBezTo>
                    <a:pt x="8215" y="1307"/>
                    <a:pt x="8203" y="1303"/>
                    <a:pt x="8191" y="1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46"/>
          <p:cNvSpPr txBox="1"/>
          <p:nvPr/>
        </p:nvSpPr>
        <p:spPr>
          <a:xfrm>
            <a:off x="2224075" y="1112550"/>
            <a:ext cx="59673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Backup Private Keys: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crucial! Treat them like your bank password and store backups securely offline (consider paper or hardware wallets).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Multi-Factor Auth (MFA):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Adds an extra verification step for logins and transactions (like a code from your phone).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Reputable Wallets: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security practices before picking a wallet provider.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 Software: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Keep your wallet app and device firmware up-to-date.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Beware Phishing: Don't click suspicious links or enter private keys on untrusted websites.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Strong Passwords: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unique, complex passwords everywhere you access your Bitcoin.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Secure Devices: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Keep your devices with antivirus protection and avoid public Wi-Fi for wallet access.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47"/>
          <p:cNvGrpSpPr/>
          <p:nvPr/>
        </p:nvGrpSpPr>
        <p:grpSpPr>
          <a:xfrm>
            <a:off x="715300" y="535046"/>
            <a:ext cx="3906510" cy="4073644"/>
            <a:chOff x="715300" y="535046"/>
            <a:chExt cx="3906510" cy="4073644"/>
          </a:xfrm>
        </p:grpSpPr>
        <p:sp>
          <p:nvSpPr>
            <p:cNvPr id="749" name="Google Shape;749;p47"/>
            <p:cNvSpPr/>
            <p:nvPr/>
          </p:nvSpPr>
          <p:spPr>
            <a:xfrm>
              <a:off x="1217487" y="2253620"/>
              <a:ext cx="499652" cy="2068378"/>
            </a:xfrm>
            <a:custGeom>
              <a:rect b="b" l="l" r="r" t="t"/>
              <a:pathLst>
                <a:path extrusionOk="0" h="35990" w="8694">
                  <a:moveTo>
                    <a:pt x="0" y="0"/>
                  </a:moveTo>
                  <a:lnTo>
                    <a:pt x="1049" y="8191"/>
                  </a:lnTo>
                  <a:lnTo>
                    <a:pt x="2366" y="18469"/>
                  </a:lnTo>
                  <a:lnTo>
                    <a:pt x="2511" y="19551"/>
                  </a:lnTo>
                  <a:lnTo>
                    <a:pt x="1909" y="35989"/>
                  </a:lnTo>
                  <a:lnTo>
                    <a:pt x="6540" y="35989"/>
                  </a:lnTo>
                  <a:lnTo>
                    <a:pt x="8694" y="18391"/>
                  </a:lnTo>
                  <a:lnTo>
                    <a:pt x="6964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1277775" y="2408161"/>
              <a:ext cx="178332" cy="906949"/>
            </a:xfrm>
            <a:custGeom>
              <a:rect b="b" l="l" r="r" t="t"/>
              <a:pathLst>
                <a:path extrusionOk="0" h="15781" w="3103">
                  <a:moveTo>
                    <a:pt x="1730" y="1"/>
                  </a:moveTo>
                  <a:lnTo>
                    <a:pt x="0" y="5502"/>
                  </a:lnTo>
                  <a:lnTo>
                    <a:pt x="1317" y="15780"/>
                  </a:lnTo>
                  <a:lnTo>
                    <a:pt x="3103" y="5234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753749" y="2253620"/>
              <a:ext cx="835110" cy="2068378"/>
            </a:xfrm>
            <a:custGeom>
              <a:rect b="b" l="l" r="r" t="t"/>
              <a:pathLst>
                <a:path extrusionOk="0" h="35990" w="14531">
                  <a:moveTo>
                    <a:pt x="6641" y="0"/>
                  </a:moveTo>
                  <a:cubicBezTo>
                    <a:pt x="4710" y="1183"/>
                    <a:pt x="3918" y="3493"/>
                    <a:pt x="4587" y="7098"/>
                  </a:cubicBezTo>
                  <a:lnTo>
                    <a:pt x="1" y="35989"/>
                  </a:lnTo>
                  <a:lnTo>
                    <a:pt x="5079" y="35989"/>
                  </a:lnTo>
                  <a:lnTo>
                    <a:pt x="12221" y="7923"/>
                  </a:lnTo>
                  <a:cubicBezTo>
                    <a:pt x="13738" y="5691"/>
                    <a:pt x="14531" y="4386"/>
                    <a:pt x="13504" y="346"/>
                  </a:cubicBezTo>
                  <a:lnTo>
                    <a:pt x="6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1304040" y="4321965"/>
              <a:ext cx="687582" cy="286722"/>
            </a:xfrm>
            <a:custGeom>
              <a:rect b="b" l="l" r="r" t="t"/>
              <a:pathLst>
                <a:path extrusionOk="0" h="4989" w="11964">
                  <a:moveTo>
                    <a:pt x="514" y="0"/>
                  </a:moveTo>
                  <a:lnTo>
                    <a:pt x="458" y="614"/>
                  </a:lnTo>
                  <a:lnTo>
                    <a:pt x="380" y="1373"/>
                  </a:lnTo>
                  <a:lnTo>
                    <a:pt x="1" y="4989"/>
                  </a:lnTo>
                  <a:lnTo>
                    <a:pt x="11964" y="4989"/>
                  </a:lnTo>
                  <a:cubicBezTo>
                    <a:pt x="11964" y="4989"/>
                    <a:pt x="11707" y="2991"/>
                    <a:pt x="8850" y="2377"/>
                  </a:cubicBezTo>
                  <a:cubicBezTo>
                    <a:pt x="7221" y="2020"/>
                    <a:pt x="6005" y="1641"/>
                    <a:pt x="5279" y="1183"/>
                  </a:cubicBezTo>
                  <a:cubicBezTo>
                    <a:pt x="4822" y="904"/>
                    <a:pt x="4554" y="592"/>
                    <a:pt x="4465" y="246"/>
                  </a:cubicBezTo>
                  <a:cubicBezTo>
                    <a:pt x="4453" y="179"/>
                    <a:pt x="4442" y="112"/>
                    <a:pt x="4442" y="45"/>
                  </a:cubicBezTo>
                  <a:lnTo>
                    <a:pt x="4442" y="0"/>
                  </a:ln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1304040" y="4389954"/>
              <a:ext cx="687582" cy="218734"/>
            </a:xfrm>
            <a:custGeom>
              <a:rect b="b" l="l" r="r" t="t"/>
              <a:pathLst>
                <a:path extrusionOk="0" h="3806" w="11964">
                  <a:moveTo>
                    <a:pt x="5268" y="0"/>
                  </a:moveTo>
                  <a:cubicBezTo>
                    <a:pt x="4780" y="432"/>
                    <a:pt x="3691" y="667"/>
                    <a:pt x="2619" y="667"/>
                  </a:cubicBezTo>
                  <a:cubicBezTo>
                    <a:pt x="1753" y="667"/>
                    <a:pt x="899" y="514"/>
                    <a:pt x="380" y="190"/>
                  </a:cubicBezTo>
                  <a:lnTo>
                    <a:pt x="112" y="2656"/>
                  </a:lnTo>
                  <a:lnTo>
                    <a:pt x="1" y="3806"/>
                  </a:lnTo>
                  <a:lnTo>
                    <a:pt x="11964" y="3806"/>
                  </a:lnTo>
                  <a:cubicBezTo>
                    <a:pt x="11874" y="3382"/>
                    <a:pt x="11696" y="2991"/>
                    <a:pt x="11417" y="2656"/>
                  </a:cubicBezTo>
                  <a:cubicBezTo>
                    <a:pt x="10982" y="2098"/>
                    <a:pt x="10223" y="1496"/>
                    <a:pt x="8850" y="1194"/>
                  </a:cubicBezTo>
                  <a:cubicBezTo>
                    <a:pt x="7210" y="837"/>
                    <a:pt x="6005" y="458"/>
                    <a:pt x="5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1304040" y="4542599"/>
              <a:ext cx="687582" cy="66092"/>
            </a:xfrm>
            <a:custGeom>
              <a:rect b="b" l="l" r="r" t="t"/>
              <a:pathLst>
                <a:path extrusionOk="0" h="1150" w="11964">
                  <a:moveTo>
                    <a:pt x="112" y="0"/>
                  </a:moveTo>
                  <a:lnTo>
                    <a:pt x="1" y="1150"/>
                  </a:lnTo>
                  <a:lnTo>
                    <a:pt x="11964" y="1150"/>
                  </a:lnTo>
                  <a:cubicBezTo>
                    <a:pt x="11874" y="726"/>
                    <a:pt x="11685" y="335"/>
                    <a:pt x="11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1713869" y="4460989"/>
              <a:ext cx="79597" cy="73965"/>
            </a:xfrm>
            <a:custGeom>
              <a:rect b="b" l="l" r="r" t="t"/>
              <a:pathLst>
                <a:path extrusionOk="0" h="1287" w="1385">
                  <a:moveTo>
                    <a:pt x="1302" y="0"/>
                  </a:moveTo>
                  <a:cubicBezTo>
                    <a:pt x="1296" y="0"/>
                    <a:pt x="1290" y="1"/>
                    <a:pt x="1284" y="3"/>
                  </a:cubicBezTo>
                  <a:cubicBezTo>
                    <a:pt x="693" y="170"/>
                    <a:pt x="224" y="617"/>
                    <a:pt x="23" y="1186"/>
                  </a:cubicBezTo>
                  <a:cubicBezTo>
                    <a:pt x="1" y="1231"/>
                    <a:pt x="23" y="1275"/>
                    <a:pt x="68" y="1286"/>
                  </a:cubicBezTo>
                  <a:lnTo>
                    <a:pt x="90" y="1286"/>
                  </a:lnTo>
                  <a:cubicBezTo>
                    <a:pt x="112" y="1286"/>
                    <a:pt x="146" y="1264"/>
                    <a:pt x="157" y="1242"/>
                  </a:cubicBezTo>
                  <a:cubicBezTo>
                    <a:pt x="347" y="706"/>
                    <a:pt x="782" y="304"/>
                    <a:pt x="1329" y="148"/>
                  </a:cubicBezTo>
                  <a:cubicBezTo>
                    <a:pt x="1362" y="137"/>
                    <a:pt x="1384" y="92"/>
                    <a:pt x="1373" y="59"/>
                  </a:cubicBezTo>
                  <a:cubicBezTo>
                    <a:pt x="1364" y="22"/>
                    <a:pt x="1332" y="0"/>
                    <a:pt x="1302" y="0"/>
                  </a:cubicBez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1538811" y="4427253"/>
              <a:ext cx="198849" cy="60230"/>
            </a:xfrm>
            <a:custGeom>
              <a:rect b="b" l="l" r="r" t="t"/>
              <a:pathLst>
                <a:path extrusionOk="0" h="1048" w="3460">
                  <a:moveTo>
                    <a:pt x="86" y="1"/>
                  </a:moveTo>
                  <a:cubicBezTo>
                    <a:pt x="56" y="1"/>
                    <a:pt x="31" y="19"/>
                    <a:pt x="22" y="43"/>
                  </a:cubicBezTo>
                  <a:cubicBezTo>
                    <a:pt x="0" y="88"/>
                    <a:pt x="22" y="121"/>
                    <a:pt x="56" y="144"/>
                  </a:cubicBezTo>
                  <a:cubicBezTo>
                    <a:pt x="1105" y="635"/>
                    <a:pt x="2221" y="936"/>
                    <a:pt x="3381" y="1048"/>
                  </a:cubicBezTo>
                  <a:cubicBezTo>
                    <a:pt x="3415" y="1048"/>
                    <a:pt x="3448" y="1025"/>
                    <a:pt x="3460" y="981"/>
                  </a:cubicBezTo>
                  <a:cubicBezTo>
                    <a:pt x="3460" y="947"/>
                    <a:pt x="3426" y="902"/>
                    <a:pt x="3393" y="902"/>
                  </a:cubicBezTo>
                  <a:cubicBezTo>
                    <a:pt x="2254" y="791"/>
                    <a:pt x="1150" y="490"/>
                    <a:pt x="123" y="10"/>
                  </a:cubicBezTo>
                  <a:cubicBezTo>
                    <a:pt x="110" y="3"/>
                    <a:pt x="98" y="1"/>
                    <a:pt x="86" y="1"/>
                  </a:cubicBez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1330362" y="4321965"/>
              <a:ext cx="229022" cy="35345"/>
            </a:xfrm>
            <a:custGeom>
              <a:rect b="b" l="l" r="r" t="t"/>
              <a:pathLst>
                <a:path extrusionOk="0" h="615" w="3985">
                  <a:moveTo>
                    <a:pt x="56" y="0"/>
                  </a:moveTo>
                  <a:lnTo>
                    <a:pt x="0" y="614"/>
                  </a:lnTo>
                  <a:cubicBezTo>
                    <a:pt x="1339" y="536"/>
                    <a:pt x="2667" y="346"/>
                    <a:pt x="3984" y="45"/>
                  </a:cubicBezTo>
                  <a:lnTo>
                    <a:pt x="3984" y="0"/>
                  </a:ln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715300" y="4321965"/>
              <a:ext cx="687582" cy="286722"/>
            </a:xfrm>
            <a:custGeom>
              <a:rect b="b" l="l" r="r" t="t"/>
              <a:pathLst>
                <a:path extrusionOk="0" h="4989" w="11964">
                  <a:moveTo>
                    <a:pt x="670" y="0"/>
                  </a:moveTo>
                  <a:lnTo>
                    <a:pt x="592" y="614"/>
                  </a:lnTo>
                  <a:lnTo>
                    <a:pt x="491" y="1373"/>
                  </a:lnTo>
                  <a:lnTo>
                    <a:pt x="0" y="4989"/>
                  </a:lnTo>
                  <a:lnTo>
                    <a:pt x="11963" y="4989"/>
                  </a:lnTo>
                  <a:cubicBezTo>
                    <a:pt x="11963" y="4989"/>
                    <a:pt x="11774" y="2991"/>
                    <a:pt x="8928" y="2377"/>
                  </a:cubicBezTo>
                  <a:cubicBezTo>
                    <a:pt x="7310" y="2020"/>
                    <a:pt x="6116" y="1641"/>
                    <a:pt x="5390" y="1183"/>
                  </a:cubicBezTo>
                  <a:cubicBezTo>
                    <a:pt x="4955" y="904"/>
                    <a:pt x="4687" y="592"/>
                    <a:pt x="4620" y="246"/>
                  </a:cubicBezTo>
                  <a:cubicBezTo>
                    <a:pt x="4609" y="179"/>
                    <a:pt x="4587" y="112"/>
                    <a:pt x="4587" y="45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715300" y="4389954"/>
              <a:ext cx="687582" cy="218734"/>
            </a:xfrm>
            <a:custGeom>
              <a:rect b="b" l="l" r="r" t="t"/>
              <a:pathLst>
                <a:path extrusionOk="0" h="3806" w="11964">
                  <a:moveTo>
                    <a:pt x="5390" y="0"/>
                  </a:moveTo>
                  <a:cubicBezTo>
                    <a:pt x="4890" y="432"/>
                    <a:pt x="3792" y="667"/>
                    <a:pt x="2718" y="667"/>
                  </a:cubicBezTo>
                  <a:cubicBezTo>
                    <a:pt x="1851" y="667"/>
                    <a:pt x="1000" y="514"/>
                    <a:pt x="491" y="190"/>
                  </a:cubicBezTo>
                  <a:lnTo>
                    <a:pt x="157" y="2656"/>
                  </a:lnTo>
                  <a:lnTo>
                    <a:pt x="0" y="3806"/>
                  </a:lnTo>
                  <a:lnTo>
                    <a:pt x="11963" y="3806"/>
                  </a:lnTo>
                  <a:cubicBezTo>
                    <a:pt x="11885" y="3382"/>
                    <a:pt x="11718" y="2991"/>
                    <a:pt x="11450" y="2656"/>
                  </a:cubicBezTo>
                  <a:cubicBezTo>
                    <a:pt x="11037" y="2098"/>
                    <a:pt x="10289" y="1496"/>
                    <a:pt x="8928" y="1194"/>
                  </a:cubicBezTo>
                  <a:cubicBezTo>
                    <a:pt x="7310" y="837"/>
                    <a:pt x="6116" y="458"/>
                    <a:pt x="5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15300" y="4542599"/>
              <a:ext cx="687582" cy="66092"/>
            </a:xfrm>
            <a:custGeom>
              <a:rect b="b" l="l" r="r" t="t"/>
              <a:pathLst>
                <a:path extrusionOk="0" h="1150" w="11964">
                  <a:moveTo>
                    <a:pt x="157" y="0"/>
                  </a:moveTo>
                  <a:lnTo>
                    <a:pt x="0" y="1150"/>
                  </a:lnTo>
                  <a:lnTo>
                    <a:pt x="11963" y="1150"/>
                  </a:lnTo>
                  <a:cubicBezTo>
                    <a:pt x="11885" y="726"/>
                    <a:pt x="11707" y="335"/>
                    <a:pt x="1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1127659" y="4460989"/>
              <a:ext cx="81551" cy="73965"/>
            </a:xfrm>
            <a:custGeom>
              <a:rect b="b" l="l" r="r" t="t"/>
              <a:pathLst>
                <a:path extrusionOk="0" h="1287" w="1419">
                  <a:moveTo>
                    <a:pt x="1340" y="0"/>
                  </a:moveTo>
                  <a:cubicBezTo>
                    <a:pt x="1333" y="0"/>
                    <a:pt x="1325" y="1"/>
                    <a:pt x="1318" y="3"/>
                  </a:cubicBezTo>
                  <a:cubicBezTo>
                    <a:pt x="726" y="170"/>
                    <a:pt x="235" y="617"/>
                    <a:pt x="12" y="1186"/>
                  </a:cubicBezTo>
                  <a:cubicBezTo>
                    <a:pt x="1" y="1231"/>
                    <a:pt x="23" y="1275"/>
                    <a:pt x="57" y="1286"/>
                  </a:cubicBezTo>
                  <a:lnTo>
                    <a:pt x="79" y="1286"/>
                  </a:lnTo>
                  <a:cubicBezTo>
                    <a:pt x="113" y="1286"/>
                    <a:pt x="135" y="1264"/>
                    <a:pt x="157" y="1242"/>
                  </a:cubicBezTo>
                  <a:cubicBezTo>
                    <a:pt x="358" y="706"/>
                    <a:pt x="804" y="304"/>
                    <a:pt x="1362" y="148"/>
                  </a:cubicBezTo>
                  <a:cubicBezTo>
                    <a:pt x="1396" y="137"/>
                    <a:pt x="1418" y="92"/>
                    <a:pt x="1407" y="59"/>
                  </a:cubicBezTo>
                  <a:cubicBezTo>
                    <a:pt x="1398" y="22"/>
                    <a:pt x="1373" y="0"/>
                    <a:pt x="1340" y="0"/>
                  </a:cubicBez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955819" y="4427540"/>
              <a:ext cx="196953" cy="59942"/>
            </a:xfrm>
            <a:custGeom>
              <a:rect b="b" l="l" r="r" t="t"/>
              <a:pathLst>
                <a:path extrusionOk="0" h="1043" w="3427">
                  <a:moveTo>
                    <a:pt x="85" y="0"/>
                  </a:moveTo>
                  <a:cubicBezTo>
                    <a:pt x="58" y="0"/>
                    <a:pt x="31" y="13"/>
                    <a:pt x="23" y="38"/>
                  </a:cubicBezTo>
                  <a:cubicBezTo>
                    <a:pt x="0" y="72"/>
                    <a:pt x="11" y="116"/>
                    <a:pt x="56" y="139"/>
                  </a:cubicBezTo>
                  <a:cubicBezTo>
                    <a:pt x="1094" y="630"/>
                    <a:pt x="2199" y="942"/>
                    <a:pt x="3348" y="1043"/>
                  </a:cubicBezTo>
                  <a:cubicBezTo>
                    <a:pt x="3382" y="1043"/>
                    <a:pt x="3415" y="1020"/>
                    <a:pt x="3426" y="976"/>
                  </a:cubicBezTo>
                  <a:cubicBezTo>
                    <a:pt x="3426" y="942"/>
                    <a:pt x="3393" y="897"/>
                    <a:pt x="3359" y="897"/>
                  </a:cubicBezTo>
                  <a:cubicBezTo>
                    <a:pt x="2232" y="797"/>
                    <a:pt x="1138" y="496"/>
                    <a:pt x="112" y="5"/>
                  </a:cubicBezTo>
                  <a:cubicBezTo>
                    <a:pt x="103" y="2"/>
                    <a:pt x="94" y="0"/>
                    <a:pt x="85" y="0"/>
                  </a:cubicBez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49266" y="4321965"/>
              <a:ext cx="230343" cy="35345"/>
            </a:xfrm>
            <a:custGeom>
              <a:rect b="b" l="l" r="r" t="t"/>
              <a:pathLst>
                <a:path extrusionOk="0" h="615" w="4008">
                  <a:moveTo>
                    <a:pt x="90" y="0"/>
                  </a:moveTo>
                  <a:lnTo>
                    <a:pt x="1" y="614"/>
                  </a:lnTo>
                  <a:cubicBezTo>
                    <a:pt x="1351" y="536"/>
                    <a:pt x="2690" y="346"/>
                    <a:pt x="4007" y="45"/>
                  </a:cubicBezTo>
                  <a:lnTo>
                    <a:pt x="4007" y="0"/>
                  </a:ln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2403356" y="1880801"/>
              <a:ext cx="286148" cy="116436"/>
            </a:xfrm>
            <a:custGeom>
              <a:rect b="b" l="l" r="r" t="t"/>
              <a:pathLst>
                <a:path extrusionOk="0" h="2026" w="4979">
                  <a:moveTo>
                    <a:pt x="4585" y="1"/>
                  </a:moveTo>
                  <a:cubicBezTo>
                    <a:pt x="4430" y="1"/>
                    <a:pt x="4214" y="79"/>
                    <a:pt x="3939" y="271"/>
                  </a:cubicBezTo>
                  <a:cubicBezTo>
                    <a:pt x="3336" y="688"/>
                    <a:pt x="2359" y="936"/>
                    <a:pt x="1536" y="936"/>
                  </a:cubicBezTo>
                  <a:cubicBezTo>
                    <a:pt x="1323" y="936"/>
                    <a:pt x="1121" y="919"/>
                    <a:pt x="938" y="885"/>
                  </a:cubicBezTo>
                  <a:lnTo>
                    <a:pt x="0" y="1979"/>
                  </a:lnTo>
                  <a:cubicBezTo>
                    <a:pt x="319" y="2011"/>
                    <a:pt x="621" y="2025"/>
                    <a:pt x="906" y="2025"/>
                  </a:cubicBezTo>
                  <a:cubicBezTo>
                    <a:pt x="2912" y="2025"/>
                    <a:pt x="4109" y="1311"/>
                    <a:pt x="4520" y="930"/>
                  </a:cubicBezTo>
                  <a:cubicBezTo>
                    <a:pt x="4976" y="505"/>
                    <a:pt x="4979" y="1"/>
                    <a:pt x="4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2192321" y="1802008"/>
              <a:ext cx="492986" cy="197010"/>
            </a:xfrm>
            <a:custGeom>
              <a:rect b="b" l="l" r="r" t="t"/>
              <a:pathLst>
                <a:path extrusionOk="0" h="3428" w="8578">
                  <a:moveTo>
                    <a:pt x="5440" y="1"/>
                  </a:moveTo>
                  <a:cubicBezTo>
                    <a:pt x="5254" y="1"/>
                    <a:pt x="5026" y="57"/>
                    <a:pt x="4777" y="192"/>
                  </a:cubicBezTo>
                  <a:cubicBezTo>
                    <a:pt x="4063" y="580"/>
                    <a:pt x="3545" y="625"/>
                    <a:pt x="3094" y="625"/>
                  </a:cubicBezTo>
                  <a:cubicBezTo>
                    <a:pt x="2959" y="625"/>
                    <a:pt x="2829" y="621"/>
                    <a:pt x="2702" y="621"/>
                  </a:cubicBezTo>
                  <a:cubicBezTo>
                    <a:pt x="2341" y="621"/>
                    <a:pt x="1999" y="653"/>
                    <a:pt x="1596" y="906"/>
                  </a:cubicBezTo>
                  <a:cubicBezTo>
                    <a:pt x="1204" y="1156"/>
                    <a:pt x="856" y="1205"/>
                    <a:pt x="549" y="1205"/>
                  </a:cubicBezTo>
                  <a:cubicBezTo>
                    <a:pt x="350" y="1205"/>
                    <a:pt x="168" y="1185"/>
                    <a:pt x="1" y="1185"/>
                  </a:cubicBezTo>
                  <a:lnTo>
                    <a:pt x="380" y="3138"/>
                  </a:lnTo>
                  <a:cubicBezTo>
                    <a:pt x="1390" y="3342"/>
                    <a:pt x="2292" y="3428"/>
                    <a:pt x="3093" y="3428"/>
                  </a:cubicBezTo>
                  <a:cubicBezTo>
                    <a:pt x="6174" y="3428"/>
                    <a:pt x="7749" y="2165"/>
                    <a:pt x="8192" y="1598"/>
                  </a:cubicBezTo>
                  <a:cubicBezTo>
                    <a:pt x="8578" y="1113"/>
                    <a:pt x="8527" y="619"/>
                    <a:pt x="8176" y="619"/>
                  </a:cubicBezTo>
                  <a:cubicBezTo>
                    <a:pt x="8010" y="619"/>
                    <a:pt x="7776" y="730"/>
                    <a:pt x="7489" y="1006"/>
                  </a:cubicBezTo>
                  <a:cubicBezTo>
                    <a:pt x="6804" y="1662"/>
                    <a:pt x="5493" y="2128"/>
                    <a:pt x="4549" y="2128"/>
                  </a:cubicBezTo>
                  <a:cubicBezTo>
                    <a:pt x="4416" y="2128"/>
                    <a:pt x="4290" y="2119"/>
                    <a:pt x="4174" y="2100"/>
                  </a:cubicBezTo>
                  <a:cubicBezTo>
                    <a:pt x="4063" y="2078"/>
                    <a:pt x="3962" y="1999"/>
                    <a:pt x="3929" y="1899"/>
                  </a:cubicBezTo>
                  <a:cubicBezTo>
                    <a:pt x="3884" y="1787"/>
                    <a:pt x="3907" y="1665"/>
                    <a:pt x="3973" y="1575"/>
                  </a:cubicBezTo>
                  <a:cubicBezTo>
                    <a:pt x="4297" y="1196"/>
                    <a:pt x="4889" y="1207"/>
                    <a:pt x="5547" y="783"/>
                  </a:cubicBezTo>
                  <a:cubicBezTo>
                    <a:pt x="6135" y="416"/>
                    <a:pt x="5946" y="1"/>
                    <a:pt x="5440" y="1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848692" y="1061601"/>
              <a:ext cx="1548726" cy="1246257"/>
            </a:xfrm>
            <a:custGeom>
              <a:rect b="b" l="l" r="r" t="t"/>
              <a:pathLst>
                <a:path extrusionOk="0" h="21685" w="26948">
                  <a:moveTo>
                    <a:pt x="23675" y="1"/>
                  </a:moveTo>
                  <a:cubicBezTo>
                    <a:pt x="23611" y="1"/>
                    <a:pt x="23546" y="3"/>
                    <a:pt x="23480" y="7"/>
                  </a:cubicBezTo>
                  <a:cubicBezTo>
                    <a:pt x="22944" y="63"/>
                    <a:pt x="22442" y="308"/>
                    <a:pt x="22085" y="699"/>
                  </a:cubicBezTo>
                  <a:cubicBezTo>
                    <a:pt x="22052" y="721"/>
                    <a:pt x="22029" y="743"/>
                    <a:pt x="22007" y="766"/>
                  </a:cubicBezTo>
                  <a:lnTo>
                    <a:pt x="18168" y="5129"/>
                  </a:lnTo>
                  <a:cubicBezTo>
                    <a:pt x="16555" y="4782"/>
                    <a:pt x="13745" y="4672"/>
                    <a:pt x="10810" y="4672"/>
                  </a:cubicBezTo>
                  <a:cubicBezTo>
                    <a:pt x="10252" y="4672"/>
                    <a:pt x="9689" y="4676"/>
                    <a:pt x="9129" y="4683"/>
                  </a:cubicBezTo>
                  <a:lnTo>
                    <a:pt x="9129" y="4482"/>
                  </a:lnTo>
                  <a:cubicBezTo>
                    <a:pt x="9129" y="3968"/>
                    <a:pt x="8716" y="3556"/>
                    <a:pt x="8203" y="3556"/>
                  </a:cubicBezTo>
                  <a:lnTo>
                    <a:pt x="4152" y="3556"/>
                  </a:lnTo>
                  <a:cubicBezTo>
                    <a:pt x="3650" y="3556"/>
                    <a:pt x="3237" y="3968"/>
                    <a:pt x="3226" y="4482"/>
                  </a:cubicBezTo>
                  <a:lnTo>
                    <a:pt x="3226" y="5285"/>
                  </a:lnTo>
                  <a:cubicBezTo>
                    <a:pt x="1105" y="6334"/>
                    <a:pt x="1" y="8711"/>
                    <a:pt x="581" y="11010"/>
                  </a:cubicBezTo>
                  <a:cubicBezTo>
                    <a:pt x="1351" y="14068"/>
                    <a:pt x="2679" y="16958"/>
                    <a:pt x="4498" y="19525"/>
                  </a:cubicBezTo>
                  <a:cubicBezTo>
                    <a:pt x="4498" y="19525"/>
                    <a:pt x="3371" y="20540"/>
                    <a:pt x="4978" y="21132"/>
                  </a:cubicBezTo>
                  <a:cubicBezTo>
                    <a:pt x="5990" y="21506"/>
                    <a:pt x="7506" y="21684"/>
                    <a:pt x="9025" y="21684"/>
                  </a:cubicBezTo>
                  <a:cubicBezTo>
                    <a:pt x="11494" y="21684"/>
                    <a:pt x="13973" y="21214"/>
                    <a:pt x="14318" y="20351"/>
                  </a:cubicBezTo>
                  <a:cubicBezTo>
                    <a:pt x="14407" y="20127"/>
                    <a:pt x="14463" y="19848"/>
                    <a:pt x="14128" y="19636"/>
                  </a:cubicBezTo>
                  <a:lnTo>
                    <a:pt x="14128" y="19636"/>
                  </a:lnTo>
                  <a:cubicBezTo>
                    <a:pt x="14207" y="19647"/>
                    <a:pt x="14274" y="19670"/>
                    <a:pt x="14352" y="19670"/>
                  </a:cubicBezTo>
                  <a:lnTo>
                    <a:pt x="23491" y="19938"/>
                  </a:lnTo>
                  <a:cubicBezTo>
                    <a:pt x="25121" y="16623"/>
                    <a:pt x="23648" y="14057"/>
                    <a:pt x="23648" y="14057"/>
                  </a:cubicBezTo>
                  <a:lnTo>
                    <a:pt x="15602" y="14057"/>
                  </a:lnTo>
                  <a:cubicBezTo>
                    <a:pt x="15021" y="14057"/>
                    <a:pt x="14452" y="13945"/>
                    <a:pt x="13916" y="13722"/>
                  </a:cubicBezTo>
                  <a:cubicBezTo>
                    <a:pt x="13905" y="12271"/>
                    <a:pt x="13805" y="10776"/>
                    <a:pt x="13526" y="9537"/>
                  </a:cubicBezTo>
                  <a:lnTo>
                    <a:pt x="13526" y="9537"/>
                  </a:lnTo>
                  <a:lnTo>
                    <a:pt x="16996" y="10508"/>
                  </a:lnTo>
                  <a:cubicBezTo>
                    <a:pt x="17528" y="10660"/>
                    <a:pt x="18071" y="10734"/>
                    <a:pt x="18608" y="10734"/>
                  </a:cubicBezTo>
                  <a:cubicBezTo>
                    <a:pt x="20204" y="10734"/>
                    <a:pt x="21762" y="10083"/>
                    <a:pt x="22889" y="8890"/>
                  </a:cubicBezTo>
                  <a:cubicBezTo>
                    <a:pt x="23748" y="7997"/>
                    <a:pt x="24529" y="7048"/>
                    <a:pt x="25254" y="6055"/>
                  </a:cubicBezTo>
                  <a:cubicBezTo>
                    <a:pt x="25589" y="5587"/>
                    <a:pt x="25868" y="5096"/>
                    <a:pt x="26091" y="4571"/>
                  </a:cubicBezTo>
                  <a:cubicBezTo>
                    <a:pt x="26948" y="2360"/>
                    <a:pt x="25856" y="1"/>
                    <a:pt x="23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851278" y="535046"/>
              <a:ext cx="559307" cy="660973"/>
            </a:xfrm>
            <a:custGeom>
              <a:rect b="b" l="l" r="r" t="t"/>
              <a:pathLst>
                <a:path extrusionOk="0" h="11501" w="9732">
                  <a:moveTo>
                    <a:pt x="4366" y="1"/>
                  </a:moveTo>
                  <a:cubicBezTo>
                    <a:pt x="3377" y="1"/>
                    <a:pt x="2517" y="160"/>
                    <a:pt x="1741" y="453"/>
                  </a:cubicBezTo>
                  <a:cubicBezTo>
                    <a:pt x="1272" y="632"/>
                    <a:pt x="1071" y="1190"/>
                    <a:pt x="1317" y="1625"/>
                  </a:cubicBezTo>
                  <a:cubicBezTo>
                    <a:pt x="1350" y="1681"/>
                    <a:pt x="1395" y="1737"/>
                    <a:pt x="1440" y="1792"/>
                  </a:cubicBezTo>
                  <a:cubicBezTo>
                    <a:pt x="1284" y="1804"/>
                    <a:pt x="1116" y="1826"/>
                    <a:pt x="971" y="1871"/>
                  </a:cubicBezTo>
                  <a:cubicBezTo>
                    <a:pt x="346" y="2060"/>
                    <a:pt x="0" y="2730"/>
                    <a:pt x="223" y="3344"/>
                  </a:cubicBezTo>
                  <a:cubicBezTo>
                    <a:pt x="480" y="4125"/>
                    <a:pt x="971" y="5330"/>
                    <a:pt x="1763" y="6290"/>
                  </a:cubicBezTo>
                  <a:cubicBezTo>
                    <a:pt x="930" y="7293"/>
                    <a:pt x="1072" y="8793"/>
                    <a:pt x="2261" y="8793"/>
                  </a:cubicBezTo>
                  <a:cubicBezTo>
                    <a:pt x="2395" y="8793"/>
                    <a:pt x="2541" y="8774"/>
                    <a:pt x="2701" y="8734"/>
                  </a:cubicBezTo>
                  <a:lnTo>
                    <a:pt x="2701" y="8734"/>
                  </a:lnTo>
                  <a:cubicBezTo>
                    <a:pt x="1687" y="10315"/>
                    <a:pt x="2364" y="11501"/>
                    <a:pt x="3435" y="11501"/>
                  </a:cubicBezTo>
                  <a:cubicBezTo>
                    <a:pt x="3838" y="11501"/>
                    <a:pt x="4297" y="11333"/>
                    <a:pt x="4743" y="10954"/>
                  </a:cubicBezTo>
                  <a:cubicBezTo>
                    <a:pt x="6372" y="9559"/>
                    <a:pt x="5267" y="5274"/>
                    <a:pt x="5267" y="5274"/>
                  </a:cubicBezTo>
                  <a:cubicBezTo>
                    <a:pt x="5267" y="5274"/>
                    <a:pt x="7455" y="4928"/>
                    <a:pt x="8269" y="3132"/>
                  </a:cubicBezTo>
                  <a:cubicBezTo>
                    <a:pt x="9642" y="2708"/>
                    <a:pt x="9731" y="922"/>
                    <a:pt x="7109" y="342"/>
                  </a:cubicBezTo>
                  <a:cubicBezTo>
                    <a:pt x="6089" y="109"/>
                    <a:pt x="5183" y="1"/>
                    <a:pt x="4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1006969" y="699702"/>
              <a:ext cx="401032" cy="624996"/>
            </a:xfrm>
            <a:custGeom>
              <a:rect b="b" l="l" r="r" t="t"/>
              <a:pathLst>
                <a:path extrusionOk="0" h="10875" w="6978">
                  <a:moveTo>
                    <a:pt x="3210" y="1"/>
                  </a:moveTo>
                  <a:cubicBezTo>
                    <a:pt x="3089" y="1"/>
                    <a:pt x="2966" y="16"/>
                    <a:pt x="2837" y="55"/>
                  </a:cubicBezTo>
                  <a:cubicBezTo>
                    <a:pt x="3485" y="155"/>
                    <a:pt x="4355" y="635"/>
                    <a:pt x="4076" y="1148"/>
                  </a:cubicBezTo>
                  <a:cubicBezTo>
                    <a:pt x="3966" y="1342"/>
                    <a:pt x="3594" y="1450"/>
                    <a:pt x="3107" y="1450"/>
                  </a:cubicBezTo>
                  <a:cubicBezTo>
                    <a:pt x="2556" y="1450"/>
                    <a:pt x="1859" y="1311"/>
                    <a:pt x="1230" y="1003"/>
                  </a:cubicBezTo>
                  <a:cubicBezTo>
                    <a:pt x="1216" y="999"/>
                    <a:pt x="1203" y="998"/>
                    <a:pt x="1190" y="998"/>
                  </a:cubicBezTo>
                  <a:cubicBezTo>
                    <a:pt x="1087" y="998"/>
                    <a:pt x="1012" y="1105"/>
                    <a:pt x="1052" y="1204"/>
                  </a:cubicBezTo>
                  <a:cubicBezTo>
                    <a:pt x="1945" y="2521"/>
                    <a:pt x="1733" y="3592"/>
                    <a:pt x="1733" y="3592"/>
                  </a:cubicBezTo>
                  <a:cubicBezTo>
                    <a:pt x="1733" y="3592"/>
                    <a:pt x="1335" y="3402"/>
                    <a:pt x="932" y="3402"/>
                  </a:cubicBezTo>
                  <a:cubicBezTo>
                    <a:pt x="547" y="3402"/>
                    <a:pt x="158" y="3575"/>
                    <a:pt x="103" y="4251"/>
                  </a:cubicBezTo>
                  <a:cubicBezTo>
                    <a:pt x="0" y="5531"/>
                    <a:pt x="1454" y="5579"/>
                    <a:pt x="1672" y="5579"/>
                  </a:cubicBezTo>
                  <a:cubicBezTo>
                    <a:pt x="1690" y="5579"/>
                    <a:pt x="1699" y="5578"/>
                    <a:pt x="1699" y="5578"/>
                  </a:cubicBezTo>
                  <a:lnTo>
                    <a:pt x="1699" y="5578"/>
                  </a:lnTo>
                  <a:cubicBezTo>
                    <a:pt x="1699" y="5579"/>
                    <a:pt x="1655" y="8837"/>
                    <a:pt x="1487" y="10299"/>
                  </a:cubicBezTo>
                  <a:cubicBezTo>
                    <a:pt x="1449" y="10687"/>
                    <a:pt x="2361" y="10874"/>
                    <a:pt x="3303" y="10874"/>
                  </a:cubicBezTo>
                  <a:cubicBezTo>
                    <a:pt x="4314" y="10874"/>
                    <a:pt x="5361" y="10659"/>
                    <a:pt x="5315" y="10243"/>
                  </a:cubicBezTo>
                  <a:lnTo>
                    <a:pt x="5103" y="8826"/>
                  </a:lnTo>
                  <a:lnTo>
                    <a:pt x="4880" y="7319"/>
                  </a:lnTo>
                  <a:cubicBezTo>
                    <a:pt x="4880" y="7319"/>
                    <a:pt x="6286" y="7040"/>
                    <a:pt x="6754" y="5634"/>
                  </a:cubicBezTo>
                  <a:cubicBezTo>
                    <a:pt x="6978" y="4954"/>
                    <a:pt x="6699" y="3949"/>
                    <a:pt x="6353" y="2967"/>
                  </a:cubicBezTo>
                  <a:cubicBezTo>
                    <a:pt x="6208" y="2565"/>
                    <a:pt x="6074" y="2175"/>
                    <a:pt x="5929" y="1795"/>
                  </a:cubicBezTo>
                  <a:lnTo>
                    <a:pt x="5895" y="1695"/>
                  </a:lnTo>
                  <a:cubicBezTo>
                    <a:pt x="5694" y="1137"/>
                    <a:pt x="5560" y="635"/>
                    <a:pt x="5560" y="267"/>
                  </a:cubicBezTo>
                  <a:cubicBezTo>
                    <a:pt x="5348" y="349"/>
                    <a:pt x="5151" y="381"/>
                    <a:pt x="4965" y="381"/>
                  </a:cubicBezTo>
                  <a:cubicBezTo>
                    <a:pt x="4321" y="381"/>
                    <a:pt x="3800" y="1"/>
                    <a:pt x="3210" y="1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1038521" y="931141"/>
              <a:ext cx="66781" cy="15460"/>
            </a:xfrm>
            <a:custGeom>
              <a:rect b="b" l="l" r="r" t="t"/>
              <a:pathLst>
                <a:path extrusionOk="0" h="269" w="1162">
                  <a:moveTo>
                    <a:pt x="452" y="0"/>
                  </a:moveTo>
                  <a:cubicBezTo>
                    <a:pt x="322" y="0"/>
                    <a:pt x="186" y="18"/>
                    <a:pt x="57" y="67"/>
                  </a:cubicBezTo>
                  <a:cubicBezTo>
                    <a:pt x="23" y="90"/>
                    <a:pt x="1" y="123"/>
                    <a:pt x="12" y="168"/>
                  </a:cubicBezTo>
                  <a:cubicBezTo>
                    <a:pt x="30" y="195"/>
                    <a:pt x="56" y="215"/>
                    <a:pt x="90" y="215"/>
                  </a:cubicBezTo>
                  <a:cubicBezTo>
                    <a:pt x="97" y="215"/>
                    <a:pt x="104" y="214"/>
                    <a:pt x="112" y="212"/>
                  </a:cubicBezTo>
                  <a:cubicBezTo>
                    <a:pt x="224" y="170"/>
                    <a:pt x="343" y="155"/>
                    <a:pt x="458" y="155"/>
                  </a:cubicBezTo>
                  <a:cubicBezTo>
                    <a:pt x="770" y="155"/>
                    <a:pt x="1050" y="268"/>
                    <a:pt x="1050" y="268"/>
                  </a:cubicBezTo>
                  <a:lnTo>
                    <a:pt x="1072" y="268"/>
                  </a:lnTo>
                  <a:cubicBezTo>
                    <a:pt x="1106" y="268"/>
                    <a:pt x="1128" y="246"/>
                    <a:pt x="1139" y="224"/>
                  </a:cubicBezTo>
                  <a:cubicBezTo>
                    <a:pt x="1161" y="190"/>
                    <a:pt x="1139" y="145"/>
                    <a:pt x="1106" y="123"/>
                  </a:cubicBezTo>
                  <a:cubicBezTo>
                    <a:pt x="1089" y="123"/>
                    <a:pt x="792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1270074" y="812462"/>
              <a:ext cx="69942" cy="129884"/>
            </a:xfrm>
            <a:custGeom>
              <a:rect b="b" l="l" r="r" t="t"/>
              <a:pathLst>
                <a:path extrusionOk="0" h="2260" w="1217">
                  <a:moveTo>
                    <a:pt x="67" y="1"/>
                  </a:moveTo>
                  <a:cubicBezTo>
                    <a:pt x="34" y="1"/>
                    <a:pt x="0" y="34"/>
                    <a:pt x="0" y="68"/>
                  </a:cubicBezTo>
                  <a:cubicBezTo>
                    <a:pt x="0" y="492"/>
                    <a:pt x="302" y="894"/>
                    <a:pt x="603" y="1273"/>
                  </a:cubicBezTo>
                  <a:cubicBezTo>
                    <a:pt x="748" y="1452"/>
                    <a:pt x="871" y="1630"/>
                    <a:pt x="994" y="1831"/>
                  </a:cubicBezTo>
                  <a:cubicBezTo>
                    <a:pt x="1016" y="1887"/>
                    <a:pt x="1016" y="1943"/>
                    <a:pt x="994" y="1987"/>
                  </a:cubicBezTo>
                  <a:cubicBezTo>
                    <a:pt x="960" y="2043"/>
                    <a:pt x="915" y="2076"/>
                    <a:pt x="860" y="2076"/>
                  </a:cubicBezTo>
                  <a:cubicBezTo>
                    <a:pt x="737" y="2099"/>
                    <a:pt x="611" y="2110"/>
                    <a:pt x="486" y="2110"/>
                  </a:cubicBezTo>
                  <a:cubicBezTo>
                    <a:pt x="360" y="2110"/>
                    <a:pt x="235" y="2099"/>
                    <a:pt x="112" y="2076"/>
                  </a:cubicBezTo>
                  <a:cubicBezTo>
                    <a:pt x="104" y="2074"/>
                    <a:pt x="94" y="2072"/>
                    <a:pt x="85" y="2072"/>
                  </a:cubicBezTo>
                  <a:cubicBezTo>
                    <a:pt x="58" y="2072"/>
                    <a:pt x="28" y="2085"/>
                    <a:pt x="11" y="2110"/>
                  </a:cubicBezTo>
                  <a:cubicBezTo>
                    <a:pt x="0" y="2155"/>
                    <a:pt x="11" y="2199"/>
                    <a:pt x="45" y="2210"/>
                  </a:cubicBezTo>
                  <a:cubicBezTo>
                    <a:pt x="147" y="2244"/>
                    <a:pt x="243" y="2259"/>
                    <a:pt x="342" y="2259"/>
                  </a:cubicBezTo>
                  <a:cubicBezTo>
                    <a:pt x="373" y="2259"/>
                    <a:pt x="404" y="2258"/>
                    <a:pt x="436" y="2255"/>
                  </a:cubicBezTo>
                  <a:cubicBezTo>
                    <a:pt x="477" y="2258"/>
                    <a:pt x="518" y="2259"/>
                    <a:pt x="559" y="2259"/>
                  </a:cubicBezTo>
                  <a:cubicBezTo>
                    <a:pt x="670" y="2259"/>
                    <a:pt x="779" y="2249"/>
                    <a:pt x="893" y="2233"/>
                  </a:cubicBezTo>
                  <a:cubicBezTo>
                    <a:pt x="1105" y="2199"/>
                    <a:pt x="1217" y="1965"/>
                    <a:pt x="1116" y="1775"/>
                  </a:cubicBezTo>
                  <a:cubicBezTo>
                    <a:pt x="1005" y="1563"/>
                    <a:pt x="871" y="1373"/>
                    <a:pt x="715" y="1184"/>
                  </a:cubicBezTo>
                  <a:cubicBezTo>
                    <a:pt x="436" y="815"/>
                    <a:pt x="145" y="436"/>
                    <a:pt x="145" y="68"/>
                  </a:cubicBezTo>
                  <a:cubicBezTo>
                    <a:pt x="145" y="34"/>
                    <a:pt x="112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1232890" y="972578"/>
              <a:ext cx="77011" cy="31724"/>
            </a:xfrm>
            <a:custGeom>
              <a:rect b="b" l="l" r="r" t="t"/>
              <a:pathLst>
                <a:path extrusionOk="0" h="552" w="1340">
                  <a:moveTo>
                    <a:pt x="79" y="0"/>
                  </a:moveTo>
                  <a:cubicBezTo>
                    <a:pt x="57" y="0"/>
                    <a:pt x="35" y="9"/>
                    <a:pt x="22" y="27"/>
                  </a:cubicBezTo>
                  <a:cubicBezTo>
                    <a:pt x="0" y="60"/>
                    <a:pt x="0" y="105"/>
                    <a:pt x="34" y="127"/>
                  </a:cubicBezTo>
                  <a:cubicBezTo>
                    <a:pt x="357" y="395"/>
                    <a:pt x="759" y="552"/>
                    <a:pt x="1172" y="552"/>
                  </a:cubicBezTo>
                  <a:lnTo>
                    <a:pt x="1272" y="540"/>
                  </a:lnTo>
                  <a:cubicBezTo>
                    <a:pt x="1306" y="540"/>
                    <a:pt x="1339" y="507"/>
                    <a:pt x="1339" y="462"/>
                  </a:cubicBezTo>
                  <a:cubicBezTo>
                    <a:pt x="1339" y="429"/>
                    <a:pt x="1306" y="395"/>
                    <a:pt x="1261" y="395"/>
                  </a:cubicBezTo>
                  <a:cubicBezTo>
                    <a:pt x="1231" y="397"/>
                    <a:pt x="1202" y="398"/>
                    <a:pt x="1172" y="398"/>
                  </a:cubicBezTo>
                  <a:cubicBezTo>
                    <a:pt x="791" y="398"/>
                    <a:pt x="423" y="264"/>
                    <a:pt x="123" y="16"/>
                  </a:cubicBezTo>
                  <a:cubicBezTo>
                    <a:pt x="113" y="6"/>
                    <a:pt x="96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196970" y="1095337"/>
              <a:ext cx="103275" cy="112298"/>
            </a:xfrm>
            <a:custGeom>
              <a:rect b="b" l="l" r="r" t="t"/>
              <a:pathLst>
                <a:path extrusionOk="0" h="1954" w="1797">
                  <a:moveTo>
                    <a:pt x="0" y="0"/>
                  </a:moveTo>
                  <a:lnTo>
                    <a:pt x="0" y="0"/>
                  </a:lnTo>
                  <a:cubicBezTo>
                    <a:pt x="246" y="726"/>
                    <a:pt x="1138" y="1596"/>
                    <a:pt x="1797" y="1953"/>
                  </a:cubicBezTo>
                  <a:lnTo>
                    <a:pt x="1574" y="435"/>
                  </a:lnTo>
                  <a:cubicBezTo>
                    <a:pt x="1467" y="446"/>
                    <a:pt x="1362" y="451"/>
                    <a:pt x="1258" y="451"/>
                  </a:cubicBezTo>
                  <a:cubicBezTo>
                    <a:pt x="793" y="451"/>
                    <a:pt x="356" y="337"/>
                    <a:pt x="0" y="0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975704" y="560449"/>
              <a:ext cx="330343" cy="147528"/>
            </a:xfrm>
            <a:custGeom>
              <a:rect b="b" l="l" r="r" t="t"/>
              <a:pathLst>
                <a:path extrusionOk="0" h="2567" w="5748">
                  <a:moveTo>
                    <a:pt x="89" y="0"/>
                  </a:moveTo>
                  <a:cubicBezTo>
                    <a:pt x="56" y="11"/>
                    <a:pt x="22" y="34"/>
                    <a:pt x="11" y="78"/>
                  </a:cubicBezTo>
                  <a:cubicBezTo>
                    <a:pt x="0" y="614"/>
                    <a:pt x="201" y="1038"/>
                    <a:pt x="569" y="1283"/>
                  </a:cubicBezTo>
                  <a:cubicBezTo>
                    <a:pt x="787" y="1419"/>
                    <a:pt x="1050" y="1488"/>
                    <a:pt x="1346" y="1488"/>
                  </a:cubicBezTo>
                  <a:cubicBezTo>
                    <a:pt x="1731" y="1488"/>
                    <a:pt x="2172" y="1372"/>
                    <a:pt x="2645" y="1138"/>
                  </a:cubicBezTo>
                  <a:cubicBezTo>
                    <a:pt x="3044" y="941"/>
                    <a:pt x="3469" y="843"/>
                    <a:pt x="3867" y="843"/>
                  </a:cubicBezTo>
                  <a:cubicBezTo>
                    <a:pt x="4303" y="843"/>
                    <a:pt x="4707" y="961"/>
                    <a:pt x="5011" y="1194"/>
                  </a:cubicBezTo>
                  <a:cubicBezTo>
                    <a:pt x="5412" y="1484"/>
                    <a:pt x="5591" y="1998"/>
                    <a:pt x="5479" y="2478"/>
                  </a:cubicBezTo>
                  <a:cubicBezTo>
                    <a:pt x="5468" y="2522"/>
                    <a:pt x="5491" y="2556"/>
                    <a:pt x="5535" y="2567"/>
                  </a:cubicBezTo>
                  <a:lnTo>
                    <a:pt x="5546" y="2567"/>
                  </a:lnTo>
                  <a:cubicBezTo>
                    <a:pt x="5580" y="2567"/>
                    <a:pt x="5613" y="2545"/>
                    <a:pt x="5625" y="2511"/>
                  </a:cubicBezTo>
                  <a:cubicBezTo>
                    <a:pt x="5747" y="1964"/>
                    <a:pt x="5546" y="1406"/>
                    <a:pt x="5111" y="1071"/>
                  </a:cubicBezTo>
                  <a:cubicBezTo>
                    <a:pt x="4783" y="820"/>
                    <a:pt x="4348" y="694"/>
                    <a:pt x="3881" y="694"/>
                  </a:cubicBezTo>
                  <a:cubicBezTo>
                    <a:pt x="3458" y="694"/>
                    <a:pt x="3008" y="798"/>
                    <a:pt x="2589" y="1005"/>
                  </a:cubicBezTo>
                  <a:cubicBezTo>
                    <a:pt x="2144" y="1230"/>
                    <a:pt x="1722" y="1344"/>
                    <a:pt x="1356" y="1344"/>
                  </a:cubicBezTo>
                  <a:cubicBezTo>
                    <a:pt x="1089" y="1344"/>
                    <a:pt x="852" y="1283"/>
                    <a:pt x="659" y="1161"/>
                  </a:cubicBezTo>
                  <a:cubicBezTo>
                    <a:pt x="324" y="949"/>
                    <a:pt x="156" y="569"/>
                    <a:pt x="168" y="78"/>
                  </a:cubicBezTo>
                  <a:cubicBezTo>
                    <a:pt x="168" y="45"/>
                    <a:pt x="134" y="11"/>
                    <a:pt x="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934612" y="586598"/>
              <a:ext cx="252125" cy="186838"/>
            </a:xfrm>
            <a:custGeom>
              <a:rect b="b" l="l" r="r" t="t"/>
              <a:pathLst>
                <a:path extrusionOk="0" h="3251" w="4387">
                  <a:moveTo>
                    <a:pt x="129" y="1"/>
                  </a:moveTo>
                  <a:cubicBezTo>
                    <a:pt x="93" y="1"/>
                    <a:pt x="68" y="31"/>
                    <a:pt x="68" y="70"/>
                  </a:cubicBezTo>
                  <a:cubicBezTo>
                    <a:pt x="1" y="561"/>
                    <a:pt x="168" y="1052"/>
                    <a:pt x="514" y="1409"/>
                  </a:cubicBezTo>
                  <a:cubicBezTo>
                    <a:pt x="1028" y="1943"/>
                    <a:pt x="1843" y="2127"/>
                    <a:pt x="2318" y="2127"/>
                  </a:cubicBezTo>
                  <a:cubicBezTo>
                    <a:pt x="2359" y="2127"/>
                    <a:pt x="2398" y="2126"/>
                    <a:pt x="2434" y="2123"/>
                  </a:cubicBezTo>
                  <a:cubicBezTo>
                    <a:pt x="2481" y="2120"/>
                    <a:pt x="2530" y="2118"/>
                    <a:pt x="2580" y="2118"/>
                  </a:cubicBezTo>
                  <a:cubicBezTo>
                    <a:pt x="3234" y="2118"/>
                    <a:pt x="4128" y="2396"/>
                    <a:pt x="4242" y="3183"/>
                  </a:cubicBezTo>
                  <a:cubicBezTo>
                    <a:pt x="4242" y="3217"/>
                    <a:pt x="4275" y="3250"/>
                    <a:pt x="4308" y="3250"/>
                  </a:cubicBezTo>
                  <a:lnTo>
                    <a:pt x="4320" y="3250"/>
                  </a:lnTo>
                  <a:cubicBezTo>
                    <a:pt x="4364" y="3239"/>
                    <a:pt x="4387" y="3205"/>
                    <a:pt x="4387" y="3161"/>
                  </a:cubicBezTo>
                  <a:cubicBezTo>
                    <a:pt x="4272" y="2275"/>
                    <a:pt x="3292" y="1973"/>
                    <a:pt x="2581" y="1973"/>
                  </a:cubicBezTo>
                  <a:cubicBezTo>
                    <a:pt x="2531" y="1973"/>
                    <a:pt x="2481" y="1975"/>
                    <a:pt x="2434" y="1978"/>
                  </a:cubicBezTo>
                  <a:cubicBezTo>
                    <a:pt x="2399" y="1981"/>
                    <a:pt x="2361" y="1982"/>
                    <a:pt x="2321" y="1982"/>
                  </a:cubicBezTo>
                  <a:cubicBezTo>
                    <a:pt x="1862" y="1982"/>
                    <a:pt x="1097" y="1801"/>
                    <a:pt x="615" y="1308"/>
                  </a:cubicBezTo>
                  <a:cubicBezTo>
                    <a:pt x="302" y="985"/>
                    <a:pt x="157" y="527"/>
                    <a:pt x="213" y="81"/>
                  </a:cubicBezTo>
                  <a:cubicBezTo>
                    <a:pt x="213" y="36"/>
                    <a:pt x="191" y="3"/>
                    <a:pt x="146" y="3"/>
                  </a:cubicBezTo>
                  <a:cubicBezTo>
                    <a:pt x="140" y="1"/>
                    <a:pt x="134" y="1"/>
                    <a:pt x="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869842" y="686139"/>
              <a:ext cx="162355" cy="332297"/>
            </a:xfrm>
            <a:custGeom>
              <a:rect b="b" l="l" r="r" t="t"/>
              <a:pathLst>
                <a:path extrusionOk="0" h="5782" w="2825">
                  <a:moveTo>
                    <a:pt x="90" y="0"/>
                  </a:moveTo>
                  <a:cubicBezTo>
                    <a:pt x="45" y="0"/>
                    <a:pt x="12" y="34"/>
                    <a:pt x="12" y="79"/>
                  </a:cubicBezTo>
                  <a:cubicBezTo>
                    <a:pt x="1" y="279"/>
                    <a:pt x="79" y="480"/>
                    <a:pt x="235" y="614"/>
                  </a:cubicBezTo>
                  <a:cubicBezTo>
                    <a:pt x="343" y="693"/>
                    <a:pt x="478" y="722"/>
                    <a:pt x="620" y="722"/>
                  </a:cubicBezTo>
                  <a:cubicBezTo>
                    <a:pt x="800" y="722"/>
                    <a:pt x="993" y="675"/>
                    <a:pt x="1161" y="625"/>
                  </a:cubicBezTo>
                  <a:cubicBezTo>
                    <a:pt x="1239" y="610"/>
                    <a:pt x="1317" y="602"/>
                    <a:pt x="1394" y="602"/>
                  </a:cubicBezTo>
                  <a:cubicBezTo>
                    <a:pt x="1648" y="602"/>
                    <a:pt x="1893" y="686"/>
                    <a:pt x="2099" y="849"/>
                  </a:cubicBezTo>
                  <a:cubicBezTo>
                    <a:pt x="2478" y="1139"/>
                    <a:pt x="2668" y="1663"/>
                    <a:pt x="2657" y="2366"/>
                  </a:cubicBezTo>
                  <a:cubicBezTo>
                    <a:pt x="2634" y="3181"/>
                    <a:pt x="2210" y="3672"/>
                    <a:pt x="1809" y="4141"/>
                  </a:cubicBezTo>
                  <a:cubicBezTo>
                    <a:pt x="1396" y="4620"/>
                    <a:pt x="1016" y="5056"/>
                    <a:pt x="1251" y="5736"/>
                  </a:cubicBezTo>
                  <a:cubicBezTo>
                    <a:pt x="1262" y="5759"/>
                    <a:pt x="1284" y="5781"/>
                    <a:pt x="1318" y="5781"/>
                  </a:cubicBezTo>
                  <a:cubicBezTo>
                    <a:pt x="1329" y="5781"/>
                    <a:pt x="1340" y="5781"/>
                    <a:pt x="1351" y="5770"/>
                  </a:cubicBezTo>
                  <a:cubicBezTo>
                    <a:pt x="1385" y="5759"/>
                    <a:pt x="1407" y="5725"/>
                    <a:pt x="1396" y="5681"/>
                  </a:cubicBezTo>
                  <a:cubicBezTo>
                    <a:pt x="1184" y="5089"/>
                    <a:pt x="1519" y="4710"/>
                    <a:pt x="1920" y="4241"/>
                  </a:cubicBezTo>
                  <a:cubicBezTo>
                    <a:pt x="2322" y="3772"/>
                    <a:pt x="2780" y="3237"/>
                    <a:pt x="2802" y="2366"/>
                  </a:cubicBezTo>
                  <a:cubicBezTo>
                    <a:pt x="2824" y="1429"/>
                    <a:pt x="2478" y="960"/>
                    <a:pt x="2188" y="726"/>
                  </a:cubicBezTo>
                  <a:cubicBezTo>
                    <a:pt x="1958" y="547"/>
                    <a:pt x="1676" y="453"/>
                    <a:pt x="1387" y="453"/>
                  </a:cubicBezTo>
                  <a:cubicBezTo>
                    <a:pt x="1297" y="453"/>
                    <a:pt x="1207" y="462"/>
                    <a:pt x="1117" y="480"/>
                  </a:cubicBezTo>
                  <a:cubicBezTo>
                    <a:pt x="958" y="526"/>
                    <a:pt x="776" y="573"/>
                    <a:pt x="615" y="573"/>
                  </a:cubicBezTo>
                  <a:cubicBezTo>
                    <a:pt x="504" y="573"/>
                    <a:pt x="402" y="551"/>
                    <a:pt x="324" y="491"/>
                  </a:cubicBezTo>
                  <a:cubicBezTo>
                    <a:pt x="213" y="391"/>
                    <a:pt x="146" y="235"/>
                    <a:pt x="157" y="79"/>
                  </a:cubicBezTo>
                  <a:cubicBezTo>
                    <a:pt x="157" y="34"/>
                    <a:pt x="124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885704" y="758381"/>
              <a:ext cx="75919" cy="104252"/>
            </a:xfrm>
            <a:custGeom>
              <a:rect b="b" l="l" r="r" t="t"/>
              <a:pathLst>
                <a:path extrusionOk="0" h="1814" w="1321">
                  <a:moveTo>
                    <a:pt x="95" y="0"/>
                  </a:moveTo>
                  <a:cubicBezTo>
                    <a:pt x="30" y="0"/>
                    <a:pt x="1" y="139"/>
                    <a:pt x="82" y="150"/>
                  </a:cubicBezTo>
                  <a:cubicBezTo>
                    <a:pt x="774" y="306"/>
                    <a:pt x="1142" y="1065"/>
                    <a:pt x="863" y="1712"/>
                  </a:cubicBezTo>
                  <a:cubicBezTo>
                    <a:pt x="843" y="1763"/>
                    <a:pt x="878" y="1814"/>
                    <a:pt x="927" y="1814"/>
                  </a:cubicBezTo>
                  <a:cubicBezTo>
                    <a:pt x="932" y="1814"/>
                    <a:pt x="936" y="1813"/>
                    <a:pt x="941" y="1812"/>
                  </a:cubicBezTo>
                  <a:cubicBezTo>
                    <a:pt x="964" y="1812"/>
                    <a:pt x="986" y="1801"/>
                    <a:pt x="1008" y="1779"/>
                  </a:cubicBezTo>
                  <a:cubicBezTo>
                    <a:pt x="1321" y="1031"/>
                    <a:pt x="897" y="194"/>
                    <a:pt x="115" y="4"/>
                  </a:cubicBezTo>
                  <a:cubicBezTo>
                    <a:pt x="108" y="1"/>
                    <a:pt x="102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990417" y="1015681"/>
              <a:ext cx="68046" cy="134195"/>
            </a:xfrm>
            <a:custGeom>
              <a:rect b="b" l="l" r="r" t="t"/>
              <a:pathLst>
                <a:path extrusionOk="0" h="2335" w="1184">
                  <a:moveTo>
                    <a:pt x="854" y="0"/>
                  </a:moveTo>
                  <a:cubicBezTo>
                    <a:pt x="818" y="0"/>
                    <a:pt x="792" y="29"/>
                    <a:pt x="782" y="58"/>
                  </a:cubicBezTo>
                  <a:cubicBezTo>
                    <a:pt x="748" y="326"/>
                    <a:pt x="771" y="583"/>
                    <a:pt x="827" y="839"/>
                  </a:cubicBezTo>
                  <a:cubicBezTo>
                    <a:pt x="927" y="1464"/>
                    <a:pt x="1016" y="2000"/>
                    <a:pt x="68" y="2190"/>
                  </a:cubicBezTo>
                  <a:cubicBezTo>
                    <a:pt x="23" y="2201"/>
                    <a:pt x="1" y="2245"/>
                    <a:pt x="12" y="2279"/>
                  </a:cubicBezTo>
                  <a:cubicBezTo>
                    <a:pt x="12" y="2312"/>
                    <a:pt x="45" y="2335"/>
                    <a:pt x="79" y="2335"/>
                  </a:cubicBezTo>
                  <a:lnTo>
                    <a:pt x="101" y="2335"/>
                  </a:lnTo>
                  <a:cubicBezTo>
                    <a:pt x="1184" y="2112"/>
                    <a:pt x="1072" y="1420"/>
                    <a:pt x="972" y="817"/>
                  </a:cubicBezTo>
                  <a:cubicBezTo>
                    <a:pt x="916" y="572"/>
                    <a:pt x="905" y="326"/>
                    <a:pt x="927" y="92"/>
                  </a:cubicBezTo>
                  <a:cubicBezTo>
                    <a:pt x="938" y="47"/>
                    <a:pt x="905" y="14"/>
                    <a:pt x="871" y="2"/>
                  </a:cubicBezTo>
                  <a:cubicBezTo>
                    <a:pt x="865" y="1"/>
                    <a:pt x="859" y="0"/>
                    <a:pt x="8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1160418" y="838669"/>
              <a:ext cx="94310" cy="81781"/>
            </a:xfrm>
            <a:custGeom>
              <a:rect b="b" l="l" r="r" t="t"/>
              <a:pathLst>
                <a:path extrusionOk="0" h="1423" w="1641">
                  <a:moveTo>
                    <a:pt x="823" y="1"/>
                  </a:moveTo>
                  <a:cubicBezTo>
                    <a:pt x="760" y="1"/>
                    <a:pt x="698" y="9"/>
                    <a:pt x="636" y="25"/>
                  </a:cubicBezTo>
                  <a:cubicBezTo>
                    <a:pt x="246" y="147"/>
                    <a:pt x="0" y="516"/>
                    <a:pt x="22" y="917"/>
                  </a:cubicBezTo>
                  <a:cubicBezTo>
                    <a:pt x="145" y="1152"/>
                    <a:pt x="357" y="1330"/>
                    <a:pt x="614" y="1397"/>
                  </a:cubicBezTo>
                  <a:cubicBezTo>
                    <a:pt x="675" y="1414"/>
                    <a:pt x="739" y="1422"/>
                    <a:pt x="804" y="1422"/>
                  </a:cubicBezTo>
                  <a:cubicBezTo>
                    <a:pt x="868" y="1422"/>
                    <a:pt x="932" y="1414"/>
                    <a:pt x="993" y="1397"/>
                  </a:cubicBezTo>
                  <a:cubicBezTo>
                    <a:pt x="1384" y="1275"/>
                    <a:pt x="1641" y="906"/>
                    <a:pt x="1607" y="505"/>
                  </a:cubicBezTo>
                  <a:cubicBezTo>
                    <a:pt x="1495" y="270"/>
                    <a:pt x="1283" y="103"/>
                    <a:pt x="1038" y="36"/>
                  </a:cubicBezTo>
                  <a:cubicBezTo>
                    <a:pt x="966" y="12"/>
                    <a:pt x="894" y="1"/>
                    <a:pt x="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1177717" y="840680"/>
              <a:ext cx="77011" cy="79770"/>
            </a:xfrm>
            <a:custGeom>
              <a:rect b="b" l="l" r="r" t="t"/>
              <a:pathLst>
                <a:path extrusionOk="0" h="1388" w="1340">
                  <a:moveTo>
                    <a:pt x="692" y="1"/>
                  </a:moveTo>
                  <a:cubicBezTo>
                    <a:pt x="257" y="124"/>
                    <a:pt x="0" y="570"/>
                    <a:pt x="112" y="1005"/>
                  </a:cubicBezTo>
                  <a:cubicBezTo>
                    <a:pt x="145" y="1139"/>
                    <a:pt x="224" y="1262"/>
                    <a:pt x="313" y="1362"/>
                  </a:cubicBezTo>
                  <a:cubicBezTo>
                    <a:pt x="374" y="1379"/>
                    <a:pt x="438" y="1387"/>
                    <a:pt x="503" y="1387"/>
                  </a:cubicBezTo>
                  <a:cubicBezTo>
                    <a:pt x="567" y="1387"/>
                    <a:pt x="631" y="1379"/>
                    <a:pt x="692" y="1362"/>
                  </a:cubicBezTo>
                  <a:cubicBezTo>
                    <a:pt x="1083" y="1240"/>
                    <a:pt x="1340" y="871"/>
                    <a:pt x="1306" y="470"/>
                  </a:cubicBezTo>
                  <a:cubicBezTo>
                    <a:pt x="1194" y="235"/>
                    <a:pt x="982" y="68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302143" y="797059"/>
              <a:ext cx="69942" cy="81034"/>
            </a:xfrm>
            <a:custGeom>
              <a:rect b="b" l="l" r="r" t="t"/>
              <a:pathLst>
                <a:path extrusionOk="0" h="1410" w="1217">
                  <a:moveTo>
                    <a:pt x="759" y="1"/>
                  </a:moveTo>
                  <a:cubicBezTo>
                    <a:pt x="715" y="1"/>
                    <a:pt x="670" y="1"/>
                    <a:pt x="625" y="12"/>
                  </a:cubicBezTo>
                  <a:cubicBezTo>
                    <a:pt x="246" y="113"/>
                    <a:pt x="0" y="492"/>
                    <a:pt x="0" y="905"/>
                  </a:cubicBezTo>
                  <a:cubicBezTo>
                    <a:pt x="123" y="1139"/>
                    <a:pt x="346" y="1318"/>
                    <a:pt x="603" y="1385"/>
                  </a:cubicBezTo>
                  <a:cubicBezTo>
                    <a:pt x="664" y="1402"/>
                    <a:pt x="728" y="1410"/>
                    <a:pt x="793" y="1410"/>
                  </a:cubicBezTo>
                  <a:cubicBezTo>
                    <a:pt x="857" y="1410"/>
                    <a:pt x="921" y="1402"/>
                    <a:pt x="982" y="1385"/>
                  </a:cubicBezTo>
                  <a:cubicBezTo>
                    <a:pt x="1060" y="1362"/>
                    <a:pt x="1150" y="1318"/>
                    <a:pt x="1217" y="1262"/>
                  </a:cubicBezTo>
                  <a:cubicBezTo>
                    <a:pt x="1083" y="871"/>
                    <a:pt x="927" y="470"/>
                    <a:pt x="793" y="101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1320074" y="802864"/>
              <a:ext cx="52011" cy="75229"/>
            </a:xfrm>
            <a:custGeom>
              <a:rect b="b" l="l" r="r" t="t"/>
              <a:pathLst>
                <a:path extrusionOk="0" h="1309" w="905">
                  <a:moveTo>
                    <a:pt x="481" y="0"/>
                  </a:moveTo>
                  <a:cubicBezTo>
                    <a:pt x="157" y="190"/>
                    <a:pt x="1" y="570"/>
                    <a:pt x="90" y="927"/>
                  </a:cubicBezTo>
                  <a:cubicBezTo>
                    <a:pt x="124" y="1061"/>
                    <a:pt x="190" y="1183"/>
                    <a:pt x="291" y="1284"/>
                  </a:cubicBezTo>
                  <a:cubicBezTo>
                    <a:pt x="352" y="1301"/>
                    <a:pt x="416" y="1309"/>
                    <a:pt x="481" y="1309"/>
                  </a:cubicBezTo>
                  <a:cubicBezTo>
                    <a:pt x="545" y="1309"/>
                    <a:pt x="609" y="1301"/>
                    <a:pt x="670" y="1284"/>
                  </a:cubicBezTo>
                  <a:cubicBezTo>
                    <a:pt x="748" y="1261"/>
                    <a:pt x="838" y="1217"/>
                    <a:pt x="905" y="1161"/>
                  </a:cubicBezTo>
                  <a:cubicBezTo>
                    <a:pt x="771" y="770"/>
                    <a:pt x="615" y="369"/>
                    <a:pt x="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087148" y="1061601"/>
              <a:ext cx="310286" cy="348044"/>
            </a:xfrm>
            <a:custGeom>
              <a:rect b="b" l="l" r="r" t="t"/>
              <a:pathLst>
                <a:path extrusionOk="0" h="6056" w="5399">
                  <a:moveTo>
                    <a:pt x="2116" y="1"/>
                  </a:moveTo>
                  <a:cubicBezTo>
                    <a:pt x="2052" y="1"/>
                    <a:pt x="1986" y="3"/>
                    <a:pt x="1920" y="7"/>
                  </a:cubicBezTo>
                  <a:cubicBezTo>
                    <a:pt x="1384" y="63"/>
                    <a:pt x="882" y="308"/>
                    <a:pt x="525" y="699"/>
                  </a:cubicBezTo>
                  <a:cubicBezTo>
                    <a:pt x="1" y="3243"/>
                    <a:pt x="1128" y="6033"/>
                    <a:pt x="3694" y="6055"/>
                  </a:cubicBezTo>
                  <a:cubicBezTo>
                    <a:pt x="4029" y="5587"/>
                    <a:pt x="4308" y="5096"/>
                    <a:pt x="4531" y="4571"/>
                  </a:cubicBezTo>
                  <a:cubicBezTo>
                    <a:pt x="5399" y="2360"/>
                    <a:pt x="4307" y="1"/>
                    <a:pt x="2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888462" y="1394592"/>
              <a:ext cx="313044" cy="219654"/>
            </a:xfrm>
            <a:custGeom>
              <a:rect b="b" l="l" r="r" t="t"/>
              <a:pathLst>
                <a:path extrusionOk="0" h="3822" w="5447">
                  <a:moveTo>
                    <a:pt x="5363" y="0"/>
                  </a:moveTo>
                  <a:cubicBezTo>
                    <a:pt x="5341" y="0"/>
                    <a:pt x="5320" y="8"/>
                    <a:pt x="5301" y="27"/>
                  </a:cubicBezTo>
                  <a:cubicBezTo>
                    <a:pt x="4062" y="1846"/>
                    <a:pt x="2199" y="3140"/>
                    <a:pt x="67" y="3676"/>
                  </a:cubicBezTo>
                  <a:cubicBezTo>
                    <a:pt x="0" y="3710"/>
                    <a:pt x="12" y="3810"/>
                    <a:pt x="90" y="3821"/>
                  </a:cubicBezTo>
                  <a:lnTo>
                    <a:pt x="101" y="3821"/>
                  </a:lnTo>
                  <a:cubicBezTo>
                    <a:pt x="2266" y="3274"/>
                    <a:pt x="4163" y="1958"/>
                    <a:pt x="5424" y="116"/>
                  </a:cubicBezTo>
                  <a:cubicBezTo>
                    <a:pt x="5446" y="83"/>
                    <a:pt x="5446" y="38"/>
                    <a:pt x="5413" y="16"/>
                  </a:cubicBezTo>
                  <a:cubicBezTo>
                    <a:pt x="5398" y="6"/>
                    <a:pt x="5380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1009670" y="1340971"/>
              <a:ext cx="480457" cy="661893"/>
            </a:xfrm>
            <a:custGeom>
              <a:rect b="b" l="l" r="r" t="t"/>
              <a:pathLst>
                <a:path extrusionOk="0" h="11517" w="8360">
                  <a:moveTo>
                    <a:pt x="8292" y="0"/>
                  </a:moveTo>
                  <a:cubicBezTo>
                    <a:pt x="8259" y="0"/>
                    <a:pt x="8214" y="23"/>
                    <a:pt x="8214" y="67"/>
                  </a:cubicBezTo>
                  <a:cubicBezTo>
                    <a:pt x="7656" y="5000"/>
                    <a:pt x="4565" y="9296"/>
                    <a:pt x="56" y="11383"/>
                  </a:cubicBezTo>
                  <a:cubicBezTo>
                    <a:pt x="12" y="11394"/>
                    <a:pt x="1" y="11439"/>
                    <a:pt x="23" y="11483"/>
                  </a:cubicBezTo>
                  <a:cubicBezTo>
                    <a:pt x="34" y="11506"/>
                    <a:pt x="56" y="11517"/>
                    <a:pt x="90" y="11517"/>
                  </a:cubicBezTo>
                  <a:lnTo>
                    <a:pt x="112" y="11517"/>
                  </a:lnTo>
                  <a:cubicBezTo>
                    <a:pt x="4676" y="9408"/>
                    <a:pt x="7801" y="5067"/>
                    <a:pt x="8359" y="78"/>
                  </a:cubicBezTo>
                  <a:cubicBezTo>
                    <a:pt x="8359" y="45"/>
                    <a:pt x="8337" y="11"/>
                    <a:pt x="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1127659" y="2186723"/>
              <a:ext cx="280975" cy="42586"/>
            </a:xfrm>
            <a:custGeom>
              <a:rect b="b" l="l" r="r" t="t"/>
              <a:pathLst>
                <a:path extrusionOk="0" h="741" w="4889">
                  <a:moveTo>
                    <a:pt x="83" y="1"/>
                  </a:moveTo>
                  <a:cubicBezTo>
                    <a:pt x="53" y="1"/>
                    <a:pt x="21" y="21"/>
                    <a:pt x="12" y="48"/>
                  </a:cubicBezTo>
                  <a:cubicBezTo>
                    <a:pt x="1" y="93"/>
                    <a:pt x="23" y="126"/>
                    <a:pt x="57" y="149"/>
                  </a:cubicBezTo>
                  <a:cubicBezTo>
                    <a:pt x="1228" y="539"/>
                    <a:pt x="2445" y="729"/>
                    <a:pt x="3672" y="740"/>
                  </a:cubicBezTo>
                  <a:cubicBezTo>
                    <a:pt x="4052" y="740"/>
                    <a:pt x="4431" y="718"/>
                    <a:pt x="4811" y="684"/>
                  </a:cubicBezTo>
                  <a:cubicBezTo>
                    <a:pt x="4889" y="662"/>
                    <a:pt x="4878" y="539"/>
                    <a:pt x="4788" y="539"/>
                  </a:cubicBezTo>
                  <a:cubicBezTo>
                    <a:pt x="4421" y="576"/>
                    <a:pt x="4052" y="594"/>
                    <a:pt x="3683" y="594"/>
                  </a:cubicBezTo>
                  <a:cubicBezTo>
                    <a:pt x="2470" y="594"/>
                    <a:pt x="1256" y="397"/>
                    <a:pt x="101" y="4"/>
                  </a:cubicBezTo>
                  <a:cubicBezTo>
                    <a:pt x="95" y="2"/>
                    <a:pt x="89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1640478" y="1350224"/>
              <a:ext cx="159424" cy="290918"/>
            </a:xfrm>
            <a:custGeom>
              <a:rect b="b" l="l" r="r" t="t"/>
              <a:pathLst>
                <a:path extrusionOk="0" h="5062" w="2774">
                  <a:moveTo>
                    <a:pt x="105" y="1"/>
                  </a:moveTo>
                  <a:cubicBezTo>
                    <a:pt x="49" y="1"/>
                    <a:pt x="0" y="71"/>
                    <a:pt x="50" y="129"/>
                  </a:cubicBezTo>
                  <a:cubicBezTo>
                    <a:pt x="1267" y="1535"/>
                    <a:pt x="2148" y="3198"/>
                    <a:pt x="2628" y="5006"/>
                  </a:cubicBezTo>
                  <a:cubicBezTo>
                    <a:pt x="2628" y="5040"/>
                    <a:pt x="2661" y="5062"/>
                    <a:pt x="2695" y="5062"/>
                  </a:cubicBezTo>
                  <a:lnTo>
                    <a:pt x="2717" y="5062"/>
                  </a:lnTo>
                  <a:cubicBezTo>
                    <a:pt x="2751" y="5051"/>
                    <a:pt x="2773" y="5017"/>
                    <a:pt x="2762" y="4973"/>
                  </a:cubicBezTo>
                  <a:cubicBezTo>
                    <a:pt x="2282" y="3142"/>
                    <a:pt x="1389" y="1457"/>
                    <a:pt x="162" y="29"/>
                  </a:cubicBezTo>
                  <a:cubicBezTo>
                    <a:pt x="145" y="9"/>
                    <a:pt x="125" y="1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1711973" y="1886606"/>
              <a:ext cx="106494" cy="294596"/>
            </a:xfrm>
            <a:custGeom>
              <a:rect b="b" l="l" r="r" t="t"/>
              <a:pathLst>
                <a:path extrusionOk="0" h="5126" w="1853">
                  <a:moveTo>
                    <a:pt x="1768" y="1"/>
                  </a:moveTo>
                  <a:cubicBezTo>
                    <a:pt x="1730" y="1"/>
                    <a:pt x="1696" y="31"/>
                    <a:pt x="1696" y="70"/>
                  </a:cubicBezTo>
                  <a:cubicBezTo>
                    <a:pt x="1507" y="1811"/>
                    <a:pt x="938" y="3507"/>
                    <a:pt x="23" y="5014"/>
                  </a:cubicBezTo>
                  <a:cubicBezTo>
                    <a:pt x="0" y="5047"/>
                    <a:pt x="11" y="5092"/>
                    <a:pt x="56" y="5114"/>
                  </a:cubicBezTo>
                  <a:cubicBezTo>
                    <a:pt x="67" y="5114"/>
                    <a:pt x="78" y="5125"/>
                    <a:pt x="90" y="5125"/>
                  </a:cubicBezTo>
                  <a:cubicBezTo>
                    <a:pt x="112" y="5125"/>
                    <a:pt x="145" y="5103"/>
                    <a:pt x="156" y="5080"/>
                  </a:cubicBezTo>
                  <a:cubicBezTo>
                    <a:pt x="1083" y="3563"/>
                    <a:pt x="1652" y="1855"/>
                    <a:pt x="1842" y="81"/>
                  </a:cubicBezTo>
                  <a:cubicBezTo>
                    <a:pt x="1853" y="36"/>
                    <a:pt x="1819" y="3"/>
                    <a:pt x="1786" y="3"/>
                  </a:cubicBezTo>
                  <a:cubicBezTo>
                    <a:pt x="1780" y="1"/>
                    <a:pt x="1774" y="1"/>
                    <a:pt x="1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1921687" y="1261832"/>
              <a:ext cx="77643" cy="395342"/>
            </a:xfrm>
            <a:custGeom>
              <a:rect b="b" l="l" r="r" t="t"/>
              <a:pathLst>
                <a:path extrusionOk="0" h="6879" w="1351">
                  <a:moveTo>
                    <a:pt x="1270" y="1"/>
                  </a:moveTo>
                  <a:cubicBezTo>
                    <a:pt x="1242" y="1"/>
                    <a:pt x="1214" y="15"/>
                    <a:pt x="1206" y="49"/>
                  </a:cubicBezTo>
                  <a:cubicBezTo>
                    <a:pt x="302" y="2181"/>
                    <a:pt x="0" y="4524"/>
                    <a:pt x="324" y="6812"/>
                  </a:cubicBezTo>
                  <a:cubicBezTo>
                    <a:pt x="324" y="6857"/>
                    <a:pt x="357" y="6879"/>
                    <a:pt x="391" y="6879"/>
                  </a:cubicBezTo>
                  <a:lnTo>
                    <a:pt x="402" y="6879"/>
                  </a:lnTo>
                  <a:cubicBezTo>
                    <a:pt x="447" y="6879"/>
                    <a:pt x="469" y="6834"/>
                    <a:pt x="469" y="6801"/>
                  </a:cubicBezTo>
                  <a:cubicBezTo>
                    <a:pt x="145" y="4524"/>
                    <a:pt x="447" y="2214"/>
                    <a:pt x="1340" y="105"/>
                  </a:cubicBezTo>
                  <a:cubicBezTo>
                    <a:pt x="1351" y="60"/>
                    <a:pt x="1340" y="27"/>
                    <a:pt x="1295" y="5"/>
                  </a:cubicBezTo>
                  <a:cubicBezTo>
                    <a:pt x="1287" y="2"/>
                    <a:pt x="1278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2018469" y="1892468"/>
              <a:ext cx="201493" cy="236780"/>
            </a:xfrm>
            <a:custGeom>
              <a:rect b="b" l="l" r="r" t="t"/>
              <a:pathLst>
                <a:path extrusionOk="0" h="4120" w="3506">
                  <a:moveTo>
                    <a:pt x="95" y="0"/>
                  </a:moveTo>
                  <a:cubicBezTo>
                    <a:pt x="46" y="0"/>
                    <a:pt x="1" y="48"/>
                    <a:pt x="24" y="102"/>
                  </a:cubicBezTo>
                  <a:cubicBezTo>
                    <a:pt x="850" y="1653"/>
                    <a:pt x="1988" y="3014"/>
                    <a:pt x="3360" y="4097"/>
                  </a:cubicBezTo>
                  <a:cubicBezTo>
                    <a:pt x="3372" y="4108"/>
                    <a:pt x="3394" y="4119"/>
                    <a:pt x="3405" y="4119"/>
                  </a:cubicBezTo>
                  <a:cubicBezTo>
                    <a:pt x="3472" y="4108"/>
                    <a:pt x="3506" y="4030"/>
                    <a:pt x="3450" y="3985"/>
                  </a:cubicBezTo>
                  <a:cubicBezTo>
                    <a:pt x="2088" y="2903"/>
                    <a:pt x="972" y="1564"/>
                    <a:pt x="158" y="35"/>
                  </a:cubicBezTo>
                  <a:cubicBezTo>
                    <a:pt x="140" y="10"/>
                    <a:pt x="117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2126918" y="988382"/>
              <a:ext cx="486836" cy="384078"/>
            </a:xfrm>
            <a:custGeom>
              <a:rect b="b" l="l" r="r" t="t"/>
              <a:pathLst>
                <a:path extrusionOk="0" h="6683" w="8471">
                  <a:moveTo>
                    <a:pt x="6679" y="0"/>
                  </a:moveTo>
                  <a:cubicBezTo>
                    <a:pt x="6061" y="0"/>
                    <a:pt x="5346" y="79"/>
                    <a:pt x="4643" y="221"/>
                  </a:cubicBezTo>
                  <a:cubicBezTo>
                    <a:pt x="2612" y="645"/>
                    <a:pt x="1094" y="2107"/>
                    <a:pt x="0" y="3613"/>
                  </a:cubicBezTo>
                  <a:cubicBezTo>
                    <a:pt x="0" y="4830"/>
                    <a:pt x="581" y="5968"/>
                    <a:pt x="1563" y="6682"/>
                  </a:cubicBezTo>
                  <a:cubicBezTo>
                    <a:pt x="2601" y="5901"/>
                    <a:pt x="3192" y="4975"/>
                    <a:pt x="4475" y="3792"/>
                  </a:cubicBezTo>
                  <a:cubicBezTo>
                    <a:pt x="5143" y="3176"/>
                    <a:pt x="5971" y="3092"/>
                    <a:pt x="6672" y="3092"/>
                  </a:cubicBezTo>
                  <a:cubicBezTo>
                    <a:pt x="6933" y="3092"/>
                    <a:pt x="7177" y="3104"/>
                    <a:pt x="7388" y="3104"/>
                  </a:cubicBezTo>
                  <a:cubicBezTo>
                    <a:pt x="7697" y="3104"/>
                    <a:pt x="7937" y="3079"/>
                    <a:pt x="8058" y="2955"/>
                  </a:cubicBezTo>
                  <a:cubicBezTo>
                    <a:pt x="8470" y="2520"/>
                    <a:pt x="8147" y="210"/>
                    <a:pt x="7834" y="131"/>
                  </a:cubicBezTo>
                  <a:cubicBezTo>
                    <a:pt x="7528" y="42"/>
                    <a:pt x="7129" y="0"/>
                    <a:pt x="6679" y="0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2298701" y="1079417"/>
              <a:ext cx="124597" cy="61494"/>
            </a:xfrm>
            <a:custGeom>
              <a:rect b="b" l="l" r="r" t="t"/>
              <a:pathLst>
                <a:path extrusionOk="0" h="1070" w="2168">
                  <a:moveTo>
                    <a:pt x="2086" y="0"/>
                  </a:moveTo>
                  <a:cubicBezTo>
                    <a:pt x="2056" y="0"/>
                    <a:pt x="2030" y="19"/>
                    <a:pt x="2022" y="43"/>
                  </a:cubicBezTo>
                  <a:cubicBezTo>
                    <a:pt x="1772" y="594"/>
                    <a:pt x="1224" y="926"/>
                    <a:pt x="648" y="926"/>
                  </a:cubicBezTo>
                  <a:cubicBezTo>
                    <a:pt x="478" y="926"/>
                    <a:pt x="304" y="896"/>
                    <a:pt x="136" y="835"/>
                  </a:cubicBezTo>
                  <a:cubicBezTo>
                    <a:pt x="125" y="831"/>
                    <a:pt x="115" y="830"/>
                    <a:pt x="105" y="830"/>
                  </a:cubicBezTo>
                  <a:cubicBezTo>
                    <a:pt x="27" y="830"/>
                    <a:pt x="1" y="939"/>
                    <a:pt x="80" y="969"/>
                  </a:cubicBezTo>
                  <a:cubicBezTo>
                    <a:pt x="259" y="1036"/>
                    <a:pt x="460" y="1069"/>
                    <a:pt x="649" y="1069"/>
                  </a:cubicBezTo>
                  <a:cubicBezTo>
                    <a:pt x="1297" y="1069"/>
                    <a:pt x="1888" y="690"/>
                    <a:pt x="2156" y="99"/>
                  </a:cubicBezTo>
                  <a:cubicBezTo>
                    <a:pt x="2167" y="65"/>
                    <a:pt x="2156" y="20"/>
                    <a:pt x="2122" y="9"/>
                  </a:cubicBezTo>
                  <a:cubicBezTo>
                    <a:pt x="2110" y="3"/>
                    <a:pt x="2098" y="0"/>
                    <a:pt x="2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2213470" y="784760"/>
              <a:ext cx="631146" cy="899995"/>
            </a:xfrm>
            <a:custGeom>
              <a:rect b="b" l="l" r="r" t="t"/>
              <a:pathLst>
                <a:path extrusionOk="0" h="15660" w="10982">
                  <a:moveTo>
                    <a:pt x="4316" y="0"/>
                  </a:moveTo>
                  <a:cubicBezTo>
                    <a:pt x="4227" y="0"/>
                    <a:pt x="4139" y="37"/>
                    <a:pt x="4052" y="126"/>
                  </a:cubicBezTo>
                  <a:cubicBezTo>
                    <a:pt x="3774" y="398"/>
                    <a:pt x="3701" y="484"/>
                    <a:pt x="3565" y="484"/>
                  </a:cubicBezTo>
                  <a:cubicBezTo>
                    <a:pt x="3395" y="484"/>
                    <a:pt x="3126" y="350"/>
                    <a:pt x="2233" y="282"/>
                  </a:cubicBezTo>
                  <a:cubicBezTo>
                    <a:pt x="2146" y="276"/>
                    <a:pt x="2068" y="273"/>
                    <a:pt x="1997" y="273"/>
                  </a:cubicBezTo>
                  <a:cubicBezTo>
                    <a:pt x="1045" y="273"/>
                    <a:pt x="1539" y="817"/>
                    <a:pt x="2121" y="1409"/>
                  </a:cubicBezTo>
                  <a:cubicBezTo>
                    <a:pt x="2132" y="1420"/>
                    <a:pt x="2144" y="1420"/>
                    <a:pt x="2144" y="1420"/>
                  </a:cubicBezTo>
                  <a:cubicBezTo>
                    <a:pt x="2300" y="1588"/>
                    <a:pt x="2467" y="1755"/>
                    <a:pt x="2601" y="1911"/>
                  </a:cubicBezTo>
                  <a:cubicBezTo>
                    <a:pt x="4632" y="4232"/>
                    <a:pt x="4130" y="6966"/>
                    <a:pt x="3070" y="8797"/>
                  </a:cubicBezTo>
                  <a:cubicBezTo>
                    <a:pt x="2010" y="10627"/>
                    <a:pt x="1552" y="11910"/>
                    <a:pt x="1273" y="14019"/>
                  </a:cubicBezTo>
                  <a:cubicBezTo>
                    <a:pt x="771" y="14488"/>
                    <a:pt x="336" y="15046"/>
                    <a:pt x="1" y="15660"/>
                  </a:cubicBezTo>
                  <a:lnTo>
                    <a:pt x="10982" y="15660"/>
                  </a:lnTo>
                  <a:cubicBezTo>
                    <a:pt x="10625" y="14410"/>
                    <a:pt x="9565" y="13696"/>
                    <a:pt x="9565" y="13673"/>
                  </a:cubicBezTo>
                  <a:cubicBezTo>
                    <a:pt x="9520" y="10192"/>
                    <a:pt x="8125" y="10113"/>
                    <a:pt x="7143" y="8038"/>
                  </a:cubicBezTo>
                  <a:cubicBezTo>
                    <a:pt x="6239" y="6096"/>
                    <a:pt x="6072" y="3206"/>
                    <a:pt x="7500" y="1755"/>
                  </a:cubicBezTo>
                  <a:cubicBezTo>
                    <a:pt x="7601" y="1655"/>
                    <a:pt x="7712" y="1554"/>
                    <a:pt x="7835" y="1465"/>
                  </a:cubicBezTo>
                  <a:cubicBezTo>
                    <a:pt x="8645" y="875"/>
                    <a:pt x="8252" y="319"/>
                    <a:pt x="7528" y="319"/>
                  </a:cubicBezTo>
                  <a:cubicBezTo>
                    <a:pt x="7225" y="319"/>
                    <a:pt x="6863" y="416"/>
                    <a:pt x="6507" y="650"/>
                  </a:cubicBezTo>
                  <a:cubicBezTo>
                    <a:pt x="6295" y="791"/>
                    <a:pt x="6101" y="847"/>
                    <a:pt x="5922" y="847"/>
                  </a:cubicBezTo>
                  <a:cubicBezTo>
                    <a:pt x="5224" y="847"/>
                    <a:pt x="4747" y="0"/>
                    <a:pt x="4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2468759" y="1022578"/>
              <a:ext cx="191148" cy="175689"/>
            </a:xfrm>
            <a:custGeom>
              <a:rect b="b" l="l" r="r" t="t"/>
              <a:pathLst>
                <a:path extrusionOk="0" h="3057" w="3326">
                  <a:moveTo>
                    <a:pt x="2145" y="1"/>
                  </a:moveTo>
                  <a:cubicBezTo>
                    <a:pt x="2099" y="1"/>
                    <a:pt x="2047" y="6"/>
                    <a:pt x="1987" y="16"/>
                  </a:cubicBezTo>
                  <a:cubicBezTo>
                    <a:pt x="1596" y="106"/>
                    <a:pt x="1217" y="251"/>
                    <a:pt x="860" y="452"/>
                  </a:cubicBezTo>
                  <a:cubicBezTo>
                    <a:pt x="0" y="898"/>
                    <a:pt x="849" y="1222"/>
                    <a:pt x="849" y="1222"/>
                  </a:cubicBezTo>
                  <a:cubicBezTo>
                    <a:pt x="396" y="1571"/>
                    <a:pt x="653" y="1904"/>
                    <a:pt x="1121" y="1904"/>
                  </a:cubicBezTo>
                  <a:cubicBezTo>
                    <a:pt x="1207" y="1904"/>
                    <a:pt x="1299" y="1893"/>
                    <a:pt x="1395" y="1869"/>
                  </a:cubicBezTo>
                  <a:lnTo>
                    <a:pt x="1395" y="1869"/>
                  </a:lnTo>
                  <a:cubicBezTo>
                    <a:pt x="839" y="2083"/>
                    <a:pt x="1134" y="2451"/>
                    <a:pt x="1642" y="2451"/>
                  </a:cubicBezTo>
                  <a:cubicBezTo>
                    <a:pt x="1664" y="2451"/>
                    <a:pt x="1686" y="2450"/>
                    <a:pt x="1708" y="2449"/>
                  </a:cubicBezTo>
                  <a:lnTo>
                    <a:pt x="1708" y="2449"/>
                  </a:lnTo>
                  <a:cubicBezTo>
                    <a:pt x="1402" y="2520"/>
                    <a:pt x="1153" y="3056"/>
                    <a:pt x="2256" y="3056"/>
                  </a:cubicBezTo>
                  <a:cubicBezTo>
                    <a:pt x="2362" y="3056"/>
                    <a:pt x="2480" y="3051"/>
                    <a:pt x="2612" y="3040"/>
                  </a:cubicBezTo>
                  <a:cubicBezTo>
                    <a:pt x="3315" y="2985"/>
                    <a:pt x="3136" y="2494"/>
                    <a:pt x="2824" y="2293"/>
                  </a:cubicBezTo>
                  <a:cubicBezTo>
                    <a:pt x="3170" y="2226"/>
                    <a:pt x="3326" y="1612"/>
                    <a:pt x="2768" y="1378"/>
                  </a:cubicBezTo>
                  <a:cubicBezTo>
                    <a:pt x="3047" y="1043"/>
                    <a:pt x="2902" y="641"/>
                    <a:pt x="2400" y="507"/>
                  </a:cubicBezTo>
                  <a:cubicBezTo>
                    <a:pt x="2422" y="452"/>
                    <a:pt x="2444" y="396"/>
                    <a:pt x="2456" y="340"/>
                  </a:cubicBezTo>
                  <a:cubicBezTo>
                    <a:pt x="2475" y="261"/>
                    <a:pt x="2486" y="1"/>
                    <a:pt x="2145" y="1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2407207" y="982118"/>
              <a:ext cx="222412" cy="72873"/>
            </a:xfrm>
            <a:custGeom>
              <a:rect b="b" l="l" r="r" t="t"/>
              <a:pathLst>
                <a:path extrusionOk="0" h="1268" w="3870">
                  <a:moveTo>
                    <a:pt x="2274" y="1"/>
                  </a:moveTo>
                  <a:cubicBezTo>
                    <a:pt x="1624" y="1"/>
                    <a:pt x="817" y="101"/>
                    <a:pt x="0" y="296"/>
                  </a:cubicBezTo>
                  <a:lnTo>
                    <a:pt x="402" y="1267"/>
                  </a:lnTo>
                  <a:cubicBezTo>
                    <a:pt x="847" y="1050"/>
                    <a:pt x="1829" y="865"/>
                    <a:pt x="2457" y="865"/>
                  </a:cubicBezTo>
                  <a:cubicBezTo>
                    <a:pt x="2476" y="865"/>
                    <a:pt x="2493" y="865"/>
                    <a:pt x="2511" y="865"/>
                  </a:cubicBezTo>
                  <a:cubicBezTo>
                    <a:pt x="2604" y="869"/>
                    <a:pt x="2700" y="871"/>
                    <a:pt x="2795" y="871"/>
                  </a:cubicBezTo>
                  <a:cubicBezTo>
                    <a:pt x="3342" y="871"/>
                    <a:pt x="3870" y="794"/>
                    <a:pt x="3660" y="386"/>
                  </a:cubicBezTo>
                  <a:cubicBezTo>
                    <a:pt x="3531" y="126"/>
                    <a:pt x="3000" y="1"/>
                    <a:pt x="2274" y="1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2283241" y="784933"/>
              <a:ext cx="427066" cy="111494"/>
            </a:xfrm>
            <a:custGeom>
              <a:rect b="b" l="l" r="r" t="t"/>
              <a:pathLst>
                <a:path extrusionOk="0" h="1940" w="7431">
                  <a:moveTo>
                    <a:pt x="3100" y="1"/>
                  </a:moveTo>
                  <a:cubicBezTo>
                    <a:pt x="3011" y="1"/>
                    <a:pt x="2924" y="36"/>
                    <a:pt x="2838" y="123"/>
                  </a:cubicBezTo>
                  <a:cubicBezTo>
                    <a:pt x="2560" y="395"/>
                    <a:pt x="2487" y="481"/>
                    <a:pt x="2351" y="481"/>
                  </a:cubicBezTo>
                  <a:cubicBezTo>
                    <a:pt x="2181" y="481"/>
                    <a:pt x="1912" y="347"/>
                    <a:pt x="1019" y="279"/>
                  </a:cubicBezTo>
                  <a:cubicBezTo>
                    <a:pt x="938" y="274"/>
                    <a:pt x="864" y="271"/>
                    <a:pt x="798" y="271"/>
                  </a:cubicBezTo>
                  <a:cubicBezTo>
                    <a:pt x="1" y="271"/>
                    <a:pt x="195" y="630"/>
                    <a:pt x="617" y="1094"/>
                  </a:cubicBezTo>
                  <a:cubicBezTo>
                    <a:pt x="1071" y="1596"/>
                    <a:pt x="1508" y="1757"/>
                    <a:pt x="1914" y="1757"/>
                  </a:cubicBezTo>
                  <a:cubicBezTo>
                    <a:pt x="2526" y="1757"/>
                    <a:pt x="3064" y="1391"/>
                    <a:pt x="3474" y="1283"/>
                  </a:cubicBezTo>
                  <a:cubicBezTo>
                    <a:pt x="3494" y="1278"/>
                    <a:pt x="3515" y="1275"/>
                    <a:pt x="3537" y="1275"/>
                  </a:cubicBezTo>
                  <a:cubicBezTo>
                    <a:pt x="3885" y="1275"/>
                    <a:pt x="4443" y="1940"/>
                    <a:pt x="5313" y="1940"/>
                  </a:cubicBezTo>
                  <a:cubicBezTo>
                    <a:pt x="5688" y="1940"/>
                    <a:pt x="6122" y="1816"/>
                    <a:pt x="6621" y="1462"/>
                  </a:cubicBezTo>
                  <a:cubicBezTo>
                    <a:pt x="7431" y="872"/>
                    <a:pt x="7038" y="316"/>
                    <a:pt x="6314" y="316"/>
                  </a:cubicBezTo>
                  <a:cubicBezTo>
                    <a:pt x="6011" y="316"/>
                    <a:pt x="5649" y="413"/>
                    <a:pt x="5293" y="647"/>
                  </a:cubicBezTo>
                  <a:cubicBezTo>
                    <a:pt x="5080" y="789"/>
                    <a:pt x="4885" y="845"/>
                    <a:pt x="4705" y="845"/>
                  </a:cubicBezTo>
                  <a:cubicBezTo>
                    <a:pt x="4008" y="845"/>
                    <a:pt x="3530" y="1"/>
                    <a:pt x="3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1561857" y="1374706"/>
              <a:ext cx="62931" cy="206838"/>
            </a:xfrm>
            <a:custGeom>
              <a:rect b="b" l="l" r="r" t="t"/>
              <a:pathLst>
                <a:path extrusionOk="0" h="3599" w="1095">
                  <a:moveTo>
                    <a:pt x="82" y="1"/>
                  </a:moveTo>
                  <a:cubicBezTo>
                    <a:pt x="73" y="1"/>
                    <a:pt x="65" y="2"/>
                    <a:pt x="57" y="5"/>
                  </a:cubicBezTo>
                  <a:cubicBezTo>
                    <a:pt x="12" y="16"/>
                    <a:pt x="1" y="60"/>
                    <a:pt x="12" y="105"/>
                  </a:cubicBezTo>
                  <a:cubicBezTo>
                    <a:pt x="447" y="1210"/>
                    <a:pt x="760" y="2359"/>
                    <a:pt x="949" y="3531"/>
                  </a:cubicBezTo>
                  <a:cubicBezTo>
                    <a:pt x="949" y="3565"/>
                    <a:pt x="983" y="3598"/>
                    <a:pt x="1016" y="3598"/>
                  </a:cubicBezTo>
                  <a:lnTo>
                    <a:pt x="1028" y="3598"/>
                  </a:lnTo>
                  <a:cubicBezTo>
                    <a:pt x="1061" y="3587"/>
                    <a:pt x="1095" y="3553"/>
                    <a:pt x="1095" y="3509"/>
                  </a:cubicBezTo>
                  <a:cubicBezTo>
                    <a:pt x="983" y="2716"/>
                    <a:pt x="525" y="920"/>
                    <a:pt x="146" y="49"/>
                  </a:cubicBezTo>
                  <a:cubicBezTo>
                    <a:pt x="137" y="15"/>
                    <a:pt x="109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984670" y="1728961"/>
              <a:ext cx="645858" cy="458618"/>
            </a:xfrm>
            <a:custGeom>
              <a:rect b="b" l="l" r="r" t="t"/>
              <a:pathLst>
                <a:path extrusionOk="0" h="7980" w="11238">
                  <a:moveTo>
                    <a:pt x="106" y="1"/>
                  </a:moveTo>
                  <a:cubicBezTo>
                    <a:pt x="45" y="1"/>
                    <a:pt x="1" y="77"/>
                    <a:pt x="56" y="123"/>
                  </a:cubicBezTo>
                  <a:lnTo>
                    <a:pt x="9743" y="7288"/>
                  </a:lnTo>
                  <a:cubicBezTo>
                    <a:pt x="9988" y="7466"/>
                    <a:pt x="10245" y="7623"/>
                    <a:pt x="10513" y="7745"/>
                  </a:cubicBezTo>
                  <a:cubicBezTo>
                    <a:pt x="10713" y="7835"/>
                    <a:pt x="10914" y="7924"/>
                    <a:pt x="11126" y="7980"/>
                  </a:cubicBezTo>
                  <a:lnTo>
                    <a:pt x="11149" y="7980"/>
                  </a:lnTo>
                  <a:lnTo>
                    <a:pt x="11149" y="7969"/>
                  </a:lnTo>
                  <a:cubicBezTo>
                    <a:pt x="11227" y="7957"/>
                    <a:pt x="11238" y="7868"/>
                    <a:pt x="11171" y="7835"/>
                  </a:cubicBezTo>
                  <a:cubicBezTo>
                    <a:pt x="10691" y="7690"/>
                    <a:pt x="10234" y="7466"/>
                    <a:pt x="9832" y="7165"/>
                  </a:cubicBezTo>
                  <a:lnTo>
                    <a:pt x="145" y="12"/>
                  </a:lnTo>
                  <a:cubicBezTo>
                    <a:pt x="132" y="4"/>
                    <a:pt x="118" y="1"/>
                    <a:pt x="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1143924" y="1536029"/>
              <a:ext cx="484078" cy="307182"/>
            </a:xfrm>
            <a:custGeom>
              <a:rect b="b" l="l" r="r" t="t"/>
              <a:pathLst>
                <a:path extrusionOk="0" h="5345" w="8423">
                  <a:moveTo>
                    <a:pt x="107" y="0"/>
                  </a:moveTo>
                  <a:cubicBezTo>
                    <a:pt x="50" y="0"/>
                    <a:pt x="0" y="80"/>
                    <a:pt x="53" y="133"/>
                  </a:cubicBezTo>
                  <a:cubicBezTo>
                    <a:pt x="75" y="155"/>
                    <a:pt x="131" y="211"/>
                    <a:pt x="8054" y="5188"/>
                  </a:cubicBezTo>
                  <a:lnTo>
                    <a:pt x="8277" y="5322"/>
                  </a:lnTo>
                  <a:cubicBezTo>
                    <a:pt x="8288" y="5333"/>
                    <a:pt x="8300" y="5333"/>
                    <a:pt x="8311" y="5333"/>
                  </a:cubicBezTo>
                  <a:lnTo>
                    <a:pt x="8311" y="5344"/>
                  </a:lnTo>
                  <a:cubicBezTo>
                    <a:pt x="8389" y="5344"/>
                    <a:pt x="8422" y="5244"/>
                    <a:pt x="8355" y="5199"/>
                  </a:cubicBezTo>
                  <a:lnTo>
                    <a:pt x="8132" y="5065"/>
                  </a:lnTo>
                  <a:cubicBezTo>
                    <a:pt x="1347" y="802"/>
                    <a:pt x="220" y="77"/>
                    <a:pt x="153" y="21"/>
                  </a:cubicBezTo>
                  <a:cubicBezTo>
                    <a:pt x="139" y="6"/>
                    <a:pt x="123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1319442" y="4493805"/>
              <a:ext cx="84080" cy="102701"/>
            </a:xfrm>
            <a:custGeom>
              <a:rect b="b" l="l" r="r" t="t"/>
              <a:pathLst>
                <a:path extrusionOk="0" h="1787" w="1463">
                  <a:moveTo>
                    <a:pt x="85" y="1"/>
                  </a:moveTo>
                  <a:cubicBezTo>
                    <a:pt x="61" y="1"/>
                    <a:pt x="37" y="13"/>
                    <a:pt x="23" y="35"/>
                  </a:cubicBezTo>
                  <a:cubicBezTo>
                    <a:pt x="1" y="68"/>
                    <a:pt x="12" y="113"/>
                    <a:pt x="45" y="135"/>
                  </a:cubicBezTo>
                  <a:cubicBezTo>
                    <a:pt x="637" y="503"/>
                    <a:pt x="1083" y="1072"/>
                    <a:pt x="1317" y="1731"/>
                  </a:cubicBezTo>
                  <a:cubicBezTo>
                    <a:pt x="1329" y="1764"/>
                    <a:pt x="1351" y="1787"/>
                    <a:pt x="1384" y="1787"/>
                  </a:cubicBezTo>
                  <a:cubicBezTo>
                    <a:pt x="1396" y="1787"/>
                    <a:pt x="1396" y="1787"/>
                    <a:pt x="1407" y="1775"/>
                  </a:cubicBezTo>
                  <a:cubicBezTo>
                    <a:pt x="1440" y="1764"/>
                    <a:pt x="1463" y="1720"/>
                    <a:pt x="1451" y="1686"/>
                  </a:cubicBezTo>
                  <a:cubicBezTo>
                    <a:pt x="1217" y="994"/>
                    <a:pt x="748" y="403"/>
                    <a:pt x="123" y="12"/>
                  </a:cubicBezTo>
                  <a:cubicBezTo>
                    <a:pt x="112" y="4"/>
                    <a:pt x="98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1393868" y="2491437"/>
              <a:ext cx="112930" cy="491434"/>
            </a:xfrm>
            <a:custGeom>
              <a:rect b="b" l="l" r="r" t="t"/>
              <a:pathLst>
                <a:path extrusionOk="0" h="8551" w="1965">
                  <a:moveTo>
                    <a:pt x="1880" y="0"/>
                  </a:moveTo>
                  <a:cubicBezTo>
                    <a:pt x="1844" y="0"/>
                    <a:pt x="1818" y="29"/>
                    <a:pt x="1808" y="58"/>
                  </a:cubicBezTo>
                  <a:lnTo>
                    <a:pt x="11" y="8461"/>
                  </a:lnTo>
                  <a:cubicBezTo>
                    <a:pt x="0" y="8495"/>
                    <a:pt x="22" y="8539"/>
                    <a:pt x="67" y="8550"/>
                  </a:cubicBezTo>
                  <a:lnTo>
                    <a:pt x="78" y="8550"/>
                  </a:lnTo>
                  <a:cubicBezTo>
                    <a:pt x="112" y="8539"/>
                    <a:pt x="145" y="8517"/>
                    <a:pt x="156" y="8495"/>
                  </a:cubicBezTo>
                  <a:lnTo>
                    <a:pt x="1953" y="92"/>
                  </a:lnTo>
                  <a:cubicBezTo>
                    <a:pt x="1964" y="47"/>
                    <a:pt x="1931" y="13"/>
                    <a:pt x="1897" y="2"/>
                  </a:cubicBezTo>
                  <a:cubicBezTo>
                    <a:pt x="1891" y="1"/>
                    <a:pt x="1885" y="0"/>
                    <a:pt x="1880" y="0"/>
                  </a:cubicBez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1187315" y="2470747"/>
              <a:ext cx="185401" cy="102298"/>
            </a:xfrm>
            <a:custGeom>
              <a:rect b="b" l="l" r="r" t="t"/>
              <a:pathLst>
                <a:path extrusionOk="0" h="1780" w="3226">
                  <a:moveTo>
                    <a:pt x="3141" y="1"/>
                  </a:moveTo>
                  <a:cubicBezTo>
                    <a:pt x="3132" y="1"/>
                    <a:pt x="3123" y="2"/>
                    <a:pt x="3114" y="5"/>
                  </a:cubicBezTo>
                  <a:lnTo>
                    <a:pt x="45" y="1634"/>
                  </a:lnTo>
                  <a:cubicBezTo>
                    <a:pt x="12" y="1657"/>
                    <a:pt x="1" y="1701"/>
                    <a:pt x="23" y="1735"/>
                  </a:cubicBezTo>
                  <a:cubicBezTo>
                    <a:pt x="34" y="1757"/>
                    <a:pt x="57" y="1780"/>
                    <a:pt x="79" y="1780"/>
                  </a:cubicBezTo>
                  <a:cubicBezTo>
                    <a:pt x="90" y="1780"/>
                    <a:pt x="101" y="1768"/>
                    <a:pt x="112" y="1768"/>
                  </a:cubicBezTo>
                  <a:lnTo>
                    <a:pt x="3181" y="139"/>
                  </a:lnTo>
                  <a:cubicBezTo>
                    <a:pt x="3215" y="117"/>
                    <a:pt x="3226" y="72"/>
                    <a:pt x="3204" y="39"/>
                  </a:cubicBezTo>
                  <a:cubicBezTo>
                    <a:pt x="3195" y="14"/>
                    <a:pt x="3168" y="1"/>
                    <a:pt x="3141" y="1"/>
                  </a:cubicBez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1180935" y="2613219"/>
              <a:ext cx="222585" cy="916719"/>
            </a:xfrm>
            <a:custGeom>
              <a:rect b="b" l="l" r="r" t="t"/>
              <a:pathLst>
                <a:path extrusionOk="0" h="15951" w="3873">
                  <a:moveTo>
                    <a:pt x="3784" y="1"/>
                  </a:moveTo>
                  <a:cubicBezTo>
                    <a:pt x="3750" y="1"/>
                    <a:pt x="3726" y="22"/>
                    <a:pt x="3716" y="59"/>
                  </a:cubicBezTo>
                  <a:lnTo>
                    <a:pt x="11" y="15861"/>
                  </a:lnTo>
                  <a:cubicBezTo>
                    <a:pt x="0" y="15906"/>
                    <a:pt x="22" y="15939"/>
                    <a:pt x="67" y="15950"/>
                  </a:cubicBezTo>
                  <a:lnTo>
                    <a:pt x="78" y="15950"/>
                  </a:lnTo>
                  <a:cubicBezTo>
                    <a:pt x="112" y="15950"/>
                    <a:pt x="145" y="15928"/>
                    <a:pt x="156" y="15895"/>
                  </a:cubicBezTo>
                  <a:lnTo>
                    <a:pt x="3861" y="93"/>
                  </a:lnTo>
                  <a:cubicBezTo>
                    <a:pt x="3873" y="48"/>
                    <a:pt x="3839" y="15"/>
                    <a:pt x="3806" y="4"/>
                  </a:cubicBezTo>
                  <a:cubicBezTo>
                    <a:pt x="3798" y="2"/>
                    <a:pt x="3791" y="1"/>
                    <a:pt x="3784" y="1"/>
                  </a:cubicBez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1590076" y="2619829"/>
              <a:ext cx="73850" cy="845340"/>
            </a:xfrm>
            <a:custGeom>
              <a:rect b="b" l="l" r="r" t="t"/>
              <a:pathLst>
                <a:path extrusionOk="0" h="14709" w="1285">
                  <a:moveTo>
                    <a:pt x="79" y="0"/>
                  </a:moveTo>
                  <a:cubicBezTo>
                    <a:pt x="34" y="0"/>
                    <a:pt x="1" y="45"/>
                    <a:pt x="12" y="78"/>
                  </a:cubicBezTo>
                  <a:lnTo>
                    <a:pt x="1128" y="11829"/>
                  </a:lnTo>
                  <a:lnTo>
                    <a:pt x="637" y="14630"/>
                  </a:lnTo>
                  <a:cubicBezTo>
                    <a:pt x="637" y="14664"/>
                    <a:pt x="659" y="14708"/>
                    <a:pt x="704" y="14708"/>
                  </a:cubicBezTo>
                  <a:lnTo>
                    <a:pt x="715" y="14708"/>
                  </a:lnTo>
                  <a:cubicBezTo>
                    <a:pt x="749" y="14708"/>
                    <a:pt x="771" y="14686"/>
                    <a:pt x="782" y="14653"/>
                  </a:cubicBezTo>
                  <a:lnTo>
                    <a:pt x="1284" y="11840"/>
                  </a:lnTo>
                  <a:cubicBezTo>
                    <a:pt x="1284" y="11840"/>
                    <a:pt x="1284" y="11829"/>
                    <a:pt x="1284" y="11829"/>
                  </a:cubicBezTo>
                  <a:lnTo>
                    <a:pt x="157" y="67"/>
                  </a:lnTo>
                  <a:cubicBezTo>
                    <a:pt x="146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730703" y="4166734"/>
              <a:ext cx="381664" cy="155286"/>
            </a:xfrm>
            <a:custGeom>
              <a:rect b="b" l="l" r="r" t="t"/>
              <a:pathLst>
                <a:path extrusionOk="0" h="2702" w="6641">
                  <a:moveTo>
                    <a:pt x="402" y="1"/>
                  </a:moveTo>
                  <a:lnTo>
                    <a:pt x="0" y="2701"/>
                  </a:lnTo>
                  <a:lnTo>
                    <a:pt x="5881" y="2701"/>
                  </a:lnTo>
                  <a:lnTo>
                    <a:pt x="6640" y="1"/>
                  </a:lnTo>
                  <a:close/>
                </a:path>
              </a:pathLst>
            </a:custGeom>
            <a:solidFill>
              <a:srgbClr val="689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726220" y="4162884"/>
              <a:ext cx="390630" cy="163620"/>
            </a:xfrm>
            <a:custGeom>
              <a:rect b="b" l="l" r="r" t="t"/>
              <a:pathLst>
                <a:path extrusionOk="0" h="2847" w="6797">
                  <a:moveTo>
                    <a:pt x="6629" y="146"/>
                  </a:moveTo>
                  <a:lnTo>
                    <a:pt x="5915" y="2690"/>
                  </a:lnTo>
                  <a:lnTo>
                    <a:pt x="167" y="2690"/>
                  </a:lnTo>
                  <a:lnTo>
                    <a:pt x="547" y="146"/>
                  </a:lnTo>
                  <a:close/>
                  <a:moveTo>
                    <a:pt x="480" y="1"/>
                  </a:moveTo>
                  <a:cubicBezTo>
                    <a:pt x="446" y="1"/>
                    <a:pt x="413" y="23"/>
                    <a:pt x="402" y="57"/>
                  </a:cubicBezTo>
                  <a:lnTo>
                    <a:pt x="11" y="2757"/>
                  </a:lnTo>
                  <a:cubicBezTo>
                    <a:pt x="0" y="2802"/>
                    <a:pt x="34" y="2846"/>
                    <a:pt x="78" y="2846"/>
                  </a:cubicBezTo>
                  <a:lnTo>
                    <a:pt x="5959" y="2846"/>
                  </a:lnTo>
                  <a:cubicBezTo>
                    <a:pt x="5993" y="2846"/>
                    <a:pt x="6015" y="2824"/>
                    <a:pt x="6026" y="2791"/>
                  </a:cubicBezTo>
                  <a:lnTo>
                    <a:pt x="6785" y="90"/>
                  </a:lnTo>
                  <a:cubicBezTo>
                    <a:pt x="6796" y="68"/>
                    <a:pt x="6796" y="45"/>
                    <a:pt x="6774" y="23"/>
                  </a:cubicBezTo>
                  <a:cubicBezTo>
                    <a:pt x="6763" y="12"/>
                    <a:pt x="6740" y="1"/>
                    <a:pt x="6718" y="1"/>
                  </a:cubicBezTo>
                  <a:close/>
                </a:path>
              </a:pathLst>
            </a:custGeom>
            <a:solidFill>
              <a:srgbClr val="404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1012888" y="4187769"/>
              <a:ext cx="28908" cy="104080"/>
            </a:xfrm>
            <a:custGeom>
              <a:rect b="b" l="l" r="r" t="t"/>
              <a:pathLst>
                <a:path extrusionOk="0" h="1811" w="503">
                  <a:moveTo>
                    <a:pt x="414" y="0"/>
                  </a:moveTo>
                  <a:cubicBezTo>
                    <a:pt x="380" y="0"/>
                    <a:pt x="356" y="22"/>
                    <a:pt x="346" y="59"/>
                  </a:cubicBezTo>
                  <a:lnTo>
                    <a:pt x="12" y="1722"/>
                  </a:lnTo>
                  <a:cubicBezTo>
                    <a:pt x="0" y="1766"/>
                    <a:pt x="34" y="1800"/>
                    <a:pt x="67" y="1811"/>
                  </a:cubicBezTo>
                  <a:lnTo>
                    <a:pt x="90" y="1811"/>
                  </a:lnTo>
                  <a:cubicBezTo>
                    <a:pt x="112" y="1811"/>
                    <a:pt x="145" y="1789"/>
                    <a:pt x="157" y="1755"/>
                  </a:cubicBezTo>
                  <a:lnTo>
                    <a:pt x="491" y="81"/>
                  </a:lnTo>
                  <a:cubicBezTo>
                    <a:pt x="503" y="48"/>
                    <a:pt x="480" y="3"/>
                    <a:pt x="436" y="3"/>
                  </a:cubicBezTo>
                  <a:cubicBezTo>
                    <a:pt x="428" y="1"/>
                    <a:pt x="421" y="0"/>
                    <a:pt x="414" y="0"/>
                  </a:cubicBezTo>
                  <a:close/>
                </a:path>
              </a:pathLst>
            </a:custGeom>
            <a:solidFill>
              <a:srgbClr val="404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941049" y="4187884"/>
              <a:ext cx="23218" cy="103965"/>
            </a:xfrm>
            <a:custGeom>
              <a:rect b="b" l="l" r="r" t="t"/>
              <a:pathLst>
                <a:path extrusionOk="0" h="1809" w="404">
                  <a:moveTo>
                    <a:pt x="308" y="0"/>
                  </a:moveTo>
                  <a:cubicBezTo>
                    <a:pt x="273" y="0"/>
                    <a:pt x="241" y="18"/>
                    <a:pt x="246" y="57"/>
                  </a:cubicBezTo>
                  <a:lnTo>
                    <a:pt x="12" y="1720"/>
                  </a:lnTo>
                  <a:cubicBezTo>
                    <a:pt x="1" y="1764"/>
                    <a:pt x="23" y="1798"/>
                    <a:pt x="67" y="1809"/>
                  </a:cubicBezTo>
                  <a:lnTo>
                    <a:pt x="79" y="1809"/>
                  </a:lnTo>
                  <a:cubicBezTo>
                    <a:pt x="112" y="1809"/>
                    <a:pt x="134" y="1787"/>
                    <a:pt x="146" y="1753"/>
                  </a:cubicBezTo>
                  <a:lnTo>
                    <a:pt x="391" y="79"/>
                  </a:lnTo>
                  <a:cubicBezTo>
                    <a:pt x="404" y="29"/>
                    <a:pt x="353" y="0"/>
                    <a:pt x="308" y="0"/>
                  </a:cubicBezTo>
                  <a:close/>
                </a:path>
              </a:pathLst>
            </a:custGeom>
            <a:solidFill>
              <a:srgbClr val="404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859612" y="4187252"/>
              <a:ext cx="22471" cy="104597"/>
            </a:xfrm>
            <a:custGeom>
              <a:rect b="b" l="l" r="r" t="t"/>
              <a:pathLst>
                <a:path extrusionOk="0" h="1820" w="391">
                  <a:moveTo>
                    <a:pt x="324" y="1"/>
                  </a:moveTo>
                  <a:cubicBezTo>
                    <a:pt x="279" y="1"/>
                    <a:pt x="246" y="23"/>
                    <a:pt x="246" y="68"/>
                  </a:cubicBezTo>
                  <a:lnTo>
                    <a:pt x="0" y="1731"/>
                  </a:lnTo>
                  <a:cubicBezTo>
                    <a:pt x="0" y="1775"/>
                    <a:pt x="23" y="1809"/>
                    <a:pt x="67" y="1820"/>
                  </a:cubicBezTo>
                  <a:lnTo>
                    <a:pt x="78" y="1820"/>
                  </a:lnTo>
                  <a:cubicBezTo>
                    <a:pt x="112" y="1820"/>
                    <a:pt x="134" y="1798"/>
                    <a:pt x="145" y="1764"/>
                  </a:cubicBezTo>
                  <a:lnTo>
                    <a:pt x="391" y="90"/>
                  </a:lnTo>
                  <a:cubicBezTo>
                    <a:pt x="391" y="46"/>
                    <a:pt x="369" y="12"/>
                    <a:pt x="324" y="1"/>
                  </a:cubicBezTo>
                  <a:close/>
                </a:path>
              </a:pathLst>
            </a:custGeom>
            <a:solidFill>
              <a:srgbClr val="404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1309212" y="4166734"/>
              <a:ext cx="332239" cy="155286"/>
            </a:xfrm>
            <a:custGeom>
              <a:rect b="b" l="l" r="r" t="t"/>
              <a:pathLst>
                <a:path extrusionOk="0" h="2702" w="5781">
                  <a:moveTo>
                    <a:pt x="56" y="1"/>
                  </a:moveTo>
                  <a:lnTo>
                    <a:pt x="0" y="2701"/>
                  </a:lnTo>
                  <a:lnTo>
                    <a:pt x="5401" y="2701"/>
                  </a:lnTo>
                  <a:lnTo>
                    <a:pt x="5781" y="1"/>
                  </a:lnTo>
                  <a:close/>
                </a:path>
              </a:pathLst>
            </a:custGeom>
            <a:solidFill>
              <a:srgbClr val="689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1304672" y="4162884"/>
              <a:ext cx="341262" cy="163620"/>
            </a:xfrm>
            <a:custGeom>
              <a:rect b="b" l="l" r="r" t="t"/>
              <a:pathLst>
                <a:path extrusionOk="0" h="2847" w="5938">
                  <a:moveTo>
                    <a:pt x="5782" y="146"/>
                  </a:moveTo>
                  <a:lnTo>
                    <a:pt x="5413" y="2690"/>
                  </a:lnTo>
                  <a:lnTo>
                    <a:pt x="157" y="2690"/>
                  </a:lnTo>
                  <a:lnTo>
                    <a:pt x="202" y="146"/>
                  </a:lnTo>
                  <a:close/>
                  <a:moveTo>
                    <a:pt x="124" y="1"/>
                  </a:moveTo>
                  <a:cubicBezTo>
                    <a:pt x="90" y="1"/>
                    <a:pt x="57" y="34"/>
                    <a:pt x="57" y="68"/>
                  </a:cubicBezTo>
                  <a:lnTo>
                    <a:pt x="1" y="2768"/>
                  </a:lnTo>
                  <a:cubicBezTo>
                    <a:pt x="1" y="2791"/>
                    <a:pt x="12" y="2802"/>
                    <a:pt x="23" y="2824"/>
                  </a:cubicBezTo>
                  <a:cubicBezTo>
                    <a:pt x="34" y="2835"/>
                    <a:pt x="57" y="2835"/>
                    <a:pt x="79" y="2846"/>
                  </a:cubicBezTo>
                  <a:lnTo>
                    <a:pt x="5480" y="2846"/>
                  </a:lnTo>
                  <a:cubicBezTo>
                    <a:pt x="5514" y="2835"/>
                    <a:pt x="5547" y="2813"/>
                    <a:pt x="5547" y="2780"/>
                  </a:cubicBezTo>
                  <a:lnTo>
                    <a:pt x="5938" y="79"/>
                  </a:lnTo>
                  <a:cubicBezTo>
                    <a:pt x="5938" y="57"/>
                    <a:pt x="5927" y="34"/>
                    <a:pt x="5915" y="23"/>
                  </a:cubicBezTo>
                  <a:cubicBezTo>
                    <a:pt x="5904" y="12"/>
                    <a:pt x="5882" y="1"/>
                    <a:pt x="5860" y="1"/>
                  </a:cubicBezTo>
                  <a:close/>
                </a:path>
              </a:pathLst>
            </a:custGeom>
            <a:solidFill>
              <a:srgbClr val="404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1554156" y="4187252"/>
              <a:ext cx="15460" cy="104597"/>
            </a:xfrm>
            <a:custGeom>
              <a:rect b="b" l="l" r="r" t="t"/>
              <a:pathLst>
                <a:path extrusionOk="0" h="1820" w="269">
                  <a:moveTo>
                    <a:pt x="191" y="1"/>
                  </a:moveTo>
                  <a:cubicBezTo>
                    <a:pt x="157" y="1"/>
                    <a:pt x="124" y="23"/>
                    <a:pt x="113" y="68"/>
                  </a:cubicBezTo>
                  <a:lnTo>
                    <a:pt x="1" y="1742"/>
                  </a:lnTo>
                  <a:cubicBezTo>
                    <a:pt x="1" y="1775"/>
                    <a:pt x="34" y="1809"/>
                    <a:pt x="68" y="1820"/>
                  </a:cubicBezTo>
                  <a:cubicBezTo>
                    <a:pt x="113" y="1820"/>
                    <a:pt x="146" y="1786"/>
                    <a:pt x="146" y="1742"/>
                  </a:cubicBezTo>
                  <a:lnTo>
                    <a:pt x="269" y="79"/>
                  </a:lnTo>
                  <a:cubicBezTo>
                    <a:pt x="269" y="34"/>
                    <a:pt x="235" y="1"/>
                    <a:pt x="191" y="1"/>
                  </a:cubicBezTo>
                  <a:close/>
                </a:path>
              </a:pathLst>
            </a:custGeom>
            <a:solidFill>
              <a:srgbClr val="404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1463121" y="4187252"/>
              <a:ext cx="10287" cy="104597"/>
            </a:xfrm>
            <a:custGeom>
              <a:rect b="b" l="l" r="r" t="t"/>
              <a:pathLst>
                <a:path extrusionOk="0" h="1820" w="179">
                  <a:moveTo>
                    <a:pt x="101" y="1"/>
                  </a:moveTo>
                  <a:cubicBezTo>
                    <a:pt x="67" y="1"/>
                    <a:pt x="34" y="34"/>
                    <a:pt x="34" y="79"/>
                  </a:cubicBezTo>
                  <a:lnTo>
                    <a:pt x="0" y="1742"/>
                  </a:lnTo>
                  <a:cubicBezTo>
                    <a:pt x="0" y="1786"/>
                    <a:pt x="34" y="1820"/>
                    <a:pt x="78" y="1820"/>
                  </a:cubicBezTo>
                  <a:cubicBezTo>
                    <a:pt x="112" y="1820"/>
                    <a:pt x="145" y="1786"/>
                    <a:pt x="145" y="1742"/>
                  </a:cubicBezTo>
                  <a:lnTo>
                    <a:pt x="179" y="79"/>
                  </a:lnTo>
                  <a:cubicBezTo>
                    <a:pt x="179" y="34"/>
                    <a:pt x="145" y="1"/>
                    <a:pt x="101" y="1"/>
                  </a:cubicBezTo>
                  <a:close/>
                </a:path>
              </a:pathLst>
            </a:custGeom>
            <a:solidFill>
              <a:srgbClr val="404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1370764" y="4187252"/>
              <a:ext cx="10287" cy="104597"/>
            </a:xfrm>
            <a:custGeom>
              <a:rect b="b" l="l" r="r" t="t"/>
              <a:pathLst>
                <a:path extrusionOk="0" h="1820" w="179">
                  <a:moveTo>
                    <a:pt x="101" y="1"/>
                  </a:moveTo>
                  <a:cubicBezTo>
                    <a:pt x="56" y="1"/>
                    <a:pt x="23" y="34"/>
                    <a:pt x="23" y="79"/>
                  </a:cubicBezTo>
                  <a:lnTo>
                    <a:pt x="0" y="1742"/>
                  </a:lnTo>
                  <a:cubicBezTo>
                    <a:pt x="0" y="1786"/>
                    <a:pt x="34" y="1820"/>
                    <a:pt x="67" y="1820"/>
                  </a:cubicBezTo>
                  <a:cubicBezTo>
                    <a:pt x="112" y="1820"/>
                    <a:pt x="145" y="1786"/>
                    <a:pt x="145" y="1742"/>
                  </a:cubicBezTo>
                  <a:lnTo>
                    <a:pt x="168" y="79"/>
                  </a:lnTo>
                  <a:cubicBezTo>
                    <a:pt x="179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404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2426402" y="1288384"/>
              <a:ext cx="196953" cy="296320"/>
            </a:xfrm>
            <a:custGeom>
              <a:rect b="b" l="l" r="r" t="t"/>
              <a:pathLst>
                <a:path extrusionOk="0" h="5156" w="3427">
                  <a:moveTo>
                    <a:pt x="1351" y="0"/>
                  </a:moveTo>
                  <a:lnTo>
                    <a:pt x="1396" y="871"/>
                  </a:lnTo>
                  <a:cubicBezTo>
                    <a:pt x="670" y="926"/>
                    <a:pt x="90" y="1217"/>
                    <a:pt x="90" y="1975"/>
                  </a:cubicBezTo>
                  <a:cubicBezTo>
                    <a:pt x="90" y="3270"/>
                    <a:pt x="2233" y="2823"/>
                    <a:pt x="2233" y="3314"/>
                  </a:cubicBezTo>
                  <a:cubicBezTo>
                    <a:pt x="2233" y="3549"/>
                    <a:pt x="1887" y="3560"/>
                    <a:pt x="1708" y="3560"/>
                  </a:cubicBezTo>
                  <a:cubicBezTo>
                    <a:pt x="1530" y="3560"/>
                    <a:pt x="1161" y="3504"/>
                    <a:pt x="1161" y="3181"/>
                  </a:cubicBezTo>
                  <a:lnTo>
                    <a:pt x="1161" y="3158"/>
                  </a:lnTo>
                  <a:lnTo>
                    <a:pt x="1" y="3158"/>
                  </a:lnTo>
                  <a:cubicBezTo>
                    <a:pt x="1" y="3872"/>
                    <a:pt x="682" y="4218"/>
                    <a:pt x="1396" y="4297"/>
                  </a:cubicBezTo>
                  <a:lnTo>
                    <a:pt x="1351" y="5156"/>
                  </a:lnTo>
                  <a:lnTo>
                    <a:pt x="2065" y="5156"/>
                  </a:lnTo>
                  <a:lnTo>
                    <a:pt x="2010" y="4308"/>
                  </a:lnTo>
                  <a:cubicBezTo>
                    <a:pt x="2791" y="4252"/>
                    <a:pt x="3427" y="3951"/>
                    <a:pt x="3427" y="3136"/>
                  </a:cubicBezTo>
                  <a:cubicBezTo>
                    <a:pt x="3427" y="1786"/>
                    <a:pt x="1284" y="2288"/>
                    <a:pt x="1284" y="1808"/>
                  </a:cubicBezTo>
                  <a:cubicBezTo>
                    <a:pt x="1284" y="1596"/>
                    <a:pt x="1630" y="1596"/>
                    <a:pt x="1742" y="1596"/>
                  </a:cubicBezTo>
                  <a:cubicBezTo>
                    <a:pt x="1909" y="1596"/>
                    <a:pt x="2188" y="1652"/>
                    <a:pt x="2188" y="1920"/>
                  </a:cubicBezTo>
                  <a:lnTo>
                    <a:pt x="3338" y="1920"/>
                  </a:lnTo>
                  <a:cubicBezTo>
                    <a:pt x="3338" y="1217"/>
                    <a:pt x="2713" y="915"/>
                    <a:pt x="2010" y="859"/>
                  </a:cubicBezTo>
                  <a:lnTo>
                    <a:pt x="20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1086969" y="1294706"/>
              <a:ext cx="192757" cy="34138"/>
            </a:xfrm>
            <a:custGeom>
              <a:rect b="b" l="l" r="r" t="t"/>
              <a:pathLst>
                <a:path extrusionOk="0" h="594" w="3354">
                  <a:moveTo>
                    <a:pt x="108" y="1"/>
                  </a:moveTo>
                  <a:cubicBezTo>
                    <a:pt x="51" y="1"/>
                    <a:pt x="0" y="66"/>
                    <a:pt x="51" y="124"/>
                  </a:cubicBezTo>
                  <a:cubicBezTo>
                    <a:pt x="318" y="437"/>
                    <a:pt x="865" y="593"/>
                    <a:pt x="1702" y="593"/>
                  </a:cubicBezTo>
                  <a:cubicBezTo>
                    <a:pt x="2227" y="582"/>
                    <a:pt x="2762" y="537"/>
                    <a:pt x="3287" y="448"/>
                  </a:cubicBezTo>
                  <a:cubicBezTo>
                    <a:pt x="3331" y="448"/>
                    <a:pt x="3354" y="403"/>
                    <a:pt x="3354" y="370"/>
                  </a:cubicBezTo>
                  <a:cubicBezTo>
                    <a:pt x="3343" y="325"/>
                    <a:pt x="3309" y="303"/>
                    <a:pt x="3264" y="303"/>
                  </a:cubicBezTo>
                  <a:cubicBezTo>
                    <a:pt x="2614" y="403"/>
                    <a:pt x="2094" y="445"/>
                    <a:pt x="1677" y="445"/>
                  </a:cubicBezTo>
                  <a:cubicBezTo>
                    <a:pt x="750" y="445"/>
                    <a:pt x="339" y="240"/>
                    <a:pt x="162" y="24"/>
                  </a:cubicBezTo>
                  <a:cubicBezTo>
                    <a:pt x="146" y="8"/>
                    <a:pt x="126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2575196" y="1151602"/>
              <a:ext cx="50747" cy="14942"/>
            </a:xfrm>
            <a:custGeom>
              <a:rect b="b" l="l" r="r" t="t"/>
              <a:pathLst>
                <a:path extrusionOk="0" h="260" w="883">
                  <a:moveTo>
                    <a:pt x="811" y="1"/>
                  </a:moveTo>
                  <a:cubicBezTo>
                    <a:pt x="805" y="1"/>
                    <a:pt x="799" y="2"/>
                    <a:pt x="793" y="3"/>
                  </a:cubicBezTo>
                  <a:lnTo>
                    <a:pt x="1" y="126"/>
                  </a:lnTo>
                  <a:lnTo>
                    <a:pt x="23" y="260"/>
                  </a:lnTo>
                  <a:lnTo>
                    <a:pt x="816" y="148"/>
                  </a:lnTo>
                  <a:cubicBezTo>
                    <a:pt x="860" y="137"/>
                    <a:pt x="883" y="104"/>
                    <a:pt x="883" y="59"/>
                  </a:cubicBezTo>
                  <a:cubicBezTo>
                    <a:pt x="873" y="30"/>
                    <a:pt x="846" y="1"/>
                    <a:pt x="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2552782" y="1104130"/>
              <a:ext cx="69310" cy="28448"/>
            </a:xfrm>
            <a:custGeom>
              <a:rect b="b" l="l" r="r" t="t"/>
              <a:pathLst>
                <a:path extrusionOk="0" h="495" w="1206">
                  <a:moveTo>
                    <a:pt x="1116" y="1"/>
                  </a:moveTo>
                  <a:cubicBezTo>
                    <a:pt x="1109" y="1"/>
                    <a:pt x="1102" y="1"/>
                    <a:pt x="1094" y="3"/>
                  </a:cubicBezTo>
                  <a:lnTo>
                    <a:pt x="67" y="349"/>
                  </a:lnTo>
                  <a:cubicBezTo>
                    <a:pt x="0" y="383"/>
                    <a:pt x="11" y="483"/>
                    <a:pt x="90" y="494"/>
                  </a:cubicBezTo>
                  <a:lnTo>
                    <a:pt x="112" y="494"/>
                  </a:lnTo>
                  <a:lnTo>
                    <a:pt x="1150" y="148"/>
                  </a:lnTo>
                  <a:cubicBezTo>
                    <a:pt x="1183" y="137"/>
                    <a:pt x="1206" y="93"/>
                    <a:pt x="1194" y="59"/>
                  </a:cubicBezTo>
                  <a:cubicBezTo>
                    <a:pt x="1176" y="22"/>
                    <a:pt x="1150" y="1"/>
                    <a:pt x="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2516863" y="1052693"/>
              <a:ext cx="89195" cy="42011"/>
            </a:xfrm>
            <a:custGeom>
              <a:rect b="b" l="l" r="r" t="t"/>
              <a:pathLst>
                <a:path extrusionOk="0" h="731" w="1552">
                  <a:moveTo>
                    <a:pt x="1435" y="0"/>
                  </a:moveTo>
                  <a:cubicBezTo>
                    <a:pt x="1426" y="0"/>
                    <a:pt x="1416" y="2"/>
                    <a:pt x="1406" y="6"/>
                  </a:cubicBezTo>
                  <a:lnTo>
                    <a:pt x="56" y="597"/>
                  </a:lnTo>
                  <a:cubicBezTo>
                    <a:pt x="23" y="608"/>
                    <a:pt x="0" y="653"/>
                    <a:pt x="23" y="686"/>
                  </a:cubicBezTo>
                  <a:cubicBezTo>
                    <a:pt x="34" y="720"/>
                    <a:pt x="56" y="731"/>
                    <a:pt x="90" y="731"/>
                  </a:cubicBezTo>
                  <a:lnTo>
                    <a:pt x="123" y="731"/>
                  </a:lnTo>
                  <a:lnTo>
                    <a:pt x="1462" y="151"/>
                  </a:lnTo>
                  <a:cubicBezTo>
                    <a:pt x="1552" y="111"/>
                    <a:pt x="1508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2562380" y="1022693"/>
              <a:ext cx="39195" cy="11092"/>
            </a:xfrm>
            <a:custGeom>
              <a:rect b="b" l="l" r="r" t="t"/>
              <a:pathLst>
                <a:path extrusionOk="0" h="193" w="682">
                  <a:moveTo>
                    <a:pt x="620" y="1"/>
                  </a:moveTo>
                  <a:cubicBezTo>
                    <a:pt x="615" y="1"/>
                    <a:pt x="609" y="2"/>
                    <a:pt x="603" y="3"/>
                  </a:cubicBezTo>
                  <a:lnTo>
                    <a:pt x="68" y="37"/>
                  </a:lnTo>
                  <a:cubicBezTo>
                    <a:pt x="34" y="48"/>
                    <a:pt x="1" y="81"/>
                    <a:pt x="1" y="115"/>
                  </a:cubicBezTo>
                  <a:cubicBezTo>
                    <a:pt x="1" y="159"/>
                    <a:pt x="34" y="193"/>
                    <a:pt x="79" y="193"/>
                  </a:cubicBezTo>
                  <a:lnTo>
                    <a:pt x="614" y="148"/>
                  </a:lnTo>
                  <a:cubicBezTo>
                    <a:pt x="659" y="137"/>
                    <a:pt x="681" y="104"/>
                    <a:pt x="681" y="70"/>
                  </a:cubicBezTo>
                  <a:cubicBezTo>
                    <a:pt x="681" y="31"/>
                    <a:pt x="656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2564334" y="3087130"/>
              <a:ext cx="1492462" cy="1063844"/>
            </a:xfrm>
            <a:custGeom>
              <a:rect b="b" l="l" r="r" t="t"/>
              <a:pathLst>
                <a:path extrusionOk="0" h="18511" w="25969">
                  <a:moveTo>
                    <a:pt x="8583" y="1"/>
                  </a:moveTo>
                  <a:cubicBezTo>
                    <a:pt x="7423" y="1"/>
                    <a:pt x="6278" y="722"/>
                    <a:pt x="5926" y="2024"/>
                  </a:cubicBezTo>
                  <a:cubicBezTo>
                    <a:pt x="5507" y="1759"/>
                    <a:pt x="5047" y="1636"/>
                    <a:pt x="4597" y="1636"/>
                  </a:cubicBezTo>
                  <a:cubicBezTo>
                    <a:pt x="3512" y="1636"/>
                    <a:pt x="2479" y="2349"/>
                    <a:pt x="2187" y="3508"/>
                  </a:cubicBezTo>
                  <a:cubicBezTo>
                    <a:pt x="2154" y="3508"/>
                    <a:pt x="2120" y="3497"/>
                    <a:pt x="2087" y="3497"/>
                  </a:cubicBezTo>
                  <a:cubicBezTo>
                    <a:pt x="2080" y="3497"/>
                    <a:pt x="2073" y="3497"/>
                    <a:pt x="2066" y="3497"/>
                  </a:cubicBezTo>
                  <a:cubicBezTo>
                    <a:pt x="1004" y="3497"/>
                    <a:pt x="123" y="4341"/>
                    <a:pt x="78" y="5417"/>
                  </a:cubicBezTo>
                  <a:cubicBezTo>
                    <a:pt x="45" y="6499"/>
                    <a:pt x="859" y="7414"/>
                    <a:pt x="1931" y="7492"/>
                  </a:cubicBezTo>
                  <a:cubicBezTo>
                    <a:pt x="0" y="12737"/>
                    <a:pt x="3772" y="18328"/>
                    <a:pt x="9363" y="18507"/>
                  </a:cubicBezTo>
                  <a:cubicBezTo>
                    <a:pt x="9448" y="18509"/>
                    <a:pt x="9533" y="18511"/>
                    <a:pt x="9618" y="18511"/>
                  </a:cubicBezTo>
                  <a:cubicBezTo>
                    <a:pt x="15067" y="18511"/>
                    <a:pt x="19025" y="13236"/>
                    <a:pt x="17431" y="7961"/>
                  </a:cubicBezTo>
                  <a:lnTo>
                    <a:pt x="17431" y="7961"/>
                  </a:lnTo>
                  <a:cubicBezTo>
                    <a:pt x="17543" y="7972"/>
                    <a:pt x="17655" y="7983"/>
                    <a:pt x="17766" y="7983"/>
                  </a:cubicBezTo>
                  <a:cubicBezTo>
                    <a:pt x="18525" y="7983"/>
                    <a:pt x="19261" y="7738"/>
                    <a:pt x="19864" y="7280"/>
                  </a:cubicBezTo>
                  <a:cubicBezTo>
                    <a:pt x="20447" y="8178"/>
                    <a:pt x="21385" y="8618"/>
                    <a:pt x="22321" y="8618"/>
                  </a:cubicBezTo>
                  <a:cubicBezTo>
                    <a:pt x="23340" y="8618"/>
                    <a:pt x="24356" y="8097"/>
                    <a:pt x="24908" y="7080"/>
                  </a:cubicBezTo>
                  <a:cubicBezTo>
                    <a:pt x="25968" y="5127"/>
                    <a:pt x="24551" y="2738"/>
                    <a:pt x="22319" y="2738"/>
                  </a:cubicBezTo>
                  <a:lnTo>
                    <a:pt x="22308" y="2750"/>
                  </a:lnTo>
                  <a:cubicBezTo>
                    <a:pt x="21850" y="2750"/>
                    <a:pt x="21404" y="2861"/>
                    <a:pt x="20991" y="3073"/>
                  </a:cubicBezTo>
                  <a:cubicBezTo>
                    <a:pt x="20400" y="1692"/>
                    <a:pt x="19086" y="939"/>
                    <a:pt x="17752" y="939"/>
                  </a:cubicBezTo>
                  <a:cubicBezTo>
                    <a:pt x="16844" y="939"/>
                    <a:pt x="15927" y="1288"/>
                    <a:pt x="15222" y="2024"/>
                  </a:cubicBezTo>
                  <a:cubicBezTo>
                    <a:pt x="14945" y="799"/>
                    <a:pt x="13882" y="110"/>
                    <a:pt x="12805" y="110"/>
                  </a:cubicBezTo>
                  <a:cubicBezTo>
                    <a:pt x="12059" y="110"/>
                    <a:pt x="11305" y="441"/>
                    <a:pt x="10803" y="1154"/>
                  </a:cubicBezTo>
                  <a:cubicBezTo>
                    <a:pt x="10245" y="368"/>
                    <a:pt x="9410" y="1"/>
                    <a:pt x="8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2558127" y="3082303"/>
              <a:ext cx="1502520" cy="1072292"/>
            </a:xfrm>
            <a:custGeom>
              <a:rect b="b" l="l" r="r" t="t"/>
              <a:pathLst>
                <a:path extrusionOk="0" h="18658" w="26144">
                  <a:moveTo>
                    <a:pt x="8683" y="141"/>
                  </a:moveTo>
                  <a:cubicBezTo>
                    <a:pt x="9493" y="141"/>
                    <a:pt x="10310" y="505"/>
                    <a:pt x="10855" y="1282"/>
                  </a:cubicBezTo>
                  <a:lnTo>
                    <a:pt x="10911" y="1361"/>
                  </a:lnTo>
                  <a:lnTo>
                    <a:pt x="10978" y="1282"/>
                  </a:lnTo>
                  <a:cubicBezTo>
                    <a:pt x="11463" y="586"/>
                    <a:pt x="12196" y="262"/>
                    <a:pt x="12922" y="262"/>
                  </a:cubicBezTo>
                  <a:cubicBezTo>
                    <a:pt x="13964" y="262"/>
                    <a:pt x="14993" y="929"/>
                    <a:pt x="15263" y="2119"/>
                  </a:cubicBezTo>
                  <a:lnTo>
                    <a:pt x="15285" y="2265"/>
                  </a:lnTo>
                  <a:lnTo>
                    <a:pt x="15386" y="2164"/>
                  </a:lnTo>
                  <a:cubicBezTo>
                    <a:pt x="16077" y="1441"/>
                    <a:pt x="16976" y="1098"/>
                    <a:pt x="17865" y="1098"/>
                  </a:cubicBezTo>
                  <a:cubicBezTo>
                    <a:pt x="19170" y="1098"/>
                    <a:pt x="20455" y="1837"/>
                    <a:pt x="21032" y="3191"/>
                  </a:cubicBezTo>
                  <a:lnTo>
                    <a:pt x="21066" y="3258"/>
                  </a:lnTo>
                  <a:lnTo>
                    <a:pt x="21133" y="3224"/>
                  </a:lnTo>
                  <a:cubicBezTo>
                    <a:pt x="21570" y="3001"/>
                    <a:pt x="22018" y="2900"/>
                    <a:pt x="22451" y="2900"/>
                  </a:cubicBezTo>
                  <a:cubicBezTo>
                    <a:pt x="24227" y="2900"/>
                    <a:pt x="25746" y="4600"/>
                    <a:pt x="25217" y="6539"/>
                  </a:cubicBezTo>
                  <a:cubicBezTo>
                    <a:pt x="24848" y="7913"/>
                    <a:pt x="23648" y="8664"/>
                    <a:pt x="22434" y="8664"/>
                  </a:cubicBezTo>
                  <a:cubicBezTo>
                    <a:pt x="21519" y="8664"/>
                    <a:pt x="20597" y="8237"/>
                    <a:pt x="20017" y="7331"/>
                  </a:cubicBezTo>
                  <a:lnTo>
                    <a:pt x="19983" y="7264"/>
                  </a:lnTo>
                  <a:lnTo>
                    <a:pt x="19916" y="7320"/>
                  </a:lnTo>
                  <a:cubicBezTo>
                    <a:pt x="19325" y="7755"/>
                    <a:pt x="18611" y="7989"/>
                    <a:pt x="17874" y="7989"/>
                  </a:cubicBezTo>
                  <a:cubicBezTo>
                    <a:pt x="17774" y="7989"/>
                    <a:pt x="17673" y="7989"/>
                    <a:pt x="17550" y="7978"/>
                  </a:cubicBezTo>
                  <a:lnTo>
                    <a:pt x="17439" y="7967"/>
                  </a:lnTo>
                  <a:lnTo>
                    <a:pt x="17439" y="7967"/>
                  </a:lnTo>
                  <a:lnTo>
                    <a:pt x="17472" y="8067"/>
                  </a:lnTo>
                  <a:cubicBezTo>
                    <a:pt x="19044" y="13287"/>
                    <a:pt x="15119" y="18517"/>
                    <a:pt x="9714" y="18517"/>
                  </a:cubicBezTo>
                  <a:cubicBezTo>
                    <a:pt x="9630" y="18517"/>
                    <a:pt x="9545" y="18515"/>
                    <a:pt x="9460" y="18513"/>
                  </a:cubicBezTo>
                  <a:cubicBezTo>
                    <a:pt x="3925" y="18345"/>
                    <a:pt x="186" y="12799"/>
                    <a:pt x="2106" y="7599"/>
                  </a:cubicBezTo>
                  <a:lnTo>
                    <a:pt x="2139" y="7509"/>
                  </a:lnTo>
                  <a:lnTo>
                    <a:pt x="2039" y="7509"/>
                  </a:lnTo>
                  <a:cubicBezTo>
                    <a:pt x="1012" y="7420"/>
                    <a:pt x="231" y="6539"/>
                    <a:pt x="276" y="5501"/>
                  </a:cubicBezTo>
                  <a:cubicBezTo>
                    <a:pt x="320" y="4474"/>
                    <a:pt x="1157" y="3659"/>
                    <a:pt x="2195" y="3648"/>
                  </a:cubicBezTo>
                  <a:cubicBezTo>
                    <a:pt x="2206" y="3648"/>
                    <a:pt x="2217" y="3648"/>
                    <a:pt x="2240" y="3659"/>
                  </a:cubicBezTo>
                  <a:lnTo>
                    <a:pt x="2340" y="3659"/>
                  </a:lnTo>
                  <a:lnTo>
                    <a:pt x="2362" y="3604"/>
                  </a:lnTo>
                  <a:cubicBezTo>
                    <a:pt x="2646" y="2477"/>
                    <a:pt x="3647" y="1784"/>
                    <a:pt x="4698" y="1784"/>
                  </a:cubicBezTo>
                  <a:cubicBezTo>
                    <a:pt x="5136" y="1784"/>
                    <a:pt x="5582" y="1905"/>
                    <a:pt x="5989" y="2164"/>
                  </a:cubicBezTo>
                  <a:lnTo>
                    <a:pt x="6067" y="2220"/>
                  </a:lnTo>
                  <a:lnTo>
                    <a:pt x="6090" y="2131"/>
                  </a:lnTo>
                  <a:cubicBezTo>
                    <a:pt x="6434" y="850"/>
                    <a:pt x="7552" y="141"/>
                    <a:pt x="8683" y="141"/>
                  </a:cubicBezTo>
                  <a:close/>
                  <a:moveTo>
                    <a:pt x="8682" y="0"/>
                  </a:moveTo>
                  <a:cubicBezTo>
                    <a:pt x="7519" y="0"/>
                    <a:pt x="6370" y="710"/>
                    <a:pt x="5978" y="1997"/>
                  </a:cubicBezTo>
                  <a:cubicBezTo>
                    <a:pt x="5569" y="1759"/>
                    <a:pt x="5127" y="1648"/>
                    <a:pt x="4693" y="1648"/>
                  </a:cubicBezTo>
                  <a:cubicBezTo>
                    <a:pt x="3599" y="1648"/>
                    <a:pt x="2556" y="2353"/>
                    <a:pt x="2228" y="3503"/>
                  </a:cubicBezTo>
                  <a:lnTo>
                    <a:pt x="2195" y="3503"/>
                  </a:lnTo>
                  <a:cubicBezTo>
                    <a:pt x="1101" y="3503"/>
                    <a:pt x="197" y="4362"/>
                    <a:pt x="131" y="5456"/>
                  </a:cubicBezTo>
                  <a:cubicBezTo>
                    <a:pt x="52" y="6550"/>
                    <a:pt x="845" y="7498"/>
                    <a:pt x="1938" y="7643"/>
                  </a:cubicBezTo>
                  <a:cubicBezTo>
                    <a:pt x="0" y="13001"/>
                    <a:pt x="3976" y="18658"/>
                    <a:pt x="9672" y="18658"/>
                  </a:cubicBezTo>
                  <a:cubicBezTo>
                    <a:pt x="9683" y="18658"/>
                    <a:pt x="9694" y="18658"/>
                    <a:pt x="9705" y="18658"/>
                  </a:cubicBezTo>
                  <a:cubicBezTo>
                    <a:pt x="9711" y="18658"/>
                    <a:pt x="9717" y="18658"/>
                    <a:pt x="9723" y="18658"/>
                  </a:cubicBezTo>
                  <a:cubicBezTo>
                    <a:pt x="15204" y="18658"/>
                    <a:pt x="19156" y="13396"/>
                    <a:pt x="17640" y="8134"/>
                  </a:cubicBezTo>
                  <a:lnTo>
                    <a:pt x="17863" y="8134"/>
                  </a:lnTo>
                  <a:cubicBezTo>
                    <a:pt x="18611" y="8134"/>
                    <a:pt x="19336" y="7911"/>
                    <a:pt x="19939" y="7476"/>
                  </a:cubicBezTo>
                  <a:cubicBezTo>
                    <a:pt x="20542" y="8357"/>
                    <a:pt x="21482" y="8787"/>
                    <a:pt x="22420" y="8787"/>
                  </a:cubicBezTo>
                  <a:cubicBezTo>
                    <a:pt x="23478" y="8787"/>
                    <a:pt x="24532" y="8240"/>
                    <a:pt x="25094" y="7175"/>
                  </a:cubicBezTo>
                  <a:cubicBezTo>
                    <a:pt x="26143" y="5166"/>
                    <a:pt x="24681" y="2756"/>
                    <a:pt x="22416" y="2756"/>
                  </a:cubicBezTo>
                  <a:cubicBezTo>
                    <a:pt x="21970" y="2756"/>
                    <a:pt x="21534" y="2856"/>
                    <a:pt x="21133" y="3057"/>
                  </a:cubicBezTo>
                  <a:cubicBezTo>
                    <a:pt x="20515" y="1693"/>
                    <a:pt x="19198" y="948"/>
                    <a:pt x="17857" y="948"/>
                  </a:cubicBezTo>
                  <a:cubicBezTo>
                    <a:pt x="16971" y="948"/>
                    <a:pt x="16074" y="1275"/>
                    <a:pt x="15363" y="1963"/>
                  </a:cubicBezTo>
                  <a:cubicBezTo>
                    <a:pt x="15034" y="777"/>
                    <a:pt x="13984" y="116"/>
                    <a:pt x="12918" y="116"/>
                  </a:cubicBezTo>
                  <a:cubicBezTo>
                    <a:pt x="12179" y="116"/>
                    <a:pt x="11432" y="434"/>
                    <a:pt x="10911" y="1115"/>
                  </a:cubicBezTo>
                  <a:cubicBezTo>
                    <a:pt x="10337" y="356"/>
                    <a:pt x="9506" y="0"/>
                    <a:pt x="8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2648358" y="3310522"/>
              <a:ext cx="347642" cy="347699"/>
            </a:xfrm>
            <a:custGeom>
              <a:rect b="b" l="l" r="r" t="t"/>
              <a:pathLst>
                <a:path extrusionOk="0" h="6050" w="6049">
                  <a:moveTo>
                    <a:pt x="3024" y="1"/>
                  </a:moveTo>
                  <a:cubicBezTo>
                    <a:pt x="1350" y="1"/>
                    <a:pt x="0" y="1351"/>
                    <a:pt x="0" y="3025"/>
                  </a:cubicBezTo>
                  <a:cubicBezTo>
                    <a:pt x="0" y="4699"/>
                    <a:pt x="1350" y="6049"/>
                    <a:pt x="3024" y="6049"/>
                  </a:cubicBezTo>
                  <a:cubicBezTo>
                    <a:pt x="4698" y="6049"/>
                    <a:pt x="6049" y="4699"/>
                    <a:pt x="6049" y="3025"/>
                  </a:cubicBezTo>
                  <a:cubicBezTo>
                    <a:pt x="6049" y="1351"/>
                    <a:pt x="4698" y="1"/>
                    <a:pt x="3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2584219" y="3306097"/>
              <a:ext cx="416262" cy="356607"/>
            </a:xfrm>
            <a:custGeom>
              <a:rect b="b" l="l" r="r" t="t"/>
              <a:pathLst>
                <a:path extrusionOk="0" h="6205" w="7243">
                  <a:moveTo>
                    <a:pt x="4140" y="156"/>
                  </a:moveTo>
                  <a:cubicBezTo>
                    <a:pt x="5770" y="156"/>
                    <a:pt x="7086" y="1473"/>
                    <a:pt x="7086" y="3102"/>
                  </a:cubicBezTo>
                  <a:cubicBezTo>
                    <a:pt x="7086" y="4883"/>
                    <a:pt x="5632" y="6062"/>
                    <a:pt x="4117" y="6062"/>
                  </a:cubicBezTo>
                  <a:cubicBezTo>
                    <a:pt x="3392" y="6062"/>
                    <a:pt x="2653" y="5792"/>
                    <a:pt x="2053" y="5189"/>
                  </a:cubicBezTo>
                  <a:cubicBezTo>
                    <a:pt x="190" y="3336"/>
                    <a:pt x="1507" y="156"/>
                    <a:pt x="4140" y="156"/>
                  </a:cubicBezTo>
                  <a:close/>
                  <a:moveTo>
                    <a:pt x="4118" y="1"/>
                  </a:moveTo>
                  <a:cubicBezTo>
                    <a:pt x="3356" y="1"/>
                    <a:pt x="2581" y="283"/>
                    <a:pt x="1953" y="915"/>
                  </a:cubicBezTo>
                  <a:cubicBezTo>
                    <a:pt x="0" y="2868"/>
                    <a:pt x="1384" y="6204"/>
                    <a:pt x="4140" y="6204"/>
                  </a:cubicBezTo>
                  <a:cubicBezTo>
                    <a:pt x="5848" y="6204"/>
                    <a:pt x="7231" y="4810"/>
                    <a:pt x="7243" y="3102"/>
                  </a:cubicBezTo>
                  <a:cubicBezTo>
                    <a:pt x="7243" y="1237"/>
                    <a:pt x="5710" y="1"/>
                    <a:pt x="4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2875371" y="3409316"/>
              <a:ext cx="347642" cy="347642"/>
            </a:xfrm>
            <a:custGeom>
              <a:rect b="b" l="l" r="r" t="t"/>
              <a:pathLst>
                <a:path extrusionOk="0" h="6049" w="6049">
                  <a:moveTo>
                    <a:pt x="3025" y="0"/>
                  </a:moveTo>
                  <a:cubicBezTo>
                    <a:pt x="1362" y="0"/>
                    <a:pt x="1" y="1362"/>
                    <a:pt x="1" y="3025"/>
                  </a:cubicBezTo>
                  <a:cubicBezTo>
                    <a:pt x="1" y="4699"/>
                    <a:pt x="1362" y="6049"/>
                    <a:pt x="3025" y="6049"/>
                  </a:cubicBezTo>
                  <a:cubicBezTo>
                    <a:pt x="4699" y="6049"/>
                    <a:pt x="6049" y="4699"/>
                    <a:pt x="6049" y="3025"/>
                  </a:cubicBezTo>
                  <a:cubicBezTo>
                    <a:pt x="6049" y="1362"/>
                    <a:pt x="4699" y="0"/>
                    <a:pt x="3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2811232" y="3405006"/>
              <a:ext cx="416722" cy="356435"/>
            </a:xfrm>
            <a:custGeom>
              <a:rect b="b" l="l" r="r" t="t"/>
              <a:pathLst>
                <a:path extrusionOk="0" h="6202" w="7251">
                  <a:moveTo>
                    <a:pt x="4152" y="154"/>
                  </a:moveTo>
                  <a:cubicBezTo>
                    <a:pt x="5781" y="154"/>
                    <a:pt x="7098" y="1482"/>
                    <a:pt x="7098" y="3111"/>
                  </a:cubicBezTo>
                  <a:cubicBezTo>
                    <a:pt x="7098" y="4890"/>
                    <a:pt x="5647" y="6062"/>
                    <a:pt x="4131" y="6062"/>
                  </a:cubicBezTo>
                  <a:cubicBezTo>
                    <a:pt x="3403" y="6062"/>
                    <a:pt x="2659" y="5791"/>
                    <a:pt x="2054" y="5186"/>
                  </a:cubicBezTo>
                  <a:cubicBezTo>
                    <a:pt x="201" y="3334"/>
                    <a:pt x="1518" y="154"/>
                    <a:pt x="4152" y="154"/>
                  </a:cubicBezTo>
                  <a:close/>
                  <a:moveTo>
                    <a:pt x="4124" y="1"/>
                  </a:moveTo>
                  <a:cubicBezTo>
                    <a:pt x="3363" y="1"/>
                    <a:pt x="2587" y="283"/>
                    <a:pt x="1954" y="912"/>
                  </a:cubicBezTo>
                  <a:cubicBezTo>
                    <a:pt x="1" y="2865"/>
                    <a:pt x="1384" y="6202"/>
                    <a:pt x="4152" y="6202"/>
                  </a:cubicBezTo>
                  <a:cubicBezTo>
                    <a:pt x="5859" y="6202"/>
                    <a:pt x="7243" y="4818"/>
                    <a:pt x="7243" y="3111"/>
                  </a:cubicBezTo>
                  <a:cubicBezTo>
                    <a:pt x="7251" y="1243"/>
                    <a:pt x="5722" y="1"/>
                    <a:pt x="4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3069050" y="3239373"/>
              <a:ext cx="347699" cy="347642"/>
            </a:xfrm>
            <a:custGeom>
              <a:rect b="b" l="l" r="r" t="t"/>
              <a:pathLst>
                <a:path extrusionOk="0" h="6049" w="6050">
                  <a:moveTo>
                    <a:pt x="3025" y="0"/>
                  </a:moveTo>
                  <a:cubicBezTo>
                    <a:pt x="1362" y="0"/>
                    <a:pt x="1" y="1362"/>
                    <a:pt x="1" y="3024"/>
                  </a:cubicBezTo>
                  <a:cubicBezTo>
                    <a:pt x="1" y="4698"/>
                    <a:pt x="1362" y="6049"/>
                    <a:pt x="3025" y="6049"/>
                  </a:cubicBezTo>
                  <a:cubicBezTo>
                    <a:pt x="4699" y="6049"/>
                    <a:pt x="6049" y="4698"/>
                    <a:pt x="6049" y="3024"/>
                  </a:cubicBezTo>
                  <a:cubicBezTo>
                    <a:pt x="6049" y="1362"/>
                    <a:pt x="4699" y="0"/>
                    <a:pt x="3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3004912" y="3235579"/>
              <a:ext cx="416319" cy="356550"/>
            </a:xfrm>
            <a:custGeom>
              <a:rect b="b" l="l" r="r" t="t"/>
              <a:pathLst>
                <a:path extrusionOk="0" h="6204" w="7244">
                  <a:moveTo>
                    <a:pt x="4141" y="144"/>
                  </a:moveTo>
                  <a:cubicBezTo>
                    <a:pt x="5770" y="144"/>
                    <a:pt x="7098" y="1472"/>
                    <a:pt x="7098" y="3102"/>
                  </a:cubicBezTo>
                  <a:cubicBezTo>
                    <a:pt x="7098" y="4883"/>
                    <a:pt x="5643" y="6062"/>
                    <a:pt x="4125" y="6062"/>
                  </a:cubicBezTo>
                  <a:cubicBezTo>
                    <a:pt x="3399" y="6062"/>
                    <a:pt x="2657" y="5792"/>
                    <a:pt x="2054" y="5188"/>
                  </a:cubicBezTo>
                  <a:cubicBezTo>
                    <a:pt x="202" y="3325"/>
                    <a:pt x="1518" y="155"/>
                    <a:pt x="4141" y="155"/>
                  </a:cubicBezTo>
                  <a:lnTo>
                    <a:pt x="4141" y="144"/>
                  </a:lnTo>
                  <a:close/>
                  <a:moveTo>
                    <a:pt x="4123" y="0"/>
                  </a:moveTo>
                  <a:cubicBezTo>
                    <a:pt x="3362" y="0"/>
                    <a:pt x="2585" y="283"/>
                    <a:pt x="1954" y="914"/>
                  </a:cubicBezTo>
                  <a:cubicBezTo>
                    <a:pt x="1" y="2856"/>
                    <a:pt x="1385" y="6204"/>
                    <a:pt x="4141" y="6204"/>
                  </a:cubicBezTo>
                  <a:cubicBezTo>
                    <a:pt x="5848" y="6193"/>
                    <a:pt x="7243" y="4809"/>
                    <a:pt x="7243" y="3102"/>
                  </a:cubicBezTo>
                  <a:cubicBezTo>
                    <a:pt x="7243" y="1237"/>
                    <a:pt x="5716" y="0"/>
                    <a:pt x="4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2453357" y="3674203"/>
              <a:ext cx="1661140" cy="912696"/>
            </a:xfrm>
            <a:custGeom>
              <a:rect b="b" l="l" r="r" t="t"/>
              <a:pathLst>
                <a:path extrusionOk="0" h="15881" w="28904">
                  <a:moveTo>
                    <a:pt x="1161" y="0"/>
                  </a:moveTo>
                  <a:lnTo>
                    <a:pt x="1161" y="13626"/>
                  </a:lnTo>
                  <a:lnTo>
                    <a:pt x="1" y="15110"/>
                  </a:lnTo>
                  <a:lnTo>
                    <a:pt x="1161" y="15880"/>
                  </a:lnTo>
                  <a:lnTo>
                    <a:pt x="27520" y="15880"/>
                  </a:lnTo>
                  <a:lnTo>
                    <a:pt x="28904" y="15110"/>
                  </a:lnTo>
                  <a:lnTo>
                    <a:pt x="27587" y="13626"/>
                  </a:lnTo>
                  <a:lnTo>
                    <a:pt x="27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886922" y="3698571"/>
              <a:ext cx="77011" cy="875512"/>
            </a:xfrm>
            <a:custGeom>
              <a:rect b="b" l="l" r="r" t="t"/>
              <a:pathLst>
                <a:path extrusionOk="0" h="15234" w="1340">
                  <a:moveTo>
                    <a:pt x="1256" y="0"/>
                  </a:moveTo>
                  <a:cubicBezTo>
                    <a:pt x="1222" y="0"/>
                    <a:pt x="1189" y="23"/>
                    <a:pt x="1183" y="67"/>
                  </a:cubicBezTo>
                  <a:lnTo>
                    <a:pt x="1183" y="13180"/>
                  </a:lnTo>
                  <a:lnTo>
                    <a:pt x="34" y="14430"/>
                  </a:lnTo>
                  <a:cubicBezTo>
                    <a:pt x="0" y="14463"/>
                    <a:pt x="12" y="14519"/>
                    <a:pt x="56" y="14541"/>
                  </a:cubicBezTo>
                  <a:lnTo>
                    <a:pt x="1217" y="15222"/>
                  </a:lnTo>
                  <a:cubicBezTo>
                    <a:pt x="1228" y="15233"/>
                    <a:pt x="1239" y="15233"/>
                    <a:pt x="1250" y="15233"/>
                  </a:cubicBezTo>
                  <a:cubicBezTo>
                    <a:pt x="1273" y="15233"/>
                    <a:pt x="1295" y="15222"/>
                    <a:pt x="1317" y="15200"/>
                  </a:cubicBezTo>
                  <a:cubicBezTo>
                    <a:pt x="1340" y="15166"/>
                    <a:pt x="1317" y="15121"/>
                    <a:pt x="1284" y="15099"/>
                  </a:cubicBezTo>
                  <a:lnTo>
                    <a:pt x="201" y="14463"/>
                  </a:lnTo>
                  <a:lnTo>
                    <a:pt x="1306" y="13258"/>
                  </a:lnTo>
                  <a:cubicBezTo>
                    <a:pt x="1317" y="13247"/>
                    <a:pt x="1328" y="13224"/>
                    <a:pt x="1328" y="13213"/>
                  </a:cubicBezTo>
                  <a:lnTo>
                    <a:pt x="1328" y="67"/>
                  </a:lnTo>
                  <a:cubicBezTo>
                    <a:pt x="1323" y="23"/>
                    <a:pt x="1289" y="0"/>
                    <a:pt x="1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564334" y="4448920"/>
              <a:ext cx="312354" cy="9080"/>
            </a:xfrm>
            <a:custGeom>
              <a:rect b="b" l="l" r="r" t="t"/>
              <a:pathLst>
                <a:path extrusionOk="0" h="158" w="5435">
                  <a:moveTo>
                    <a:pt x="78" y="1"/>
                  </a:moveTo>
                  <a:cubicBezTo>
                    <a:pt x="34" y="1"/>
                    <a:pt x="0" y="34"/>
                    <a:pt x="0" y="79"/>
                  </a:cubicBezTo>
                  <a:cubicBezTo>
                    <a:pt x="0" y="124"/>
                    <a:pt x="34" y="157"/>
                    <a:pt x="78" y="157"/>
                  </a:cubicBezTo>
                  <a:lnTo>
                    <a:pt x="5357" y="157"/>
                  </a:lnTo>
                  <a:cubicBezTo>
                    <a:pt x="5401" y="157"/>
                    <a:pt x="5435" y="124"/>
                    <a:pt x="5435" y="79"/>
                  </a:cubicBezTo>
                  <a:cubicBezTo>
                    <a:pt x="5435" y="34"/>
                    <a:pt x="5401" y="1"/>
                    <a:pt x="5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3024165" y="4448920"/>
              <a:ext cx="591376" cy="9080"/>
            </a:xfrm>
            <a:custGeom>
              <a:rect b="b" l="l" r="r" t="t"/>
              <a:pathLst>
                <a:path extrusionOk="0" h="158" w="10290">
                  <a:moveTo>
                    <a:pt x="79" y="1"/>
                  </a:moveTo>
                  <a:cubicBezTo>
                    <a:pt x="34" y="1"/>
                    <a:pt x="1" y="34"/>
                    <a:pt x="12" y="79"/>
                  </a:cubicBezTo>
                  <a:cubicBezTo>
                    <a:pt x="12" y="124"/>
                    <a:pt x="34" y="146"/>
                    <a:pt x="79" y="157"/>
                  </a:cubicBezTo>
                  <a:lnTo>
                    <a:pt x="10223" y="157"/>
                  </a:lnTo>
                  <a:cubicBezTo>
                    <a:pt x="10256" y="157"/>
                    <a:pt x="10290" y="124"/>
                    <a:pt x="10290" y="79"/>
                  </a:cubicBezTo>
                  <a:cubicBezTo>
                    <a:pt x="10290" y="34"/>
                    <a:pt x="10256" y="1"/>
                    <a:pt x="10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3712329" y="4448920"/>
              <a:ext cx="222642" cy="9080"/>
            </a:xfrm>
            <a:custGeom>
              <a:rect b="b" l="l" r="r" t="t"/>
              <a:pathLst>
                <a:path extrusionOk="0" h="158" w="3874">
                  <a:moveTo>
                    <a:pt x="68" y="1"/>
                  </a:moveTo>
                  <a:cubicBezTo>
                    <a:pt x="34" y="1"/>
                    <a:pt x="1" y="34"/>
                    <a:pt x="1" y="79"/>
                  </a:cubicBezTo>
                  <a:cubicBezTo>
                    <a:pt x="1" y="124"/>
                    <a:pt x="23" y="157"/>
                    <a:pt x="68" y="157"/>
                  </a:cubicBezTo>
                  <a:lnTo>
                    <a:pt x="3806" y="157"/>
                  </a:lnTo>
                  <a:cubicBezTo>
                    <a:pt x="3851" y="157"/>
                    <a:pt x="3873" y="124"/>
                    <a:pt x="3873" y="79"/>
                  </a:cubicBezTo>
                  <a:cubicBezTo>
                    <a:pt x="3873" y="34"/>
                    <a:pt x="3840" y="1"/>
                    <a:pt x="3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2958762" y="3377247"/>
              <a:ext cx="1254533" cy="297010"/>
            </a:xfrm>
            <a:custGeom>
              <a:rect b="b" l="l" r="r" t="t"/>
              <a:pathLst>
                <a:path extrusionOk="0" h="5168" w="21829">
                  <a:moveTo>
                    <a:pt x="3036" y="0"/>
                  </a:moveTo>
                  <a:lnTo>
                    <a:pt x="0" y="5167"/>
                  </a:lnTo>
                  <a:lnTo>
                    <a:pt x="18804" y="5167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2345597" y="3377247"/>
              <a:ext cx="613215" cy="297010"/>
            </a:xfrm>
            <a:custGeom>
              <a:rect b="b" l="l" r="r" t="t"/>
              <a:pathLst>
                <a:path extrusionOk="0" h="5168" w="10670">
                  <a:moveTo>
                    <a:pt x="1" y="0"/>
                  </a:moveTo>
                  <a:lnTo>
                    <a:pt x="3036" y="5167"/>
                  </a:lnTo>
                  <a:lnTo>
                    <a:pt x="10669" y="5167"/>
                  </a:lnTo>
                  <a:lnTo>
                    <a:pt x="7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962785" y="2746151"/>
              <a:ext cx="326320" cy="276148"/>
            </a:xfrm>
            <a:custGeom>
              <a:rect b="b" l="l" r="r" t="t"/>
              <a:pathLst>
                <a:path extrusionOk="0" h="4805" w="5678">
                  <a:moveTo>
                    <a:pt x="2956" y="0"/>
                  </a:moveTo>
                  <a:cubicBezTo>
                    <a:pt x="1284" y="0"/>
                    <a:pt x="1" y="1807"/>
                    <a:pt x="823" y="3471"/>
                  </a:cubicBezTo>
                  <a:cubicBezTo>
                    <a:pt x="1269" y="4368"/>
                    <a:pt x="2122" y="4804"/>
                    <a:pt x="2973" y="4804"/>
                  </a:cubicBezTo>
                  <a:cubicBezTo>
                    <a:pt x="3931" y="4804"/>
                    <a:pt x="4887" y="4251"/>
                    <a:pt x="5253" y="3181"/>
                  </a:cubicBezTo>
                  <a:cubicBezTo>
                    <a:pt x="5677" y="1920"/>
                    <a:pt x="5008" y="559"/>
                    <a:pt x="3747" y="134"/>
                  </a:cubicBezTo>
                  <a:cubicBezTo>
                    <a:pt x="3478" y="43"/>
                    <a:pt x="3213" y="0"/>
                    <a:pt x="2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2973647" y="2749542"/>
              <a:ext cx="326377" cy="276435"/>
            </a:xfrm>
            <a:custGeom>
              <a:rect b="b" l="l" r="r" t="t"/>
              <a:pathLst>
                <a:path extrusionOk="0" h="4810" w="5679">
                  <a:moveTo>
                    <a:pt x="2961" y="0"/>
                  </a:moveTo>
                  <a:cubicBezTo>
                    <a:pt x="1280" y="0"/>
                    <a:pt x="0" y="1801"/>
                    <a:pt x="824" y="3468"/>
                  </a:cubicBezTo>
                  <a:cubicBezTo>
                    <a:pt x="1265" y="4371"/>
                    <a:pt x="2118" y="4810"/>
                    <a:pt x="2969" y="4810"/>
                  </a:cubicBezTo>
                  <a:cubicBezTo>
                    <a:pt x="3927" y="4810"/>
                    <a:pt x="4882" y="4253"/>
                    <a:pt x="5243" y="3178"/>
                  </a:cubicBezTo>
                  <a:cubicBezTo>
                    <a:pt x="5678" y="1928"/>
                    <a:pt x="4997" y="567"/>
                    <a:pt x="3748" y="131"/>
                  </a:cubicBezTo>
                  <a:cubicBezTo>
                    <a:pt x="3480" y="42"/>
                    <a:pt x="3216" y="0"/>
                    <a:pt x="2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3077383" y="2786554"/>
              <a:ext cx="134137" cy="202068"/>
            </a:xfrm>
            <a:custGeom>
              <a:rect b="b" l="l" r="r" t="t"/>
              <a:pathLst>
                <a:path extrusionOk="0" h="3516" w="2334">
                  <a:moveTo>
                    <a:pt x="927" y="1"/>
                  </a:moveTo>
                  <a:lnTo>
                    <a:pt x="949" y="581"/>
                  </a:lnTo>
                  <a:cubicBezTo>
                    <a:pt x="458" y="626"/>
                    <a:pt x="57" y="826"/>
                    <a:pt x="57" y="1340"/>
                  </a:cubicBezTo>
                  <a:cubicBezTo>
                    <a:pt x="57" y="2233"/>
                    <a:pt x="1518" y="1920"/>
                    <a:pt x="1518" y="2266"/>
                  </a:cubicBezTo>
                  <a:cubicBezTo>
                    <a:pt x="1518" y="2422"/>
                    <a:pt x="1295" y="2433"/>
                    <a:pt x="1161" y="2433"/>
                  </a:cubicBezTo>
                  <a:cubicBezTo>
                    <a:pt x="1039" y="2433"/>
                    <a:pt x="793" y="2389"/>
                    <a:pt x="793" y="2166"/>
                  </a:cubicBezTo>
                  <a:lnTo>
                    <a:pt x="793" y="2154"/>
                  </a:lnTo>
                  <a:lnTo>
                    <a:pt x="1" y="2154"/>
                  </a:lnTo>
                  <a:cubicBezTo>
                    <a:pt x="1" y="2645"/>
                    <a:pt x="458" y="2880"/>
                    <a:pt x="949" y="2924"/>
                  </a:cubicBezTo>
                  <a:lnTo>
                    <a:pt x="916" y="3516"/>
                  </a:lnTo>
                  <a:lnTo>
                    <a:pt x="1407" y="3516"/>
                  </a:lnTo>
                  <a:lnTo>
                    <a:pt x="1373" y="2936"/>
                  </a:lnTo>
                  <a:cubicBezTo>
                    <a:pt x="1898" y="2891"/>
                    <a:pt x="2333" y="2701"/>
                    <a:pt x="2333" y="2143"/>
                  </a:cubicBezTo>
                  <a:cubicBezTo>
                    <a:pt x="2333" y="1217"/>
                    <a:pt x="871" y="1552"/>
                    <a:pt x="871" y="1228"/>
                  </a:cubicBezTo>
                  <a:cubicBezTo>
                    <a:pt x="871" y="1094"/>
                    <a:pt x="1106" y="1094"/>
                    <a:pt x="1184" y="1094"/>
                  </a:cubicBezTo>
                  <a:cubicBezTo>
                    <a:pt x="1295" y="1094"/>
                    <a:pt x="1485" y="1128"/>
                    <a:pt x="1485" y="1306"/>
                  </a:cubicBezTo>
                  <a:lnTo>
                    <a:pt x="2277" y="1306"/>
                  </a:lnTo>
                  <a:cubicBezTo>
                    <a:pt x="2277" y="838"/>
                    <a:pt x="1842" y="626"/>
                    <a:pt x="1373" y="581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413299" y="2723048"/>
              <a:ext cx="322929" cy="276435"/>
            </a:xfrm>
            <a:custGeom>
              <a:rect b="b" l="l" r="r" t="t"/>
              <a:pathLst>
                <a:path extrusionOk="0" h="4810" w="5619">
                  <a:moveTo>
                    <a:pt x="3203" y="1"/>
                  </a:moveTo>
                  <a:cubicBezTo>
                    <a:pt x="1079" y="1"/>
                    <a:pt x="1" y="2563"/>
                    <a:pt x="1490" y="4085"/>
                  </a:cubicBezTo>
                  <a:cubicBezTo>
                    <a:pt x="1983" y="4586"/>
                    <a:pt x="2592" y="4810"/>
                    <a:pt x="3190" y="4810"/>
                  </a:cubicBezTo>
                  <a:cubicBezTo>
                    <a:pt x="4417" y="4810"/>
                    <a:pt x="5593" y="3864"/>
                    <a:pt x="5608" y="2422"/>
                  </a:cubicBezTo>
                  <a:cubicBezTo>
                    <a:pt x="5619" y="1094"/>
                    <a:pt x="4559" y="12"/>
                    <a:pt x="3231" y="1"/>
                  </a:cubicBezTo>
                  <a:cubicBezTo>
                    <a:pt x="3222" y="1"/>
                    <a:pt x="3212" y="1"/>
                    <a:pt x="3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424218" y="2723048"/>
              <a:ext cx="322929" cy="276435"/>
            </a:xfrm>
            <a:custGeom>
              <a:rect b="b" l="l" r="r" t="t"/>
              <a:pathLst>
                <a:path extrusionOk="0" h="4810" w="5619">
                  <a:moveTo>
                    <a:pt x="3203" y="1"/>
                  </a:moveTo>
                  <a:cubicBezTo>
                    <a:pt x="1079" y="1"/>
                    <a:pt x="1" y="2563"/>
                    <a:pt x="1501" y="4085"/>
                  </a:cubicBezTo>
                  <a:cubicBezTo>
                    <a:pt x="1990" y="4586"/>
                    <a:pt x="2598" y="4810"/>
                    <a:pt x="3195" y="4810"/>
                  </a:cubicBezTo>
                  <a:cubicBezTo>
                    <a:pt x="4421" y="4810"/>
                    <a:pt x="5600" y="3864"/>
                    <a:pt x="5607" y="2422"/>
                  </a:cubicBezTo>
                  <a:cubicBezTo>
                    <a:pt x="5619" y="1094"/>
                    <a:pt x="4558" y="12"/>
                    <a:pt x="3231" y="1"/>
                  </a:cubicBezTo>
                  <a:cubicBezTo>
                    <a:pt x="3221" y="1"/>
                    <a:pt x="3212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530943" y="2760289"/>
              <a:ext cx="158505" cy="201436"/>
            </a:xfrm>
            <a:custGeom>
              <a:rect b="b" l="l" r="r" t="t"/>
              <a:pathLst>
                <a:path extrusionOk="0" h="3505" w="2758">
                  <a:moveTo>
                    <a:pt x="1016" y="0"/>
                  </a:moveTo>
                  <a:lnTo>
                    <a:pt x="559" y="156"/>
                  </a:lnTo>
                  <a:lnTo>
                    <a:pt x="771" y="714"/>
                  </a:lnTo>
                  <a:cubicBezTo>
                    <a:pt x="325" y="904"/>
                    <a:pt x="1" y="1216"/>
                    <a:pt x="168" y="1707"/>
                  </a:cubicBezTo>
                  <a:cubicBezTo>
                    <a:pt x="278" y="2041"/>
                    <a:pt x="543" y="2126"/>
                    <a:pt x="831" y="2126"/>
                  </a:cubicBezTo>
                  <a:cubicBezTo>
                    <a:pt x="1130" y="2126"/>
                    <a:pt x="1454" y="2035"/>
                    <a:pt x="1654" y="2035"/>
                  </a:cubicBezTo>
                  <a:cubicBezTo>
                    <a:pt x="1752" y="2035"/>
                    <a:pt x="1820" y="2056"/>
                    <a:pt x="1842" y="2120"/>
                  </a:cubicBezTo>
                  <a:cubicBezTo>
                    <a:pt x="1898" y="2277"/>
                    <a:pt x="1675" y="2355"/>
                    <a:pt x="1563" y="2388"/>
                  </a:cubicBezTo>
                  <a:cubicBezTo>
                    <a:pt x="1514" y="2406"/>
                    <a:pt x="1445" y="2422"/>
                    <a:pt x="1376" y="2422"/>
                  </a:cubicBezTo>
                  <a:cubicBezTo>
                    <a:pt x="1273" y="2422"/>
                    <a:pt x="1168" y="2386"/>
                    <a:pt x="1128" y="2265"/>
                  </a:cubicBezTo>
                  <a:lnTo>
                    <a:pt x="1128" y="2243"/>
                  </a:lnTo>
                  <a:lnTo>
                    <a:pt x="369" y="2489"/>
                  </a:lnTo>
                  <a:cubicBezTo>
                    <a:pt x="485" y="2845"/>
                    <a:pt x="798" y="2980"/>
                    <a:pt x="1148" y="2980"/>
                  </a:cubicBezTo>
                  <a:cubicBezTo>
                    <a:pt x="1270" y="2980"/>
                    <a:pt x="1395" y="2964"/>
                    <a:pt x="1519" y="2935"/>
                  </a:cubicBezTo>
                  <a:lnTo>
                    <a:pt x="1675" y="3504"/>
                  </a:lnTo>
                  <a:lnTo>
                    <a:pt x="2132" y="3359"/>
                  </a:lnTo>
                  <a:lnTo>
                    <a:pt x="1920" y="2812"/>
                  </a:lnTo>
                  <a:cubicBezTo>
                    <a:pt x="2411" y="2600"/>
                    <a:pt x="2757" y="2277"/>
                    <a:pt x="2579" y="1752"/>
                  </a:cubicBezTo>
                  <a:cubicBezTo>
                    <a:pt x="2465" y="1407"/>
                    <a:pt x="2201" y="1317"/>
                    <a:pt x="1914" y="1317"/>
                  </a:cubicBezTo>
                  <a:cubicBezTo>
                    <a:pt x="1602" y="1317"/>
                    <a:pt x="1263" y="1424"/>
                    <a:pt x="1066" y="1424"/>
                  </a:cubicBezTo>
                  <a:cubicBezTo>
                    <a:pt x="983" y="1424"/>
                    <a:pt x="925" y="1405"/>
                    <a:pt x="905" y="1350"/>
                  </a:cubicBezTo>
                  <a:cubicBezTo>
                    <a:pt x="860" y="1205"/>
                    <a:pt x="1083" y="1138"/>
                    <a:pt x="1161" y="1116"/>
                  </a:cubicBezTo>
                  <a:cubicBezTo>
                    <a:pt x="1199" y="1100"/>
                    <a:pt x="1248" y="1088"/>
                    <a:pt x="1299" y="1088"/>
                  </a:cubicBezTo>
                  <a:cubicBezTo>
                    <a:pt x="1386" y="1088"/>
                    <a:pt x="1476" y="1122"/>
                    <a:pt x="1519" y="1228"/>
                  </a:cubicBezTo>
                  <a:lnTo>
                    <a:pt x="2266" y="971"/>
                  </a:lnTo>
                  <a:cubicBezTo>
                    <a:pt x="2160" y="644"/>
                    <a:pt x="1874" y="527"/>
                    <a:pt x="1545" y="527"/>
                  </a:cubicBezTo>
                  <a:cubicBezTo>
                    <a:pt x="1424" y="527"/>
                    <a:pt x="1298" y="542"/>
                    <a:pt x="1173" y="569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3424569" y="2644254"/>
              <a:ext cx="296148" cy="276493"/>
            </a:xfrm>
            <a:custGeom>
              <a:rect b="b" l="l" r="r" t="t"/>
              <a:pathLst>
                <a:path extrusionOk="0" h="4811" w="5153">
                  <a:moveTo>
                    <a:pt x="2497" y="1"/>
                  </a:moveTo>
                  <a:cubicBezTo>
                    <a:pt x="1315" y="1"/>
                    <a:pt x="166" y="877"/>
                    <a:pt x="86" y="2265"/>
                  </a:cubicBezTo>
                  <a:cubicBezTo>
                    <a:pt x="0" y="3760"/>
                    <a:pt x="1211" y="4811"/>
                    <a:pt x="2496" y="4811"/>
                  </a:cubicBezTo>
                  <a:cubicBezTo>
                    <a:pt x="3043" y="4811"/>
                    <a:pt x="3602" y="4621"/>
                    <a:pt x="4081" y="4195"/>
                  </a:cubicBezTo>
                  <a:cubicBezTo>
                    <a:pt x="5063" y="3314"/>
                    <a:pt x="5153" y="1796"/>
                    <a:pt x="4271" y="814"/>
                  </a:cubicBezTo>
                  <a:cubicBezTo>
                    <a:pt x="3776" y="253"/>
                    <a:pt x="3132" y="1"/>
                    <a:pt x="2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3431638" y="2652587"/>
              <a:ext cx="296780" cy="276665"/>
            </a:xfrm>
            <a:custGeom>
              <a:rect b="b" l="l" r="r" t="t"/>
              <a:pathLst>
                <a:path extrusionOk="0" h="4814" w="5164">
                  <a:moveTo>
                    <a:pt x="2500" y="1"/>
                  </a:moveTo>
                  <a:cubicBezTo>
                    <a:pt x="1314" y="1"/>
                    <a:pt x="166" y="877"/>
                    <a:pt x="86" y="2265"/>
                  </a:cubicBezTo>
                  <a:cubicBezTo>
                    <a:pt x="0" y="3766"/>
                    <a:pt x="1213" y="4813"/>
                    <a:pt x="2496" y="4813"/>
                  </a:cubicBezTo>
                  <a:cubicBezTo>
                    <a:pt x="3044" y="4813"/>
                    <a:pt x="3604" y="4623"/>
                    <a:pt x="4081" y="4195"/>
                  </a:cubicBezTo>
                  <a:cubicBezTo>
                    <a:pt x="5074" y="3314"/>
                    <a:pt x="5164" y="1796"/>
                    <a:pt x="4282" y="814"/>
                  </a:cubicBezTo>
                  <a:cubicBezTo>
                    <a:pt x="3783" y="253"/>
                    <a:pt x="3136" y="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3491064" y="2695461"/>
              <a:ext cx="165516" cy="189941"/>
            </a:xfrm>
            <a:custGeom>
              <a:rect b="b" l="l" r="r" t="t"/>
              <a:pathLst>
                <a:path extrusionOk="0" h="3305" w="2880">
                  <a:moveTo>
                    <a:pt x="2110" y="1"/>
                  </a:moveTo>
                  <a:lnTo>
                    <a:pt x="1842" y="537"/>
                  </a:lnTo>
                  <a:cubicBezTo>
                    <a:pt x="1651" y="451"/>
                    <a:pt x="1459" y="395"/>
                    <a:pt x="1284" y="395"/>
                  </a:cubicBezTo>
                  <a:cubicBezTo>
                    <a:pt x="1050" y="395"/>
                    <a:pt x="844" y="494"/>
                    <a:pt x="704" y="749"/>
                  </a:cubicBezTo>
                  <a:cubicBezTo>
                    <a:pt x="257" y="1530"/>
                    <a:pt x="1686" y="1976"/>
                    <a:pt x="1518" y="2266"/>
                  </a:cubicBezTo>
                  <a:cubicBezTo>
                    <a:pt x="1490" y="2319"/>
                    <a:pt x="1444" y="2338"/>
                    <a:pt x="1392" y="2338"/>
                  </a:cubicBezTo>
                  <a:cubicBezTo>
                    <a:pt x="1301" y="2338"/>
                    <a:pt x="1192" y="2280"/>
                    <a:pt x="1128" y="2244"/>
                  </a:cubicBezTo>
                  <a:cubicBezTo>
                    <a:pt x="1016" y="2177"/>
                    <a:pt x="826" y="2021"/>
                    <a:pt x="927" y="1831"/>
                  </a:cubicBezTo>
                  <a:lnTo>
                    <a:pt x="938" y="1820"/>
                  </a:lnTo>
                  <a:lnTo>
                    <a:pt x="246" y="1429"/>
                  </a:lnTo>
                  <a:lnTo>
                    <a:pt x="246" y="1429"/>
                  </a:lnTo>
                  <a:cubicBezTo>
                    <a:pt x="1" y="1853"/>
                    <a:pt x="291" y="2289"/>
                    <a:pt x="693" y="2568"/>
                  </a:cubicBezTo>
                  <a:lnTo>
                    <a:pt x="369" y="3070"/>
                  </a:lnTo>
                  <a:lnTo>
                    <a:pt x="793" y="3304"/>
                  </a:lnTo>
                  <a:lnTo>
                    <a:pt x="1050" y="2780"/>
                  </a:lnTo>
                  <a:cubicBezTo>
                    <a:pt x="1259" y="2882"/>
                    <a:pt x="1468" y="2946"/>
                    <a:pt x="1659" y="2946"/>
                  </a:cubicBezTo>
                  <a:cubicBezTo>
                    <a:pt x="1907" y="2946"/>
                    <a:pt x="2126" y="2838"/>
                    <a:pt x="2277" y="2568"/>
                  </a:cubicBezTo>
                  <a:cubicBezTo>
                    <a:pt x="2735" y="1764"/>
                    <a:pt x="1295" y="1329"/>
                    <a:pt x="1451" y="1050"/>
                  </a:cubicBezTo>
                  <a:cubicBezTo>
                    <a:pt x="1476" y="1011"/>
                    <a:pt x="1514" y="997"/>
                    <a:pt x="1556" y="997"/>
                  </a:cubicBezTo>
                  <a:cubicBezTo>
                    <a:pt x="1644" y="997"/>
                    <a:pt x="1752" y="1061"/>
                    <a:pt x="1797" y="1083"/>
                  </a:cubicBezTo>
                  <a:cubicBezTo>
                    <a:pt x="1898" y="1139"/>
                    <a:pt x="2043" y="1262"/>
                    <a:pt x="1954" y="1418"/>
                  </a:cubicBezTo>
                  <a:lnTo>
                    <a:pt x="2645" y="1809"/>
                  </a:lnTo>
                  <a:cubicBezTo>
                    <a:pt x="2880" y="1396"/>
                    <a:pt x="2601" y="1005"/>
                    <a:pt x="2210" y="738"/>
                  </a:cubicBezTo>
                  <a:lnTo>
                    <a:pt x="2534" y="24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3747387" y="2835060"/>
              <a:ext cx="327354" cy="276263"/>
            </a:xfrm>
            <a:custGeom>
              <a:rect b="b" l="l" r="r" t="t"/>
              <a:pathLst>
                <a:path extrusionOk="0" h="4807" w="5696">
                  <a:moveTo>
                    <a:pt x="3115" y="0"/>
                  </a:moveTo>
                  <a:cubicBezTo>
                    <a:pt x="2420" y="0"/>
                    <a:pt x="1717" y="299"/>
                    <a:pt x="1221" y="953"/>
                  </a:cubicBezTo>
                  <a:cubicBezTo>
                    <a:pt x="1" y="2563"/>
                    <a:pt x="1190" y="4807"/>
                    <a:pt x="3106" y="4807"/>
                  </a:cubicBezTo>
                  <a:cubicBezTo>
                    <a:pt x="3223" y="4807"/>
                    <a:pt x="3342" y="4798"/>
                    <a:pt x="3464" y="4781"/>
                  </a:cubicBezTo>
                  <a:cubicBezTo>
                    <a:pt x="4770" y="4602"/>
                    <a:pt x="5696" y="3386"/>
                    <a:pt x="5517" y="2080"/>
                  </a:cubicBezTo>
                  <a:cubicBezTo>
                    <a:pt x="5331" y="773"/>
                    <a:pt x="4233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3749169" y="2846209"/>
              <a:ext cx="326895" cy="276550"/>
            </a:xfrm>
            <a:custGeom>
              <a:rect b="b" l="l" r="r" t="t"/>
              <a:pathLst>
                <a:path extrusionOk="0" h="4812" w="5688">
                  <a:moveTo>
                    <a:pt x="3113" y="1"/>
                  </a:moveTo>
                  <a:cubicBezTo>
                    <a:pt x="2418" y="1"/>
                    <a:pt x="1716" y="298"/>
                    <a:pt x="1223" y="949"/>
                  </a:cubicBezTo>
                  <a:cubicBezTo>
                    <a:pt x="1" y="2562"/>
                    <a:pt x="1187" y="4812"/>
                    <a:pt x="3110" y="4812"/>
                  </a:cubicBezTo>
                  <a:cubicBezTo>
                    <a:pt x="3222" y="4812"/>
                    <a:pt x="3338" y="4804"/>
                    <a:pt x="3455" y="4788"/>
                  </a:cubicBezTo>
                  <a:cubicBezTo>
                    <a:pt x="4772" y="4598"/>
                    <a:pt x="5687" y="3393"/>
                    <a:pt x="5509" y="2076"/>
                  </a:cubicBezTo>
                  <a:cubicBezTo>
                    <a:pt x="5330" y="769"/>
                    <a:pt x="4231" y="1"/>
                    <a:pt x="3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3832273" y="2911727"/>
              <a:ext cx="193734" cy="147470"/>
            </a:xfrm>
            <a:custGeom>
              <a:rect b="b" l="l" r="r" t="t"/>
              <a:pathLst>
                <a:path extrusionOk="0" h="2566" w="3371">
                  <a:moveTo>
                    <a:pt x="1894" y="1"/>
                  </a:moveTo>
                  <a:cubicBezTo>
                    <a:pt x="1790" y="1"/>
                    <a:pt x="1680" y="28"/>
                    <a:pt x="1563" y="88"/>
                  </a:cubicBezTo>
                  <a:cubicBezTo>
                    <a:pt x="771" y="490"/>
                    <a:pt x="1697" y="1650"/>
                    <a:pt x="1395" y="1807"/>
                  </a:cubicBezTo>
                  <a:cubicBezTo>
                    <a:pt x="1375" y="1816"/>
                    <a:pt x="1356" y="1820"/>
                    <a:pt x="1338" y="1820"/>
                  </a:cubicBezTo>
                  <a:cubicBezTo>
                    <a:pt x="1221" y="1820"/>
                    <a:pt x="1131" y="1657"/>
                    <a:pt x="1083" y="1561"/>
                  </a:cubicBezTo>
                  <a:cubicBezTo>
                    <a:pt x="1027" y="1449"/>
                    <a:pt x="960" y="1215"/>
                    <a:pt x="1150" y="1115"/>
                  </a:cubicBezTo>
                  <a:lnTo>
                    <a:pt x="1172" y="1104"/>
                  </a:lnTo>
                  <a:lnTo>
                    <a:pt x="815" y="400"/>
                  </a:lnTo>
                  <a:cubicBezTo>
                    <a:pt x="369" y="624"/>
                    <a:pt x="369" y="1137"/>
                    <a:pt x="547" y="1595"/>
                  </a:cubicBezTo>
                  <a:lnTo>
                    <a:pt x="1" y="1829"/>
                  </a:lnTo>
                  <a:lnTo>
                    <a:pt x="213" y="2264"/>
                  </a:lnTo>
                  <a:lnTo>
                    <a:pt x="726" y="1974"/>
                  </a:lnTo>
                  <a:cubicBezTo>
                    <a:pt x="927" y="2317"/>
                    <a:pt x="1190" y="2566"/>
                    <a:pt x="1520" y="2566"/>
                  </a:cubicBezTo>
                  <a:cubicBezTo>
                    <a:pt x="1631" y="2566"/>
                    <a:pt x="1749" y="2538"/>
                    <a:pt x="1875" y="2476"/>
                  </a:cubicBezTo>
                  <a:cubicBezTo>
                    <a:pt x="2690" y="2063"/>
                    <a:pt x="1741" y="914"/>
                    <a:pt x="2032" y="769"/>
                  </a:cubicBezTo>
                  <a:cubicBezTo>
                    <a:pt x="2048" y="760"/>
                    <a:pt x="2064" y="756"/>
                    <a:pt x="2080" y="756"/>
                  </a:cubicBezTo>
                  <a:cubicBezTo>
                    <a:pt x="2183" y="756"/>
                    <a:pt x="2270" y="923"/>
                    <a:pt x="2299" y="981"/>
                  </a:cubicBezTo>
                  <a:cubicBezTo>
                    <a:pt x="2344" y="1081"/>
                    <a:pt x="2400" y="1260"/>
                    <a:pt x="2232" y="1349"/>
                  </a:cubicBezTo>
                  <a:lnTo>
                    <a:pt x="2590" y="2052"/>
                  </a:lnTo>
                  <a:cubicBezTo>
                    <a:pt x="3014" y="1840"/>
                    <a:pt x="3002" y="1360"/>
                    <a:pt x="2824" y="925"/>
                  </a:cubicBezTo>
                  <a:lnTo>
                    <a:pt x="3371" y="691"/>
                  </a:lnTo>
                  <a:lnTo>
                    <a:pt x="3147" y="255"/>
                  </a:lnTo>
                  <a:lnTo>
                    <a:pt x="2634" y="546"/>
                  </a:lnTo>
                  <a:cubicBezTo>
                    <a:pt x="2443" y="230"/>
                    <a:pt x="2197" y="1"/>
                    <a:pt x="1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2761404" y="2367701"/>
              <a:ext cx="326320" cy="276205"/>
            </a:xfrm>
            <a:custGeom>
              <a:rect b="b" l="l" r="r" t="t"/>
              <a:pathLst>
                <a:path extrusionOk="0" h="4806" w="5678">
                  <a:moveTo>
                    <a:pt x="2953" y="1"/>
                  </a:moveTo>
                  <a:cubicBezTo>
                    <a:pt x="1275" y="1"/>
                    <a:pt x="1" y="1808"/>
                    <a:pt x="823" y="3472"/>
                  </a:cubicBezTo>
                  <a:cubicBezTo>
                    <a:pt x="1264" y="4369"/>
                    <a:pt x="2117" y="4805"/>
                    <a:pt x="2967" y="4805"/>
                  </a:cubicBezTo>
                  <a:cubicBezTo>
                    <a:pt x="3926" y="4805"/>
                    <a:pt x="4881" y="4252"/>
                    <a:pt x="5242" y="3182"/>
                  </a:cubicBezTo>
                  <a:cubicBezTo>
                    <a:pt x="5677" y="1921"/>
                    <a:pt x="4997" y="559"/>
                    <a:pt x="3747" y="135"/>
                  </a:cubicBezTo>
                  <a:cubicBezTo>
                    <a:pt x="3477" y="43"/>
                    <a:pt x="3210" y="1"/>
                    <a:pt x="2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2788129" y="2372011"/>
              <a:ext cx="310515" cy="275688"/>
            </a:xfrm>
            <a:custGeom>
              <a:rect b="b" l="l" r="r" t="t"/>
              <a:pathLst>
                <a:path extrusionOk="0" h="4797" w="5403">
                  <a:moveTo>
                    <a:pt x="2698" y="0"/>
                  </a:moveTo>
                  <a:cubicBezTo>
                    <a:pt x="1695" y="0"/>
                    <a:pt x="763" y="629"/>
                    <a:pt x="425" y="1634"/>
                  </a:cubicBezTo>
                  <a:cubicBezTo>
                    <a:pt x="1" y="2884"/>
                    <a:pt x="670" y="4245"/>
                    <a:pt x="1931" y="4669"/>
                  </a:cubicBezTo>
                  <a:cubicBezTo>
                    <a:pt x="2188" y="4756"/>
                    <a:pt x="2449" y="4797"/>
                    <a:pt x="2705" y="4797"/>
                  </a:cubicBezTo>
                  <a:cubicBezTo>
                    <a:pt x="3707" y="4797"/>
                    <a:pt x="4640" y="4167"/>
                    <a:pt x="4978" y="3163"/>
                  </a:cubicBezTo>
                  <a:cubicBezTo>
                    <a:pt x="5402" y="1913"/>
                    <a:pt x="4721" y="551"/>
                    <a:pt x="3471" y="127"/>
                  </a:cubicBezTo>
                  <a:cubicBezTo>
                    <a:pt x="3215" y="41"/>
                    <a:pt x="2954" y="0"/>
                    <a:pt x="2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2875371" y="2408161"/>
              <a:ext cx="134769" cy="202068"/>
            </a:xfrm>
            <a:custGeom>
              <a:rect b="b" l="l" r="r" t="t"/>
              <a:pathLst>
                <a:path extrusionOk="0" h="3516" w="2345">
                  <a:moveTo>
                    <a:pt x="927" y="1"/>
                  </a:moveTo>
                  <a:lnTo>
                    <a:pt x="960" y="581"/>
                  </a:lnTo>
                  <a:cubicBezTo>
                    <a:pt x="458" y="625"/>
                    <a:pt x="68" y="826"/>
                    <a:pt x="68" y="1340"/>
                  </a:cubicBezTo>
                  <a:cubicBezTo>
                    <a:pt x="68" y="2232"/>
                    <a:pt x="1529" y="1920"/>
                    <a:pt x="1529" y="2255"/>
                  </a:cubicBezTo>
                  <a:cubicBezTo>
                    <a:pt x="1529" y="2422"/>
                    <a:pt x="1295" y="2422"/>
                    <a:pt x="1172" y="2422"/>
                  </a:cubicBezTo>
                  <a:cubicBezTo>
                    <a:pt x="1050" y="2422"/>
                    <a:pt x="793" y="2389"/>
                    <a:pt x="793" y="2165"/>
                  </a:cubicBezTo>
                  <a:lnTo>
                    <a:pt x="793" y="2154"/>
                  </a:lnTo>
                  <a:lnTo>
                    <a:pt x="1" y="2154"/>
                  </a:lnTo>
                  <a:cubicBezTo>
                    <a:pt x="1" y="2645"/>
                    <a:pt x="458" y="2880"/>
                    <a:pt x="960" y="2924"/>
                  </a:cubicBezTo>
                  <a:lnTo>
                    <a:pt x="927" y="3516"/>
                  </a:lnTo>
                  <a:lnTo>
                    <a:pt x="1407" y="3516"/>
                  </a:lnTo>
                  <a:lnTo>
                    <a:pt x="1373" y="2935"/>
                  </a:lnTo>
                  <a:cubicBezTo>
                    <a:pt x="1909" y="2891"/>
                    <a:pt x="2344" y="2690"/>
                    <a:pt x="2344" y="2132"/>
                  </a:cubicBezTo>
                  <a:cubicBezTo>
                    <a:pt x="2344" y="1217"/>
                    <a:pt x="882" y="1552"/>
                    <a:pt x="882" y="1228"/>
                  </a:cubicBezTo>
                  <a:cubicBezTo>
                    <a:pt x="882" y="1094"/>
                    <a:pt x="1116" y="1094"/>
                    <a:pt x="1183" y="1094"/>
                  </a:cubicBezTo>
                  <a:cubicBezTo>
                    <a:pt x="1306" y="1094"/>
                    <a:pt x="1496" y="1128"/>
                    <a:pt x="1496" y="1306"/>
                  </a:cubicBezTo>
                  <a:lnTo>
                    <a:pt x="2288" y="1306"/>
                  </a:lnTo>
                  <a:cubicBezTo>
                    <a:pt x="2288" y="838"/>
                    <a:pt x="1853" y="625"/>
                    <a:pt x="1373" y="581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643076" y="2544943"/>
              <a:ext cx="21149" cy="40287"/>
            </a:xfrm>
            <a:custGeom>
              <a:rect b="b" l="l" r="r" t="t"/>
              <a:pathLst>
                <a:path extrusionOk="0" h="701" w="368">
                  <a:moveTo>
                    <a:pt x="277" y="0"/>
                  </a:moveTo>
                  <a:cubicBezTo>
                    <a:pt x="251" y="0"/>
                    <a:pt x="225" y="16"/>
                    <a:pt x="213" y="53"/>
                  </a:cubicBezTo>
                  <a:cubicBezTo>
                    <a:pt x="134" y="232"/>
                    <a:pt x="67" y="422"/>
                    <a:pt x="12" y="611"/>
                  </a:cubicBezTo>
                  <a:cubicBezTo>
                    <a:pt x="0" y="645"/>
                    <a:pt x="23" y="689"/>
                    <a:pt x="67" y="701"/>
                  </a:cubicBezTo>
                  <a:lnTo>
                    <a:pt x="90" y="701"/>
                  </a:lnTo>
                  <a:cubicBezTo>
                    <a:pt x="112" y="701"/>
                    <a:pt x="146" y="678"/>
                    <a:pt x="157" y="656"/>
                  </a:cubicBezTo>
                  <a:cubicBezTo>
                    <a:pt x="213" y="466"/>
                    <a:pt x="279" y="288"/>
                    <a:pt x="346" y="109"/>
                  </a:cubicBezTo>
                  <a:cubicBezTo>
                    <a:pt x="367" y="46"/>
                    <a:pt x="322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3684743" y="2236895"/>
              <a:ext cx="427871" cy="250861"/>
            </a:xfrm>
            <a:custGeom>
              <a:rect b="b" l="l" r="r" t="t"/>
              <a:pathLst>
                <a:path extrusionOk="0" h="4365" w="7445">
                  <a:moveTo>
                    <a:pt x="7321" y="1"/>
                  </a:moveTo>
                  <a:cubicBezTo>
                    <a:pt x="6909" y="1"/>
                    <a:pt x="6507" y="34"/>
                    <a:pt x="6105" y="90"/>
                  </a:cubicBezTo>
                  <a:cubicBezTo>
                    <a:pt x="6060" y="101"/>
                    <a:pt x="6027" y="135"/>
                    <a:pt x="6038" y="180"/>
                  </a:cubicBezTo>
                  <a:cubicBezTo>
                    <a:pt x="6038" y="213"/>
                    <a:pt x="6072" y="235"/>
                    <a:pt x="6116" y="235"/>
                  </a:cubicBezTo>
                  <a:cubicBezTo>
                    <a:pt x="6518" y="180"/>
                    <a:pt x="6920" y="146"/>
                    <a:pt x="7321" y="146"/>
                  </a:cubicBezTo>
                  <a:lnTo>
                    <a:pt x="7366" y="146"/>
                  </a:lnTo>
                  <a:cubicBezTo>
                    <a:pt x="7411" y="146"/>
                    <a:pt x="7444" y="124"/>
                    <a:pt x="7444" y="79"/>
                  </a:cubicBezTo>
                  <a:cubicBezTo>
                    <a:pt x="7444" y="34"/>
                    <a:pt x="7411" y="1"/>
                    <a:pt x="7366" y="1"/>
                  </a:cubicBezTo>
                  <a:close/>
                  <a:moveTo>
                    <a:pt x="4891" y="376"/>
                  </a:moveTo>
                  <a:cubicBezTo>
                    <a:pt x="4883" y="376"/>
                    <a:pt x="4874" y="378"/>
                    <a:pt x="4866" y="380"/>
                  </a:cubicBezTo>
                  <a:cubicBezTo>
                    <a:pt x="4453" y="503"/>
                    <a:pt x="4063" y="659"/>
                    <a:pt x="3683" y="838"/>
                  </a:cubicBezTo>
                  <a:cubicBezTo>
                    <a:pt x="3639" y="860"/>
                    <a:pt x="3628" y="905"/>
                    <a:pt x="3650" y="938"/>
                  </a:cubicBezTo>
                  <a:cubicBezTo>
                    <a:pt x="3661" y="961"/>
                    <a:pt x="3683" y="972"/>
                    <a:pt x="3717" y="983"/>
                  </a:cubicBezTo>
                  <a:cubicBezTo>
                    <a:pt x="3728" y="972"/>
                    <a:pt x="3739" y="972"/>
                    <a:pt x="3750" y="972"/>
                  </a:cubicBezTo>
                  <a:cubicBezTo>
                    <a:pt x="4119" y="793"/>
                    <a:pt x="4509" y="637"/>
                    <a:pt x="4911" y="514"/>
                  </a:cubicBezTo>
                  <a:cubicBezTo>
                    <a:pt x="4944" y="503"/>
                    <a:pt x="4967" y="459"/>
                    <a:pt x="4956" y="425"/>
                  </a:cubicBezTo>
                  <a:cubicBezTo>
                    <a:pt x="4947" y="391"/>
                    <a:pt x="4919" y="376"/>
                    <a:pt x="4891" y="376"/>
                  </a:cubicBezTo>
                  <a:close/>
                  <a:moveTo>
                    <a:pt x="2617" y="1462"/>
                  </a:moveTo>
                  <a:cubicBezTo>
                    <a:pt x="2604" y="1462"/>
                    <a:pt x="2591" y="1466"/>
                    <a:pt x="2579" y="1474"/>
                  </a:cubicBezTo>
                  <a:cubicBezTo>
                    <a:pt x="2233" y="1720"/>
                    <a:pt x="1898" y="1976"/>
                    <a:pt x="1585" y="2266"/>
                  </a:cubicBezTo>
                  <a:cubicBezTo>
                    <a:pt x="1563" y="2300"/>
                    <a:pt x="1563" y="2344"/>
                    <a:pt x="1585" y="2378"/>
                  </a:cubicBezTo>
                  <a:cubicBezTo>
                    <a:pt x="1597" y="2389"/>
                    <a:pt x="1619" y="2400"/>
                    <a:pt x="1641" y="2400"/>
                  </a:cubicBezTo>
                  <a:cubicBezTo>
                    <a:pt x="1652" y="2400"/>
                    <a:pt x="1675" y="2389"/>
                    <a:pt x="1686" y="2378"/>
                  </a:cubicBezTo>
                  <a:cubicBezTo>
                    <a:pt x="1987" y="2088"/>
                    <a:pt x="2322" y="1831"/>
                    <a:pt x="2657" y="1597"/>
                  </a:cubicBezTo>
                  <a:cubicBezTo>
                    <a:pt x="2690" y="1574"/>
                    <a:pt x="2701" y="1530"/>
                    <a:pt x="2679" y="1496"/>
                  </a:cubicBezTo>
                  <a:cubicBezTo>
                    <a:pt x="2665" y="1475"/>
                    <a:pt x="2641" y="1462"/>
                    <a:pt x="2617" y="1462"/>
                  </a:cubicBezTo>
                  <a:close/>
                  <a:moveTo>
                    <a:pt x="788" y="3177"/>
                  </a:moveTo>
                  <a:cubicBezTo>
                    <a:pt x="766" y="3177"/>
                    <a:pt x="745" y="3185"/>
                    <a:pt x="726" y="3204"/>
                  </a:cubicBezTo>
                  <a:cubicBezTo>
                    <a:pt x="470" y="3539"/>
                    <a:pt x="235" y="3884"/>
                    <a:pt x="23" y="4253"/>
                  </a:cubicBezTo>
                  <a:cubicBezTo>
                    <a:pt x="1" y="4286"/>
                    <a:pt x="12" y="4331"/>
                    <a:pt x="57" y="4353"/>
                  </a:cubicBezTo>
                  <a:cubicBezTo>
                    <a:pt x="57" y="4364"/>
                    <a:pt x="79" y="4364"/>
                    <a:pt x="90" y="4364"/>
                  </a:cubicBezTo>
                  <a:cubicBezTo>
                    <a:pt x="112" y="4364"/>
                    <a:pt x="135" y="4353"/>
                    <a:pt x="146" y="4331"/>
                  </a:cubicBezTo>
                  <a:cubicBezTo>
                    <a:pt x="358" y="3963"/>
                    <a:pt x="592" y="3617"/>
                    <a:pt x="849" y="3293"/>
                  </a:cubicBezTo>
                  <a:cubicBezTo>
                    <a:pt x="871" y="3260"/>
                    <a:pt x="871" y="3215"/>
                    <a:pt x="838" y="3193"/>
                  </a:cubicBezTo>
                  <a:cubicBezTo>
                    <a:pt x="823" y="3183"/>
                    <a:pt x="805" y="3177"/>
                    <a:pt x="788" y="31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4174803" y="2243562"/>
              <a:ext cx="42988" cy="14598"/>
            </a:xfrm>
            <a:custGeom>
              <a:rect b="b" l="l" r="r" t="t"/>
              <a:pathLst>
                <a:path extrusionOk="0" h="254" w="748">
                  <a:moveTo>
                    <a:pt x="85" y="1"/>
                  </a:moveTo>
                  <a:cubicBezTo>
                    <a:pt x="19" y="1"/>
                    <a:pt x="0" y="142"/>
                    <a:pt x="81" y="142"/>
                  </a:cubicBezTo>
                  <a:cubicBezTo>
                    <a:pt x="83" y="142"/>
                    <a:pt x="86" y="142"/>
                    <a:pt x="89" y="142"/>
                  </a:cubicBezTo>
                  <a:cubicBezTo>
                    <a:pt x="268" y="175"/>
                    <a:pt x="468" y="209"/>
                    <a:pt x="658" y="253"/>
                  </a:cubicBezTo>
                  <a:lnTo>
                    <a:pt x="669" y="253"/>
                  </a:lnTo>
                  <a:cubicBezTo>
                    <a:pt x="703" y="253"/>
                    <a:pt x="736" y="231"/>
                    <a:pt x="747" y="209"/>
                  </a:cubicBezTo>
                  <a:cubicBezTo>
                    <a:pt x="747" y="164"/>
                    <a:pt x="725" y="130"/>
                    <a:pt x="692" y="119"/>
                  </a:cubicBezTo>
                  <a:cubicBezTo>
                    <a:pt x="491" y="75"/>
                    <a:pt x="301" y="30"/>
                    <a:pt x="111" y="8"/>
                  </a:cubicBezTo>
                  <a:cubicBezTo>
                    <a:pt x="102" y="3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149855" y="2068848"/>
              <a:ext cx="261090" cy="627353"/>
            </a:xfrm>
            <a:custGeom>
              <a:rect b="b" l="l" r="r" t="t"/>
              <a:pathLst>
                <a:path extrusionOk="0" h="10916" w="4543">
                  <a:moveTo>
                    <a:pt x="4468" y="0"/>
                  </a:moveTo>
                  <a:cubicBezTo>
                    <a:pt x="4445" y="0"/>
                    <a:pt x="4423" y="10"/>
                    <a:pt x="4409" y="24"/>
                  </a:cubicBezTo>
                  <a:lnTo>
                    <a:pt x="4364" y="79"/>
                  </a:lnTo>
                  <a:cubicBezTo>
                    <a:pt x="4342" y="113"/>
                    <a:pt x="4342" y="157"/>
                    <a:pt x="4375" y="180"/>
                  </a:cubicBezTo>
                  <a:cubicBezTo>
                    <a:pt x="4386" y="191"/>
                    <a:pt x="4409" y="202"/>
                    <a:pt x="4420" y="202"/>
                  </a:cubicBezTo>
                  <a:cubicBezTo>
                    <a:pt x="4442" y="202"/>
                    <a:pt x="4465" y="191"/>
                    <a:pt x="4476" y="169"/>
                  </a:cubicBezTo>
                  <a:lnTo>
                    <a:pt x="4520" y="124"/>
                  </a:lnTo>
                  <a:cubicBezTo>
                    <a:pt x="4543" y="90"/>
                    <a:pt x="4543" y="46"/>
                    <a:pt x="4509" y="12"/>
                  </a:cubicBezTo>
                  <a:cubicBezTo>
                    <a:pt x="4496" y="4"/>
                    <a:pt x="4482" y="0"/>
                    <a:pt x="4468" y="0"/>
                  </a:cubicBezTo>
                  <a:close/>
                  <a:moveTo>
                    <a:pt x="3705" y="987"/>
                  </a:moveTo>
                  <a:cubicBezTo>
                    <a:pt x="3685" y="987"/>
                    <a:pt x="3665" y="995"/>
                    <a:pt x="3650" y="1017"/>
                  </a:cubicBezTo>
                  <a:cubicBezTo>
                    <a:pt x="3416" y="1329"/>
                    <a:pt x="3204" y="1664"/>
                    <a:pt x="2992" y="1988"/>
                  </a:cubicBezTo>
                  <a:cubicBezTo>
                    <a:pt x="2969" y="2032"/>
                    <a:pt x="2980" y="2077"/>
                    <a:pt x="3014" y="2088"/>
                  </a:cubicBezTo>
                  <a:cubicBezTo>
                    <a:pt x="3022" y="2096"/>
                    <a:pt x="3030" y="2104"/>
                    <a:pt x="3038" y="2104"/>
                  </a:cubicBezTo>
                  <a:cubicBezTo>
                    <a:pt x="3041" y="2104"/>
                    <a:pt x="3044" y="2102"/>
                    <a:pt x="3047" y="2099"/>
                  </a:cubicBezTo>
                  <a:cubicBezTo>
                    <a:pt x="3053" y="2101"/>
                    <a:pt x="3059" y="2102"/>
                    <a:pt x="3065" y="2102"/>
                  </a:cubicBezTo>
                  <a:cubicBezTo>
                    <a:pt x="3089" y="2102"/>
                    <a:pt x="3105" y="2084"/>
                    <a:pt x="3114" y="2066"/>
                  </a:cubicBezTo>
                  <a:cubicBezTo>
                    <a:pt x="3315" y="1742"/>
                    <a:pt x="3538" y="1418"/>
                    <a:pt x="3762" y="1106"/>
                  </a:cubicBezTo>
                  <a:cubicBezTo>
                    <a:pt x="3810" y="1049"/>
                    <a:pt x="3759" y="987"/>
                    <a:pt x="3705" y="987"/>
                  </a:cubicBezTo>
                  <a:close/>
                  <a:moveTo>
                    <a:pt x="2463" y="2977"/>
                  </a:moveTo>
                  <a:cubicBezTo>
                    <a:pt x="2435" y="2977"/>
                    <a:pt x="2406" y="2989"/>
                    <a:pt x="2389" y="3014"/>
                  </a:cubicBezTo>
                  <a:cubicBezTo>
                    <a:pt x="2199" y="3360"/>
                    <a:pt x="2021" y="3706"/>
                    <a:pt x="1853" y="4063"/>
                  </a:cubicBezTo>
                  <a:cubicBezTo>
                    <a:pt x="1831" y="4097"/>
                    <a:pt x="1853" y="4141"/>
                    <a:pt x="1887" y="4153"/>
                  </a:cubicBezTo>
                  <a:cubicBezTo>
                    <a:pt x="1892" y="4158"/>
                    <a:pt x="1898" y="4161"/>
                    <a:pt x="1904" y="4161"/>
                  </a:cubicBezTo>
                  <a:cubicBezTo>
                    <a:pt x="1909" y="4161"/>
                    <a:pt x="1915" y="4158"/>
                    <a:pt x="1920" y="4153"/>
                  </a:cubicBezTo>
                  <a:cubicBezTo>
                    <a:pt x="1924" y="4155"/>
                    <a:pt x="1929" y="4155"/>
                    <a:pt x="1933" y="4155"/>
                  </a:cubicBezTo>
                  <a:cubicBezTo>
                    <a:pt x="1954" y="4155"/>
                    <a:pt x="1978" y="4137"/>
                    <a:pt x="1987" y="4119"/>
                  </a:cubicBezTo>
                  <a:cubicBezTo>
                    <a:pt x="2155" y="3773"/>
                    <a:pt x="2333" y="3427"/>
                    <a:pt x="2523" y="3081"/>
                  </a:cubicBezTo>
                  <a:cubicBezTo>
                    <a:pt x="2534" y="3048"/>
                    <a:pt x="2523" y="3003"/>
                    <a:pt x="2489" y="2981"/>
                  </a:cubicBezTo>
                  <a:cubicBezTo>
                    <a:pt x="2481" y="2978"/>
                    <a:pt x="2472" y="2977"/>
                    <a:pt x="2463" y="2977"/>
                  </a:cubicBezTo>
                  <a:close/>
                  <a:moveTo>
                    <a:pt x="1448" y="5081"/>
                  </a:moveTo>
                  <a:cubicBezTo>
                    <a:pt x="1420" y="5081"/>
                    <a:pt x="1390" y="5097"/>
                    <a:pt x="1373" y="5135"/>
                  </a:cubicBezTo>
                  <a:cubicBezTo>
                    <a:pt x="1228" y="5492"/>
                    <a:pt x="1094" y="5860"/>
                    <a:pt x="972" y="6228"/>
                  </a:cubicBezTo>
                  <a:cubicBezTo>
                    <a:pt x="949" y="6284"/>
                    <a:pt x="983" y="6329"/>
                    <a:pt x="1039" y="6329"/>
                  </a:cubicBezTo>
                  <a:cubicBezTo>
                    <a:pt x="1072" y="6329"/>
                    <a:pt x="1094" y="6317"/>
                    <a:pt x="1106" y="6284"/>
                  </a:cubicBezTo>
                  <a:cubicBezTo>
                    <a:pt x="1240" y="5916"/>
                    <a:pt x="1373" y="5547"/>
                    <a:pt x="1519" y="5179"/>
                  </a:cubicBezTo>
                  <a:cubicBezTo>
                    <a:pt x="1539" y="5124"/>
                    <a:pt x="1495" y="5081"/>
                    <a:pt x="1448" y="5081"/>
                  </a:cubicBezTo>
                  <a:close/>
                  <a:moveTo>
                    <a:pt x="693" y="7308"/>
                  </a:moveTo>
                  <a:cubicBezTo>
                    <a:pt x="660" y="7308"/>
                    <a:pt x="635" y="7329"/>
                    <a:pt x="626" y="7366"/>
                  </a:cubicBezTo>
                  <a:cubicBezTo>
                    <a:pt x="525" y="7735"/>
                    <a:pt x="425" y="8125"/>
                    <a:pt x="347" y="8505"/>
                  </a:cubicBezTo>
                  <a:cubicBezTo>
                    <a:pt x="336" y="8549"/>
                    <a:pt x="358" y="8583"/>
                    <a:pt x="403" y="8594"/>
                  </a:cubicBezTo>
                  <a:lnTo>
                    <a:pt x="425" y="8594"/>
                  </a:lnTo>
                  <a:cubicBezTo>
                    <a:pt x="458" y="8594"/>
                    <a:pt x="481" y="8561"/>
                    <a:pt x="492" y="8538"/>
                  </a:cubicBezTo>
                  <a:cubicBezTo>
                    <a:pt x="570" y="8159"/>
                    <a:pt x="670" y="7779"/>
                    <a:pt x="771" y="7400"/>
                  </a:cubicBezTo>
                  <a:cubicBezTo>
                    <a:pt x="782" y="7355"/>
                    <a:pt x="760" y="7322"/>
                    <a:pt x="715" y="7311"/>
                  </a:cubicBezTo>
                  <a:cubicBezTo>
                    <a:pt x="707" y="7309"/>
                    <a:pt x="700" y="7308"/>
                    <a:pt x="693" y="7308"/>
                  </a:cubicBezTo>
                  <a:close/>
                  <a:moveTo>
                    <a:pt x="210" y="9596"/>
                  </a:moveTo>
                  <a:cubicBezTo>
                    <a:pt x="180" y="9596"/>
                    <a:pt x="146" y="9627"/>
                    <a:pt x="146" y="9665"/>
                  </a:cubicBezTo>
                  <a:cubicBezTo>
                    <a:pt x="90" y="10056"/>
                    <a:pt x="34" y="10446"/>
                    <a:pt x="1" y="10837"/>
                  </a:cubicBezTo>
                  <a:cubicBezTo>
                    <a:pt x="1" y="10871"/>
                    <a:pt x="34" y="10904"/>
                    <a:pt x="68" y="10915"/>
                  </a:cubicBezTo>
                  <a:cubicBezTo>
                    <a:pt x="112" y="10915"/>
                    <a:pt x="146" y="10882"/>
                    <a:pt x="146" y="10848"/>
                  </a:cubicBezTo>
                  <a:cubicBezTo>
                    <a:pt x="179" y="10458"/>
                    <a:pt x="235" y="10067"/>
                    <a:pt x="291" y="9688"/>
                  </a:cubicBezTo>
                  <a:cubicBezTo>
                    <a:pt x="291" y="9643"/>
                    <a:pt x="269" y="9609"/>
                    <a:pt x="224" y="9598"/>
                  </a:cubicBezTo>
                  <a:cubicBezTo>
                    <a:pt x="220" y="9597"/>
                    <a:pt x="215" y="9596"/>
                    <a:pt x="210" y="9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1976860" y="2596093"/>
              <a:ext cx="522066" cy="131493"/>
            </a:xfrm>
            <a:custGeom>
              <a:rect b="b" l="l" r="r" t="t"/>
              <a:pathLst>
                <a:path extrusionOk="0" h="2288" w="9084">
                  <a:moveTo>
                    <a:pt x="4587" y="1"/>
                  </a:moveTo>
                  <a:cubicBezTo>
                    <a:pt x="4317" y="1"/>
                    <a:pt x="4050" y="18"/>
                    <a:pt x="3783" y="56"/>
                  </a:cubicBezTo>
                  <a:cubicBezTo>
                    <a:pt x="3739" y="56"/>
                    <a:pt x="3716" y="90"/>
                    <a:pt x="3716" y="134"/>
                  </a:cubicBezTo>
                  <a:cubicBezTo>
                    <a:pt x="3716" y="168"/>
                    <a:pt x="3750" y="201"/>
                    <a:pt x="3794" y="201"/>
                  </a:cubicBezTo>
                  <a:cubicBezTo>
                    <a:pt x="4038" y="166"/>
                    <a:pt x="4278" y="149"/>
                    <a:pt x="4519" y="149"/>
                  </a:cubicBezTo>
                  <a:cubicBezTo>
                    <a:pt x="4664" y="149"/>
                    <a:pt x="4808" y="155"/>
                    <a:pt x="4955" y="168"/>
                  </a:cubicBezTo>
                  <a:cubicBezTo>
                    <a:pt x="5000" y="168"/>
                    <a:pt x="5033" y="134"/>
                    <a:pt x="5033" y="90"/>
                  </a:cubicBezTo>
                  <a:cubicBezTo>
                    <a:pt x="5033" y="56"/>
                    <a:pt x="5000" y="23"/>
                    <a:pt x="4966" y="11"/>
                  </a:cubicBezTo>
                  <a:cubicBezTo>
                    <a:pt x="4839" y="4"/>
                    <a:pt x="4713" y="1"/>
                    <a:pt x="4587" y="1"/>
                  </a:cubicBezTo>
                  <a:close/>
                  <a:moveTo>
                    <a:pt x="6115" y="221"/>
                  </a:moveTo>
                  <a:cubicBezTo>
                    <a:pt x="6079" y="221"/>
                    <a:pt x="6049" y="242"/>
                    <a:pt x="6049" y="279"/>
                  </a:cubicBezTo>
                  <a:cubicBezTo>
                    <a:pt x="6026" y="313"/>
                    <a:pt x="6049" y="357"/>
                    <a:pt x="6093" y="369"/>
                  </a:cubicBezTo>
                  <a:cubicBezTo>
                    <a:pt x="6461" y="469"/>
                    <a:pt x="6819" y="614"/>
                    <a:pt x="7164" y="793"/>
                  </a:cubicBezTo>
                  <a:cubicBezTo>
                    <a:pt x="7176" y="804"/>
                    <a:pt x="7187" y="804"/>
                    <a:pt x="7198" y="804"/>
                  </a:cubicBezTo>
                  <a:cubicBezTo>
                    <a:pt x="7231" y="804"/>
                    <a:pt x="7254" y="793"/>
                    <a:pt x="7265" y="759"/>
                  </a:cubicBezTo>
                  <a:cubicBezTo>
                    <a:pt x="7287" y="726"/>
                    <a:pt x="7265" y="681"/>
                    <a:pt x="7231" y="670"/>
                  </a:cubicBezTo>
                  <a:cubicBezTo>
                    <a:pt x="6886" y="480"/>
                    <a:pt x="6517" y="335"/>
                    <a:pt x="6138" y="223"/>
                  </a:cubicBezTo>
                  <a:cubicBezTo>
                    <a:pt x="6130" y="222"/>
                    <a:pt x="6123" y="221"/>
                    <a:pt x="6115" y="221"/>
                  </a:cubicBezTo>
                  <a:close/>
                  <a:moveTo>
                    <a:pt x="2645" y="321"/>
                  </a:moveTo>
                  <a:cubicBezTo>
                    <a:pt x="2638" y="321"/>
                    <a:pt x="2630" y="322"/>
                    <a:pt x="2623" y="324"/>
                  </a:cubicBezTo>
                  <a:cubicBezTo>
                    <a:pt x="2254" y="458"/>
                    <a:pt x="1897" y="625"/>
                    <a:pt x="1551" y="837"/>
                  </a:cubicBezTo>
                  <a:cubicBezTo>
                    <a:pt x="1518" y="860"/>
                    <a:pt x="1507" y="904"/>
                    <a:pt x="1529" y="938"/>
                  </a:cubicBezTo>
                  <a:cubicBezTo>
                    <a:pt x="1540" y="960"/>
                    <a:pt x="1562" y="971"/>
                    <a:pt x="1596" y="971"/>
                  </a:cubicBezTo>
                  <a:cubicBezTo>
                    <a:pt x="1607" y="971"/>
                    <a:pt x="1618" y="960"/>
                    <a:pt x="1629" y="960"/>
                  </a:cubicBezTo>
                  <a:cubicBezTo>
                    <a:pt x="1964" y="759"/>
                    <a:pt x="2310" y="592"/>
                    <a:pt x="2678" y="469"/>
                  </a:cubicBezTo>
                  <a:cubicBezTo>
                    <a:pt x="2712" y="447"/>
                    <a:pt x="2734" y="413"/>
                    <a:pt x="2723" y="369"/>
                  </a:cubicBezTo>
                  <a:cubicBezTo>
                    <a:pt x="2705" y="341"/>
                    <a:pt x="2679" y="321"/>
                    <a:pt x="2645" y="321"/>
                  </a:cubicBezTo>
                  <a:close/>
                  <a:moveTo>
                    <a:pt x="659" y="1526"/>
                  </a:moveTo>
                  <a:cubicBezTo>
                    <a:pt x="639" y="1526"/>
                    <a:pt x="619" y="1535"/>
                    <a:pt x="603" y="1551"/>
                  </a:cubicBezTo>
                  <a:cubicBezTo>
                    <a:pt x="402" y="1741"/>
                    <a:pt x="201" y="1942"/>
                    <a:pt x="34" y="2165"/>
                  </a:cubicBezTo>
                  <a:cubicBezTo>
                    <a:pt x="0" y="2199"/>
                    <a:pt x="11" y="2243"/>
                    <a:pt x="45" y="2266"/>
                  </a:cubicBezTo>
                  <a:cubicBezTo>
                    <a:pt x="56" y="2277"/>
                    <a:pt x="67" y="2288"/>
                    <a:pt x="89" y="2288"/>
                  </a:cubicBezTo>
                  <a:cubicBezTo>
                    <a:pt x="112" y="2288"/>
                    <a:pt x="134" y="2277"/>
                    <a:pt x="156" y="2254"/>
                  </a:cubicBezTo>
                  <a:cubicBezTo>
                    <a:pt x="324" y="2042"/>
                    <a:pt x="513" y="1842"/>
                    <a:pt x="714" y="1652"/>
                  </a:cubicBezTo>
                  <a:cubicBezTo>
                    <a:pt x="737" y="1618"/>
                    <a:pt x="737" y="1574"/>
                    <a:pt x="714" y="1551"/>
                  </a:cubicBezTo>
                  <a:cubicBezTo>
                    <a:pt x="698" y="1535"/>
                    <a:pt x="678" y="1526"/>
                    <a:pt x="659" y="1526"/>
                  </a:cubicBezTo>
                  <a:close/>
                  <a:moveTo>
                    <a:pt x="8191" y="1303"/>
                  </a:moveTo>
                  <a:cubicBezTo>
                    <a:pt x="8135" y="1303"/>
                    <a:pt x="8069" y="1394"/>
                    <a:pt x="8124" y="1440"/>
                  </a:cubicBezTo>
                  <a:cubicBezTo>
                    <a:pt x="8426" y="1685"/>
                    <a:pt x="8693" y="1953"/>
                    <a:pt x="8939" y="2254"/>
                  </a:cubicBezTo>
                  <a:cubicBezTo>
                    <a:pt x="8950" y="2277"/>
                    <a:pt x="8972" y="2288"/>
                    <a:pt x="8995" y="2288"/>
                  </a:cubicBezTo>
                  <a:cubicBezTo>
                    <a:pt x="9017" y="2288"/>
                    <a:pt x="9028" y="2277"/>
                    <a:pt x="9050" y="2266"/>
                  </a:cubicBezTo>
                  <a:cubicBezTo>
                    <a:pt x="9084" y="2243"/>
                    <a:pt x="9084" y="2199"/>
                    <a:pt x="9062" y="2165"/>
                  </a:cubicBezTo>
                  <a:cubicBezTo>
                    <a:pt x="8805" y="1853"/>
                    <a:pt x="8526" y="1574"/>
                    <a:pt x="8225" y="1317"/>
                  </a:cubicBezTo>
                  <a:cubicBezTo>
                    <a:pt x="8215" y="1307"/>
                    <a:pt x="8203" y="1303"/>
                    <a:pt x="8191" y="1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2392437" y="2108216"/>
              <a:ext cx="474020" cy="233964"/>
            </a:xfrm>
            <a:custGeom>
              <a:rect b="b" l="l" r="r" t="t"/>
              <a:pathLst>
                <a:path extrusionOk="0" h="4071" w="8248">
                  <a:moveTo>
                    <a:pt x="2314" y="0"/>
                  </a:moveTo>
                  <a:cubicBezTo>
                    <a:pt x="2067" y="0"/>
                    <a:pt x="1818" y="18"/>
                    <a:pt x="1574" y="53"/>
                  </a:cubicBezTo>
                  <a:cubicBezTo>
                    <a:pt x="1529" y="53"/>
                    <a:pt x="1507" y="97"/>
                    <a:pt x="1507" y="131"/>
                  </a:cubicBezTo>
                  <a:cubicBezTo>
                    <a:pt x="1518" y="164"/>
                    <a:pt x="1540" y="198"/>
                    <a:pt x="1585" y="198"/>
                  </a:cubicBezTo>
                  <a:lnTo>
                    <a:pt x="1596" y="198"/>
                  </a:lnTo>
                  <a:cubicBezTo>
                    <a:pt x="1849" y="168"/>
                    <a:pt x="2107" y="153"/>
                    <a:pt x="2367" y="153"/>
                  </a:cubicBezTo>
                  <a:cubicBezTo>
                    <a:pt x="2496" y="153"/>
                    <a:pt x="2627" y="157"/>
                    <a:pt x="2757" y="164"/>
                  </a:cubicBezTo>
                  <a:cubicBezTo>
                    <a:pt x="2790" y="164"/>
                    <a:pt x="2824" y="131"/>
                    <a:pt x="2824" y="97"/>
                  </a:cubicBezTo>
                  <a:cubicBezTo>
                    <a:pt x="2835" y="53"/>
                    <a:pt x="2801" y="19"/>
                    <a:pt x="2757" y="19"/>
                  </a:cubicBezTo>
                  <a:cubicBezTo>
                    <a:pt x="2610" y="7"/>
                    <a:pt x="2462" y="0"/>
                    <a:pt x="2314" y="0"/>
                  </a:cubicBezTo>
                  <a:close/>
                  <a:moveTo>
                    <a:pt x="442" y="304"/>
                  </a:moveTo>
                  <a:cubicBezTo>
                    <a:pt x="433" y="304"/>
                    <a:pt x="424" y="306"/>
                    <a:pt x="413" y="309"/>
                  </a:cubicBezTo>
                  <a:cubicBezTo>
                    <a:pt x="302" y="354"/>
                    <a:pt x="179" y="388"/>
                    <a:pt x="67" y="432"/>
                  </a:cubicBezTo>
                  <a:cubicBezTo>
                    <a:pt x="0" y="466"/>
                    <a:pt x="23" y="566"/>
                    <a:pt x="90" y="577"/>
                  </a:cubicBezTo>
                  <a:lnTo>
                    <a:pt x="123" y="577"/>
                  </a:lnTo>
                  <a:cubicBezTo>
                    <a:pt x="235" y="533"/>
                    <a:pt x="346" y="488"/>
                    <a:pt x="458" y="454"/>
                  </a:cubicBezTo>
                  <a:cubicBezTo>
                    <a:pt x="548" y="424"/>
                    <a:pt x="521" y="304"/>
                    <a:pt x="442" y="304"/>
                  </a:cubicBezTo>
                  <a:close/>
                  <a:moveTo>
                    <a:pt x="3904" y="202"/>
                  </a:moveTo>
                  <a:cubicBezTo>
                    <a:pt x="3842" y="202"/>
                    <a:pt x="3816" y="344"/>
                    <a:pt x="3895" y="354"/>
                  </a:cubicBezTo>
                  <a:cubicBezTo>
                    <a:pt x="4263" y="443"/>
                    <a:pt x="4632" y="577"/>
                    <a:pt x="4978" y="745"/>
                  </a:cubicBezTo>
                  <a:lnTo>
                    <a:pt x="5011" y="745"/>
                  </a:lnTo>
                  <a:cubicBezTo>
                    <a:pt x="5089" y="745"/>
                    <a:pt x="5111" y="644"/>
                    <a:pt x="5045" y="611"/>
                  </a:cubicBezTo>
                  <a:cubicBezTo>
                    <a:pt x="4687" y="443"/>
                    <a:pt x="4308" y="309"/>
                    <a:pt x="3929" y="209"/>
                  </a:cubicBezTo>
                  <a:cubicBezTo>
                    <a:pt x="3920" y="204"/>
                    <a:pt x="3912" y="202"/>
                    <a:pt x="3904" y="202"/>
                  </a:cubicBezTo>
                  <a:close/>
                  <a:moveTo>
                    <a:pt x="6031" y="1191"/>
                  </a:moveTo>
                  <a:cubicBezTo>
                    <a:pt x="5970" y="1191"/>
                    <a:pt x="5927" y="1268"/>
                    <a:pt x="5982" y="1314"/>
                  </a:cubicBezTo>
                  <a:cubicBezTo>
                    <a:pt x="6294" y="1548"/>
                    <a:pt x="6585" y="1794"/>
                    <a:pt x="6852" y="2073"/>
                  </a:cubicBezTo>
                  <a:cubicBezTo>
                    <a:pt x="6864" y="2095"/>
                    <a:pt x="6886" y="2106"/>
                    <a:pt x="6908" y="2106"/>
                  </a:cubicBezTo>
                  <a:cubicBezTo>
                    <a:pt x="6930" y="2106"/>
                    <a:pt x="6942" y="2095"/>
                    <a:pt x="6964" y="2084"/>
                  </a:cubicBezTo>
                  <a:cubicBezTo>
                    <a:pt x="6986" y="2050"/>
                    <a:pt x="6986" y="2006"/>
                    <a:pt x="6964" y="1972"/>
                  </a:cubicBezTo>
                  <a:cubicBezTo>
                    <a:pt x="6685" y="1693"/>
                    <a:pt x="6384" y="1425"/>
                    <a:pt x="6071" y="1202"/>
                  </a:cubicBezTo>
                  <a:cubicBezTo>
                    <a:pt x="6058" y="1194"/>
                    <a:pt x="6044" y="1191"/>
                    <a:pt x="6031" y="1191"/>
                  </a:cubicBezTo>
                  <a:close/>
                  <a:moveTo>
                    <a:pt x="7625" y="2881"/>
                  </a:moveTo>
                  <a:cubicBezTo>
                    <a:pt x="7574" y="2881"/>
                    <a:pt x="7528" y="2937"/>
                    <a:pt x="7567" y="2999"/>
                  </a:cubicBezTo>
                  <a:cubicBezTo>
                    <a:pt x="7767" y="3322"/>
                    <a:pt x="7946" y="3668"/>
                    <a:pt x="8102" y="4025"/>
                  </a:cubicBezTo>
                  <a:cubicBezTo>
                    <a:pt x="8113" y="4048"/>
                    <a:pt x="8136" y="4070"/>
                    <a:pt x="8169" y="4070"/>
                  </a:cubicBezTo>
                  <a:cubicBezTo>
                    <a:pt x="8169" y="4070"/>
                    <a:pt x="8180" y="4070"/>
                    <a:pt x="8192" y="4059"/>
                  </a:cubicBezTo>
                  <a:cubicBezTo>
                    <a:pt x="8225" y="4048"/>
                    <a:pt x="8247" y="4003"/>
                    <a:pt x="8236" y="3970"/>
                  </a:cubicBezTo>
                  <a:cubicBezTo>
                    <a:pt x="8080" y="3601"/>
                    <a:pt x="7901" y="3244"/>
                    <a:pt x="7689" y="2921"/>
                  </a:cubicBezTo>
                  <a:cubicBezTo>
                    <a:pt x="7672" y="2893"/>
                    <a:pt x="7648" y="2881"/>
                    <a:pt x="7625" y="2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060607" y="2688335"/>
              <a:ext cx="561204" cy="162413"/>
            </a:xfrm>
            <a:custGeom>
              <a:rect b="b" l="l" r="r" t="t"/>
              <a:pathLst>
                <a:path extrusionOk="0" h="2826" w="9765">
                  <a:moveTo>
                    <a:pt x="6322" y="0"/>
                  </a:moveTo>
                  <a:cubicBezTo>
                    <a:pt x="6286" y="0"/>
                    <a:pt x="6261" y="30"/>
                    <a:pt x="6261" y="69"/>
                  </a:cubicBezTo>
                  <a:cubicBezTo>
                    <a:pt x="6261" y="103"/>
                    <a:pt x="6283" y="136"/>
                    <a:pt x="6328" y="147"/>
                  </a:cubicBezTo>
                  <a:cubicBezTo>
                    <a:pt x="6718" y="170"/>
                    <a:pt x="7098" y="214"/>
                    <a:pt x="7477" y="292"/>
                  </a:cubicBezTo>
                  <a:lnTo>
                    <a:pt x="7499" y="292"/>
                  </a:lnTo>
                  <a:cubicBezTo>
                    <a:pt x="7533" y="292"/>
                    <a:pt x="7555" y="270"/>
                    <a:pt x="7566" y="237"/>
                  </a:cubicBezTo>
                  <a:cubicBezTo>
                    <a:pt x="7578" y="192"/>
                    <a:pt x="7544" y="158"/>
                    <a:pt x="7511" y="147"/>
                  </a:cubicBezTo>
                  <a:cubicBezTo>
                    <a:pt x="7120" y="69"/>
                    <a:pt x="6729" y="13"/>
                    <a:pt x="6339" y="2"/>
                  </a:cubicBezTo>
                  <a:cubicBezTo>
                    <a:pt x="6333" y="1"/>
                    <a:pt x="6327" y="0"/>
                    <a:pt x="6322" y="0"/>
                  </a:cubicBezTo>
                  <a:close/>
                  <a:moveTo>
                    <a:pt x="5170" y="22"/>
                  </a:moveTo>
                  <a:cubicBezTo>
                    <a:pt x="5165" y="22"/>
                    <a:pt x="5160" y="23"/>
                    <a:pt x="5156" y="25"/>
                  </a:cubicBezTo>
                  <a:cubicBezTo>
                    <a:pt x="4765" y="69"/>
                    <a:pt x="4375" y="136"/>
                    <a:pt x="3984" y="237"/>
                  </a:cubicBezTo>
                  <a:cubicBezTo>
                    <a:pt x="3951" y="237"/>
                    <a:pt x="3928" y="281"/>
                    <a:pt x="3940" y="326"/>
                  </a:cubicBezTo>
                  <a:cubicBezTo>
                    <a:pt x="3940" y="348"/>
                    <a:pt x="3973" y="370"/>
                    <a:pt x="4007" y="382"/>
                  </a:cubicBezTo>
                  <a:lnTo>
                    <a:pt x="4029" y="370"/>
                  </a:lnTo>
                  <a:cubicBezTo>
                    <a:pt x="4397" y="281"/>
                    <a:pt x="4777" y="214"/>
                    <a:pt x="5167" y="170"/>
                  </a:cubicBezTo>
                  <a:cubicBezTo>
                    <a:pt x="5212" y="170"/>
                    <a:pt x="5234" y="125"/>
                    <a:pt x="5234" y="92"/>
                  </a:cubicBezTo>
                  <a:cubicBezTo>
                    <a:pt x="5234" y="53"/>
                    <a:pt x="5200" y="22"/>
                    <a:pt x="5170" y="22"/>
                  </a:cubicBezTo>
                  <a:close/>
                  <a:moveTo>
                    <a:pt x="8615" y="473"/>
                  </a:moveTo>
                  <a:cubicBezTo>
                    <a:pt x="8587" y="473"/>
                    <a:pt x="8565" y="494"/>
                    <a:pt x="8548" y="527"/>
                  </a:cubicBezTo>
                  <a:cubicBezTo>
                    <a:pt x="8537" y="560"/>
                    <a:pt x="8560" y="605"/>
                    <a:pt x="8593" y="616"/>
                  </a:cubicBezTo>
                  <a:cubicBezTo>
                    <a:pt x="8961" y="750"/>
                    <a:pt x="9307" y="917"/>
                    <a:pt x="9642" y="1107"/>
                  </a:cubicBezTo>
                  <a:cubicBezTo>
                    <a:pt x="9653" y="1107"/>
                    <a:pt x="9664" y="1118"/>
                    <a:pt x="9687" y="1118"/>
                  </a:cubicBezTo>
                  <a:cubicBezTo>
                    <a:pt x="9709" y="1118"/>
                    <a:pt x="9731" y="1096"/>
                    <a:pt x="9743" y="1074"/>
                  </a:cubicBezTo>
                  <a:cubicBezTo>
                    <a:pt x="9765" y="1040"/>
                    <a:pt x="9754" y="995"/>
                    <a:pt x="9720" y="973"/>
                  </a:cubicBezTo>
                  <a:cubicBezTo>
                    <a:pt x="9374" y="783"/>
                    <a:pt x="9017" y="616"/>
                    <a:pt x="8649" y="482"/>
                  </a:cubicBezTo>
                  <a:cubicBezTo>
                    <a:pt x="8637" y="476"/>
                    <a:pt x="8626" y="473"/>
                    <a:pt x="8615" y="473"/>
                  </a:cubicBezTo>
                  <a:close/>
                  <a:moveTo>
                    <a:pt x="2898" y="607"/>
                  </a:moveTo>
                  <a:cubicBezTo>
                    <a:pt x="2888" y="607"/>
                    <a:pt x="2878" y="610"/>
                    <a:pt x="2868" y="616"/>
                  </a:cubicBezTo>
                  <a:cubicBezTo>
                    <a:pt x="2500" y="772"/>
                    <a:pt x="2154" y="951"/>
                    <a:pt x="1819" y="1163"/>
                  </a:cubicBezTo>
                  <a:cubicBezTo>
                    <a:pt x="1786" y="1185"/>
                    <a:pt x="1775" y="1230"/>
                    <a:pt x="1797" y="1263"/>
                  </a:cubicBezTo>
                  <a:cubicBezTo>
                    <a:pt x="1808" y="1286"/>
                    <a:pt x="1830" y="1297"/>
                    <a:pt x="1853" y="1297"/>
                  </a:cubicBezTo>
                  <a:cubicBezTo>
                    <a:pt x="1875" y="1297"/>
                    <a:pt x="1886" y="1297"/>
                    <a:pt x="1897" y="1286"/>
                  </a:cubicBezTo>
                  <a:cubicBezTo>
                    <a:pt x="2221" y="1085"/>
                    <a:pt x="2567" y="906"/>
                    <a:pt x="2924" y="750"/>
                  </a:cubicBezTo>
                  <a:cubicBezTo>
                    <a:pt x="2969" y="739"/>
                    <a:pt x="2980" y="694"/>
                    <a:pt x="2969" y="649"/>
                  </a:cubicBezTo>
                  <a:cubicBezTo>
                    <a:pt x="2953" y="625"/>
                    <a:pt x="2925" y="607"/>
                    <a:pt x="2898" y="607"/>
                  </a:cubicBezTo>
                  <a:close/>
                  <a:moveTo>
                    <a:pt x="915" y="1850"/>
                  </a:moveTo>
                  <a:cubicBezTo>
                    <a:pt x="898" y="1850"/>
                    <a:pt x="881" y="1856"/>
                    <a:pt x="871" y="1866"/>
                  </a:cubicBezTo>
                  <a:cubicBezTo>
                    <a:pt x="569" y="2123"/>
                    <a:pt x="290" y="2402"/>
                    <a:pt x="34" y="2703"/>
                  </a:cubicBezTo>
                  <a:cubicBezTo>
                    <a:pt x="0" y="2736"/>
                    <a:pt x="11" y="2781"/>
                    <a:pt x="45" y="2803"/>
                  </a:cubicBezTo>
                  <a:cubicBezTo>
                    <a:pt x="56" y="2814"/>
                    <a:pt x="67" y="2826"/>
                    <a:pt x="90" y="2826"/>
                  </a:cubicBezTo>
                  <a:cubicBezTo>
                    <a:pt x="112" y="2826"/>
                    <a:pt x="134" y="2814"/>
                    <a:pt x="145" y="2803"/>
                  </a:cubicBezTo>
                  <a:cubicBezTo>
                    <a:pt x="391" y="2502"/>
                    <a:pt x="670" y="2234"/>
                    <a:pt x="960" y="1977"/>
                  </a:cubicBezTo>
                  <a:cubicBezTo>
                    <a:pt x="993" y="1955"/>
                    <a:pt x="993" y="1899"/>
                    <a:pt x="971" y="1877"/>
                  </a:cubicBezTo>
                  <a:cubicBezTo>
                    <a:pt x="959" y="1859"/>
                    <a:pt x="936" y="1850"/>
                    <a:pt x="915" y="1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3246867" y="3669662"/>
              <a:ext cx="725915" cy="9080"/>
            </a:xfrm>
            <a:custGeom>
              <a:rect b="b" l="l" r="r" t="t"/>
              <a:pathLst>
                <a:path extrusionOk="0" h="158" w="12631">
                  <a:moveTo>
                    <a:pt x="69" y="1"/>
                  </a:moveTo>
                  <a:cubicBezTo>
                    <a:pt x="0" y="1"/>
                    <a:pt x="0" y="158"/>
                    <a:pt x="69" y="158"/>
                  </a:cubicBezTo>
                  <a:cubicBezTo>
                    <a:pt x="71" y="158"/>
                    <a:pt x="74" y="158"/>
                    <a:pt x="76" y="157"/>
                  </a:cubicBezTo>
                  <a:lnTo>
                    <a:pt x="12552" y="157"/>
                  </a:lnTo>
                  <a:cubicBezTo>
                    <a:pt x="12630" y="135"/>
                    <a:pt x="12630" y="12"/>
                    <a:pt x="12552" y="1"/>
                  </a:cubicBezTo>
                  <a:lnTo>
                    <a:pt x="76" y="1"/>
                  </a:lnTo>
                  <a:cubicBezTo>
                    <a:pt x="74" y="1"/>
                    <a:pt x="71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2715829" y="3669662"/>
              <a:ext cx="180631" cy="9080"/>
            </a:xfrm>
            <a:custGeom>
              <a:rect b="b" l="l" r="r" t="t"/>
              <a:pathLst>
                <a:path extrusionOk="0" h="158" w="3143">
                  <a:moveTo>
                    <a:pt x="79" y="1"/>
                  </a:moveTo>
                  <a:cubicBezTo>
                    <a:pt x="0" y="1"/>
                    <a:pt x="0" y="158"/>
                    <a:pt x="79" y="158"/>
                  </a:cubicBezTo>
                  <a:cubicBezTo>
                    <a:pt x="82" y="158"/>
                    <a:pt x="84" y="158"/>
                    <a:pt x="87" y="157"/>
                  </a:cubicBezTo>
                  <a:lnTo>
                    <a:pt x="3067" y="157"/>
                  </a:lnTo>
                  <a:cubicBezTo>
                    <a:pt x="3069" y="158"/>
                    <a:pt x="3071" y="158"/>
                    <a:pt x="3074" y="158"/>
                  </a:cubicBezTo>
                  <a:cubicBezTo>
                    <a:pt x="3143" y="158"/>
                    <a:pt x="3143" y="1"/>
                    <a:pt x="3074" y="1"/>
                  </a:cubicBezTo>
                  <a:cubicBezTo>
                    <a:pt x="3071" y="1"/>
                    <a:pt x="3069" y="1"/>
                    <a:pt x="3067" y="1"/>
                  </a:cubicBezTo>
                  <a:lnTo>
                    <a:pt x="87" y="1"/>
                  </a:lnTo>
                  <a:cubicBezTo>
                    <a:pt x="84" y="1"/>
                    <a:pt x="82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47"/>
          <p:cNvGrpSpPr/>
          <p:nvPr/>
        </p:nvGrpSpPr>
        <p:grpSpPr>
          <a:xfrm>
            <a:off x="5506354" y="2499263"/>
            <a:ext cx="1768466" cy="463086"/>
            <a:chOff x="2300425" y="4885000"/>
            <a:chExt cx="1136400" cy="297575"/>
          </a:xfrm>
        </p:grpSpPr>
        <p:sp>
          <p:nvSpPr>
            <p:cNvPr id="860" name="Google Shape;860;p47"/>
            <p:cNvSpPr/>
            <p:nvPr/>
          </p:nvSpPr>
          <p:spPr>
            <a:xfrm>
              <a:off x="2300425" y="4937025"/>
              <a:ext cx="1093825" cy="245550"/>
            </a:xfrm>
            <a:custGeom>
              <a:rect b="b" l="l" r="r" t="t"/>
              <a:pathLst>
                <a:path extrusionOk="0" h="9822" w="43753">
                  <a:moveTo>
                    <a:pt x="43696" y="0"/>
                  </a:moveTo>
                  <a:cubicBezTo>
                    <a:pt x="43599" y="0"/>
                    <a:pt x="43258" y="149"/>
                    <a:pt x="42875" y="410"/>
                  </a:cubicBezTo>
                  <a:cubicBezTo>
                    <a:pt x="42673" y="545"/>
                    <a:pt x="42487" y="831"/>
                    <a:pt x="42200" y="1034"/>
                  </a:cubicBezTo>
                  <a:cubicBezTo>
                    <a:pt x="41998" y="1185"/>
                    <a:pt x="41745" y="1320"/>
                    <a:pt x="41492" y="1523"/>
                  </a:cubicBezTo>
                  <a:cubicBezTo>
                    <a:pt x="41256" y="1675"/>
                    <a:pt x="40969" y="1759"/>
                    <a:pt x="40716" y="1928"/>
                  </a:cubicBezTo>
                  <a:cubicBezTo>
                    <a:pt x="40480" y="2079"/>
                    <a:pt x="40244" y="2248"/>
                    <a:pt x="39991" y="2434"/>
                  </a:cubicBezTo>
                  <a:cubicBezTo>
                    <a:pt x="39755" y="2585"/>
                    <a:pt x="39552" y="2822"/>
                    <a:pt x="39299" y="2973"/>
                  </a:cubicBezTo>
                  <a:cubicBezTo>
                    <a:pt x="39046" y="3125"/>
                    <a:pt x="38827" y="3311"/>
                    <a:pt x="38557" y="3479"/>
                  </a:cubicBezTo>
                  <a:cubicBezTo>
                    <a:pt x="38321" y="3614"/>
                    <a:pt x="38068" y="3783"/>
                    <a:pt x="37815" y="3935"/>
                  </a:cubicBezTo>
                  <a:cubicBezTo>
                    <a:pt x="37562" y="4087"/>
                    <a:pt x="37275" y="4120"/>
                    <a:pt x="37006" y="4255"/>
                  </a:cubicBezTo>
                  <a:cubicBezTo>
                    <a:pt x="36753" y="4390"/>
                    <a:pt x="36516" y="4576"/>
                    <a:pt x="36247" y="4711"/>
                  </a:cubicBezTo>
                  <a:cubicBezTo>
                    <a:pt x="35994" y="4846"/>
                    <a:pt x="35774" y="5048"/>
                    <a:pt x="35504" y="5183"/>
                  </a:cubicBezTo>
                  <a:cubicBezTo>
                    <a:pt x="35251" y="5335"/>
                    <a:pt x="34948" y="5335"/>
                    <a:pt x="34678" y="5470"/>
                  </a:cubicBezTo>
                  <a:cubicBezTo>
                    <a:pt x="34408" y="5588"/>
                    <a:pt x="34172" y="5773"/>
                    <a:pt x="33902" y="5891"/>
                  </a:cubicBezTo>
                  <a:cubicBezTo>
                    <a:pt x="33632" y="6009"/>
                    <a:pt x="33362" y="6111"/>
                    <a:pt x="33092" y="6212"/>
                  </a:cubicBezTo>
                  <a:cubicBezTo>
                    <a:pt x="32823" y="6313"/>
                    <a:pt x="32519" y="6364"/>
                    <a:pt x="32249" y="6465"/>
                  </a:cubicBezTo>
                  <a:cubicBezTo>
                    <a:pt x="31979" y="6566"/>
                    <a:pt x="31743" y="6768"/>
                    <a:pt x="31473" y="6870"/>
                  </a:cubicBezTo>
                  <a:cubicBezTo>
                    <a:pt x="31187" y="6971"/>
                    <a:pt x="30900" y="7021"/>
                    <a:pt x="30630" y="7106"/>
                  </a:cubicBezTo>
                  <a:cubicBezTo>
                    <a:pt x="30343" y="7190"/>
                    <a:pt x="30057" y="7224"/>
                    <a:pt x="29787" y="7308"/>
                  </a:cubicBezTo>
                  <a:cubicBezTo>
                    <a:pt x="29635" y="7359"/>
                    <a:pt x="29500" y="7392"/>
                    <a:pt x="29365" y="7426"/>
                  </a:cubicBezTo>
                  <a:cubicBezTo>
                    <a:pt x="29213" y="7443"/>
                    <a:pt x="29078" y="7477"/>
                    <a:pt x="28926" y="7510"/>
                  </a:cubicBezTo>
                  <a:cubicBezTo>
                    <a:pt x="28657" y="7578"/>
                    <a:pt x="28370" y="7662"/>
                    <a:pt x="28083" y="7730"/>
                  </a:cubicBezTo>
                  <a:cubicBezTo>
                    <a:pt x="27813" y="7780"/>
                    <a:pt x="27527" y="7814"/>
                    <a:pt x="27223" y="7848"/>
                  </a:cubicBezTo>
                  <a:cubicBezTo>
                    <a:pt x="26953" y="7898"/>
                    <a:pt x="26666" y="7932"/>
                    <a:pt x="26380" y="7983"/>
                  </a:cubicBezTo>
                  <a:cubicBezTo>
                    <a:pt x="26093" y="8033"/>
                    <a:pt x="25806" y="8151"/>
                    <a:pt x="25519" y="8185"/>
                  </a:cubicBezTo>
                  <a:cubicBezTo>
                    <a:pt x="25233" y="8219"/>
                    <a:pt x="24946" y="8219"/>
                    <a:pt x="24659" y="8236"/>
                  </a:cubicBezTo>
                  <a:cubicBezTo>
                    <a:pt x="24373" y="8269"/>
                    <a:pt x="24086" y="8337"/>
                    <a:pt x="23782" y="8371"/>
                  </a:cubicBezTo>
                  <a:cubicBezTo>
                    <a:pt x="23536" y="8371"/>
                    <a:pt x="23291" y="8333"/>
                    <a:pt x="23045" y="8333"/>
                  </a:cubicBezTo>
                  <a:cubicBezTo>
                    <a:pt x="23004" y="8333"/>
                    <a:pt x="22963" y="8334"/>
                    <a:pt x="22922" y="8337"/>
                  </a:cubicBezTo>
                  <a:cubicBezTo>
                    <a:pt x="22618" y="8337"/>
                    <a:pt x="22332" y="8421"/>
                    <a:pt x="22045" y="8438"/>
                  </a:cubicBezTo>
                  <a:cubicBezTo>
                    <a:pt x="21758" y="8421"/>
                    <a:pt x="21455" y="8388"/>
                    <a:pt x="21168" y="8371"/>
                  </a:cubicBezTo>
                  <a:lnTo>
                    <a:pt x="20308" y="8371"/>
                  </a:lnTo>
                  <a:cubicBezTo>
                    <a:pt x="20004" y="8337"/>
                    <a:pt x="19717" y="8236"/>
                    <a:pt x="19431" y="8219"/>
                  </a:cubicBezTo>
                  <a:cubicBezTo>
                    <a:pt x="19287" y="8202"/>
                    <a:pt x="19144" y="8202"/>
                    <a:pt x="19001" y="8202"/>
                  </a:cubicBezTo>
                  <a:cubicBezTo>
                    <a:pt x="18857" y="8202"/>
                    <a:pt x="18714" y="8202"/>
                    <a:pt x="18570" y="8185"/>
                  </a:cubicBezTo>
                  <a:cubicBezTo>
                    <a:pt x="18284" y="8151"/>
                    <a:pt x="17980" y="8151"/>
                    <a:pt x="17693" y="8101"/>
                  </a:cubicBezTo>
                  <a:cubicBezTo>
                    <a:pt x="17407" y="8067"/>
                    <a:pt x="17137" y="7915"/>
                    <a:pt x="16850" y="7865"/>
                  </a:cubicBezTo>
                  <a:cubicBezTo>
                    <a:pt x="16563" y="7814"/>
                    <a:pt x="16277" y="7780"/>
                    <a:pt x="15990" y="7730"/>
                  </a:cubicBezTo>
                  <a:cubicBezTo>
                    <a:pt x="15703" y="7679"/>
                    <a:pt x="15400" y="7696"/>
                    <a:pt x="15130" y="7629"/>
                  </a:cubicBezTo>
                  <a:cubicBezTo>
                    <a:pt x="14843" y="7561"/>
                    <a:pt x="14573" y="7409"/>
                    <a:pt x="14286" y="7359"/>
                  </a:cubicBezTo>
                  <a:cubicBezTo>
                    <a:pt x="14151" y="7308"/>
                    <a:pt x="14000" y="7308"/>
                    <a:pt x="13848" y="7308"/>
                  </a:cubicBezTo>
                  <a:cubicBezTo>
                    <a:pt x="13696" y="7291"/>
                    <a:pt x="13561" y="7274"/>
                    <a:pt x="13409" y="7241"/>
                  </a:cubicBezTo>
                  <a:cubicBezTo>
                    <a:pt x="13139" y="7156"/>
                    <a:pt x="12870" y="7021"/>
                    <a:pt x="12583" y="6937"/>
                  </a:cubicBezTo>
                  <a:cubicBezTo>
                    <a:pt x="12296" y="6870"/>
                    <a:pt x="12043" y="6718"/>
                    <a:pt x="11773" y="6633"/>
                  </a:cubicBezTo>
                  <a:cubicBezTo>
                    <a:pt x="11486" y="6549"/>
                    <a:pt x="11217" y="6448"/>
                    <a:pt x="10930" y="6364"/>
                  </a:cubicBezTo>
                  <a:cubicBezTo>
                    <a:pt x="10660" y="6262"/>
                    <a:pt x="10356" y="6245"/>
                    <a:pt x="10087" y="6144"/>
                  </a:cubicBezTo>
                  <a:cubicBezTo>
                    <a:pt x="9817" y="6043"/>
                    <a:pt x="9547" y="5891"/>
                    <a:pt x="9294" y="5773"/>
                  </a:cubicBezTo>
                  <a:cubicBezTo>
                    <a:pt x="9007" y="5655"/>
                    <a:pt x="8737" y="5588"/>
                    <a:pt x="8467" y="5486"/>
                  </a:cubicBezTo>
                  <a:cubicBezTo>
                    <a:pt x="8181" y="5368"/>
                    <a:pt x="7961" y="5166"/>
                    <a:pt x="7692" y="5048"/>
                  </a:cubicBezTo>
                  <a:cubicBezTo>
                    <a:pt x="7422" y="4913"/>
                    <a:pt x="7118" y="4896"/>
                    <a:pt x="6865" y="4761"/>
                  </a:cubicBezTo>
                  <a:cubicBezTo>
                    <a:pt x="6595" y="4626"/>
                    <a:pt x="6359" y="4407"/>
                    <a:pt x="6106" y="4289"/>
                  </a:cubicBezTo>
                  <a:cubicBezTo>
                    <a:pt x="5836" y="4154"/>
                    <a:pt x="5549" y="4087"/>
                    <a:pt x="5296" y="3952"/>
                  </a:cubicBezTo>
                  <a:cubicBezTo>
                    <a:pt x="5027" y="3817"/>
                    <a:pt x="4757" y="3715"/>
                    <a:pt x="4504" y="3564"/>
                  </a:cubicBezTo>
                  <a:cubicBezTo>
                    <a:pt x="4234" y="3429"/>
                    <a:pt x="4015" y="3193"/>
                    <a:pt x="3779" y="3058"/>
                  </a:cubicBezTo>
                  <a:cubicBezTo>
                    <a:pt x="3509" y="2889"/>
                    <a:pt x="3239" y="2805"/>
                    <a:pt x="3003" y="2653"/>
                  </a:cubicBezTo>
                  <a:cubicBezTo>
                    <a:pt x="2733" y="2501"/>
                    <a:pt x="2497" y="2282"/>
                    <a:pt x="2277" y="2130"/>
                  </a:cubicBezTo>
                  <a:cubicBezTo>
                    <a:pt x="2008" y="1961"/>
                    <a:pt x="1755" y="1810"/>
                    <a:pt x="1518" y="1675"/>
                  </a:cubicBezTo>
                  <a:cubicBezTo>
                    <a:pt x="1232" y="1506"/>
                    <a:pt x="945" y="1455"/>
                    <a:pt x="743" y="1337"/>
                  </a:cubicBezTo>
                  <a:cubicBezTo>
                    <a:pt x="356" y="1100"/>
                    <a:pt x="140" y="940"/>
                    <a:pt x="71" y="940"/>
                  </a:cubicBezTo>
                  <a:cubicBezTo>
                    <a:pt x="62" y="940"/>
                    <a:pt x="55" y="943"/>
                    <a:pt x="51" y="949"/>
                  </a:cubicBezTo>
                  <a:cubicBezTo>
                    <a:pt x="0" y="1000"/>
                    <a:pt x="169" y="1202"/>
                    <a:pt x="540" y="1573"/>
                  </a:cubicBezTo>
                  <a:cubicBezTo>
                    <a:pt x="709" y="1742"/>
                    <a:pt x="945" y="1928"/>
                    <a:pt x="1198" y="2147"/>
                  </a:cubicBezTo>
                  <a:cubicBezTo>
                    <a:pt x="1400" y="2332"/>
                    <a:pt x="1636" y="2518"/>
                    <a:pt x="1889" y="2720"/>
                  </a:cubicBezTo>
                  <a:cubicBezTo>
                    <a:pt x="2092" y="2906"/>
                    <a:pt x="2294" y="3125"/>
                    <a:pt x="2547" y="3328"/>
                  </a:cubicBezTo>
                  <a:cubicBezTo>
                    <a:pt x="2767" y="3496"/>
                    <a:pt x="3053" y="3614"/>
                    <a:pt x="3306" y="3800"/>
                  </a:cubicBezTo>
                  <a:cubicBezTo>
                    <a:pt x="3542" y="3968"/>
                    <a:pt x="3846" y="4053"/>
                    <a:pt x="4116" y="4221"/>
                  </a:cubicBezTo>
                  <a:cubicBezTo>
                    <a:pt x="4352" y="4390"/>
                    <a:pt x="4537" y="4643"/>
                    <a:pt x="4807" y="4795"/>
                  </a:cubicBezTo>
                  <a:cubicBezTo>
                    <a:pt x="5060" y="4947"/>
                    <a:pt x="5347" y="5065"/>
                    <a:pt x="5617" y="5217"/>
                  </a:cubicBezTo>
                  <a:cubicBezTo>
                    <a:pt x="5870" y="5352"/>
                    <a:pt x="6140" y="5503"/>
                    <a:pt x="6410" y="5638"/>
                  </a:cubicBezTo>
                  <a:cubicBezTo>
                    <a:pt x="6663" y="5790"/>
                    <a:pt x="6949" y="5874"/>
                    <a:pt x="7236" y="6009"/>
                  </a:cubicBezTo>
                  <a:cubicBezTo>
                    <a:pt x="7489" y="6144"/>
                    <a:pt x="7742" y="6330"/>
                    <a:pt x="8012" y="6448"/>
                  </a:cubicBezTo>
                  <a:cubicBezTo>
                    <a:pt x="8282" y="6583"/>
                    <a:pt x="8518" y="6768"/>
                    <a:pt x="8805" y="6903"/>
                  </a:cubicBezTo>
                  <a:cubicBezTo>
                    <a:pt x="9075" y="7038"/>
                    <a:pt x="9378" y="7072"/>
                    <a:pt x="9665" y="7190"/>
                  </a:cubicBezTo>
                  <a:cubicBezTo>
                    <a:pt x="9952" y="7308"/>
                    <a:pt x="10222" y="7409"/>
                    <a:pt x="10508" y="7527"/>
                  </a:cubicBezTo>
                  <a:cubicBezTo>
                    <a:pt x="10795" y="7629"/>
                    <a:pt x="11048" y="7780"/>
                    <a:pt x="11335" y="7898"/>
                  </a:cubicBezTo>
                  <a:cubicBezTo>
                    <a:pt x="11621" y="7983"/>
                    <a:pt x="11925" y="8050"/>
                    <a:pt x="12212" y="8135"/>
                  </a:cubicBezTo>
                  <a:cubicBezTo>
                    <a:pt x="12498" y="8219"/>
                    <a:pt x="12802" y="8286"/>
                    <a:pt x="13089" y="8371"/>
                  </a:cubicBezTo>
                  <a:cubicBezTo>
                    <a:pt x="13241" y="8421"/>
                    <a:pt x="13376" y="8472"/>
                    <a:pt x="13527" y="8506"/>
                  </a:cubicBezTo>
                  <a:cubicBezTo>
                    <a:pt x="13662" y="8556"/>
                    <a:pt x="13814" y="8590"/>
                    <a:pt x="13966" y="8624"/>
                  </a:cubicBezTo>
                  <a:cubicBezTo>
                    <a:pt x="14253" y="8708"/>
                    <a:pt x="14506" y="8893"/>
                    <a:pt x="14809" y="8961"/>
                  </a:cubicBezTo>
                  <a:cubicBezTo>
                    <a:pt x="15096" y="9045"/>
                    <a:pt x="15400" y="9130"/>
                    <a:pt x="15686" y="9180"/>
                  </a:cubicBezTo>
                  <a:cubicBezTo>
                    <a:pt x="15990" y="9248"/>
                    <a:pt x="16293" y="9298"/>
                    <a:pt x="16580" y="9366"/>
                  </a:cubicBezTo>
                  <a:cubicBezTo>
                    <a:pt x="16884" y="9416"/>
                    <a:pt x="17187" y="9450"/>
                    <a:pt x="17491" y="9501"/>
                  </a:cubicBezTo>
                  <a:cubicBezTo>
                    <a:pt x="17643" y="9526"/>
                    <a:pt x="17795" y="9526"/>
                    <a:pt x="17946" y="9526"/>
                  </a:cubicBezTo>
                  <a:cubicBezTo>
                    <a:pt x="18098" y="9526"/>
                    <a:pt x="18250" y="9526"/>
                    <a:pt x="18402" y="9551"/>
                  </a:cubicBezTo>
                  <a:cubicBezTo>
                    <a:pt x="18705" y="9585"/>
                    <a:pt x="19009" y="9585"/>
                    <a:pt x="19313" y="9602"/>
                  </a:cubicBezTo>
                  <a:cubicBezTo>
                    <a:pt x="19616" y="9636"/>
                    <a:pt x="19920" y="9703"/>
                    <a:pt x="20223" y="9737"/>
                  </a:cubicBezTo>
                  <a:cubicBezTo>
                    <a:pt x="20527" y="9737"/>
                    <a:pt x="20831" y="9804"/>
                    <a:pt x="21134" y="9821"/>
                  </a:cubicBezTo>
                  <a:cubicBezTo>
                    <a:pt x="21438" y="9821"/>
                    <a:pt x="21741" y="9804"/>
                    <a:pt x="22045" y="9804"/>
                  </a:cubicBezTo>
                  <a:cubicBezTo>
                    <a:pt x="22247" y="9804"/>
                    <a:pt x="22450" y="9812"/>
                    <a:pt x="22652" y="9812"/>
                  </a:cubicBezTo>
                  <a:cubicBezTo>
                    <a:pt x="22753" y="9812"/>
                    <a:pt x="22855" y="9810"/>
                    <a:pt x="22956" y="9804"/>
                  </a:cubicBezTo>
                  <a:cubicBezTo>
                    <a:pt x="23276" y="9787"/>
                    <a:pt x="23563" y="9703"/>
                    <a:pt x="23867" y="9686"/>
                  </a:cubicBezTo>
                  <a:cubicBezTo>
                    <a:pt x="23935" y="9682"/>
                    <a:pt x="24005" y="9681"/>
                    <a:pt x="24075" y="9681"/>
                  </a:cubicBezTo>
                  <a:cubicBezTo>
                    <a:pt x="24200" y="9681"/>
                    <a:pt x="24327" y="9685"/>
                    <a:pt x="24453" y="9685"/>
                  </a:cubicBezTo>
                  <a:cubicBezTo>
                    <a:pt x="24568" y="9685"/>
                    <a:pt x="24682" y="9682"/>
                    <a:pt x="24794" y="9669"/>
                  </a:cubicBezTo>
                  <a:cubicBezTo>
                    <a:pt x="25098" y="9636"/>
                    <a:pt x="25384" y="9568"/>
                    <a:pt x="25688" y="9534"/>
                  </a:cubicBezTo>
                  <a:cubicBezTo>
                    <a:pt x="25992" y="9501"/>
                    <a:pt x="26295" y="9416"/>
                    <a:pt x="26582" y="9366"/>
                  </a:cubicBezTo>
                  <a:cubicBezTo>
                    <a:pt x="26886" y="9315"/>
                    <a:pt x="27206" y="9332"/>
                    <a:pt x="27493" y="9281"/>
                  </a:cubicBezTo>
                  <a:cubicBezTo>
                    <a:pt x="27796" y="9231"/>
                    <a:pt x="28083" y="9079"/>
                    <a:pt x="28370" y="9012"/>
                  </a:cubicBezTo>
                  <a:cubicBezTo>
                    <a:pt x="28673" y="8944"/>
                    <a:pt x="28977" y="8910"/>
                    <a:pt x="29264" y="8843"/>
                  </a:cubicBezTo>
                  <a:cubicBezTo>
                    <a:pt x="29416" y="8792"/>
                    <a:pt x="29567" y="8775"/>
                    <a:pt x="29719" y="8742"/>
                  </a:cubicBezTo>
                  <a:cubicBezTo>
                    <a:pt x="29871" y="8708"/>
                    <a:pt x="30006" y="8674"/>
                    <a:pt x="30158" y="8624"/>
                  </a:cubicBezTo>
                  <a:cubicBezTo>
                    <a:pt x="30444" y="8522"/>
                    <a:pt x="30714" y="8371"/>
                    <a:pt x="31001" y="8286"/>
                  </a:cubicBezTo>
                  <a:cubicBezTo>
                    <a:pt x="31288" y="8185"/>
                    <a:pt x="31608" y="8151"/>
                    <a:pt x="31878" y="8050"/>
                  </a:cubicBezTo>
                  <a:cubicBezTo>
                    <a:pt x="32165" y="7932"/>
                    <a:pt x="32468" y="7882"/>
                    <a:pt x="32755" y="7763"/>
                  </a:cubicBezTo>
                  <a:cubicBezTo>
                    <a:pt x="33042" y="7645"/>
                    <a:pt x="33278" y="7426"/>
                    <a:pt x="33548" y="7325"/>
                  </a:cubicBezTo>
                  <a:cubicBezTo>
                    <a:pt x="33835" y="7207"/>
                    <a:pt x="34138" y="7139"/>
                    <a:pt x="34408" y="7021"/>
                  </a:cubicBezTo>
                  <a:cubicBezTo>
                    <a:pt x="34695" y="6886"/>
                    <a:pt x="34931" y="6701"/>
                    <a:pt x="35201" y="6566"/>
                  </a:cubicBezTo>
                  <a:cubicBezTo>
                    <a:pt x="35471" y="6431"/>
                    <a:pt x="35724" y="6262"/>
                    <a:pt x="35977" y="6111"/>
                  </a:cubicBezTo>
                  <a:cubicBezTo>
                    <a:pt x="36247" y="5959"/>
                    <a:pt x="36567" y="5891"/>
                    <a:pt x="36820" y="5739"/>
                  </a:cubicBezTo>
                  <a:cubicBezTo>
                    <a:pt x="37090" y="5588"/>
                    <a:pt x="37343" y="5436"/>
                    <a:pt x="37596" y="5267"/>
                  </a:cubicBezTo>
                  <a:cubicBezTo>
                    <a:pt x="37866" y="5132"/>
                    <a:pt x="38119" y="4964"/>
                    <a:pt x="38355" y="4795"/>
                  </a:cubicBezTo>
                  <a:cubicBezTo>
                    <a:pt x="38608" y="4609"/>
                    <a:pt x="38793" y="4356"/>
                    <a:pt x="39030" y="4188"/>
                  </a:cubicBezTo>
                  <a:cubicBezTo>
                    <a:pt x="39283" y="4002"/>
                    <a:pt x="39569" y="3884"/>
                    <a:pt x="39805" y="3715"/>
                  </a:cubicBezTo>
                  <a:cubicBezTo>
                    <a:pt x="40058" y="3530"/>
                    <a:pt x="40278" y="3328"/>
                    <a:pt x="40497" y="3142"/>
                  </a:cubicBezTo>
                  <a:cubicBezTo>
                    <a:pt x="40750" y="2956"/>
                    <a:pt x="40952" y="2737"/>
                    <a:pt x="41172" y="2569"/>
                  </a:cubicBezTo>
                  <a:cubicBezTo>
                    <a:pt x="41425" y="2366"/>
                    <a:pt x="41694" y="2214"/>
                    <a:pt x="41914" y="2029"/>
                  </a:cubicBezTo>
                  <a:cubicBezTo>
                    <a:pt x="42150" y="1810"/>
                    <a:pt x="42352" y="1590"/>
                    <a:pt x="42555" y="1405"/>
                  </a:cubicBezTo>
                  <a:cubicBezTo>
                    <a:pt x="42791" y="1152"/>
                    <a:pt x="42976" y="932"/>
                    <a:pt x="43145" y="747"/>
                  </a:cubicBezTo>
                  <a:cubicBezTo>
                    <a:pt x="43499" y="376"/>
                    <a:pt x="43752" y="55"/>
                    <a:pt x="43718" y="5"/>
                  </a:cubicBezTo>
                  <a:cubicBezTo>
                    <a:pt x="43714" y="2"/>
                    <a:pt x="43706" y="0"/>
                    <a:pt x="4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3256750" y="4885000"/>
              <a:ext cx="180075" cy="152925"/>
            </a:xfrm>
            <a:custGeom>
              <a:rect b="b" l="l" r="r" t="t"/>
              <a:pathLst>
                <a:path extrusionOk="0" h="6117" w="7203">
                  <a:moveTo>
                    <a:pt x="5678" y="1764"/>
                  </a:moveTo>
                  <a:cubicBezTo>
                    <a:pt x="5672" y="1771"/>
                    <a:pt x="5668" y="1777"/>
                    <a:pt x="5668" y="1782"/>
                  </a:cubicBezTo>
                  <a:cubicBezTo>
                    <a:pt x="5668" y="1782"/>
                    <a:pt x="5672" y="1774"/>
                    <a:pt x="5678" y="1764"/>
                  </a:cubicBezTo>
                  <a:close/>
                  <a:moveTo>
                    <a:pt x="7154" y="0"/>
                  </a:moveTo>
                  <a:cubicBezTo>
                    <a:pt x="7145" y="0"/>
                    <a:pt x="7134" y="4"/>
                    <a:pt x="7118" y="11"/>
                  </a:cubicBezTo>
                  <a:cubicBezTo>
                    <a:pt x="6967" y="45"/>
                    <a:pt x="6798" y="112"/>
                    <a:pt x="6663" y="146"/>
                  </a:cubicBezTo>
                  <a:cubicBezTo>
                    <a:pt x="6632" y="150"/>
                    <a:pt x="6604" y="151"/>
                    <a:pt x="6576" y="151"/>
                  </a:cubicBezTo>
                  <a:cubicBezTo>
                    <a:pt x="6526" y="151"/>
                    <a:pt x="6479" y="147"/>
                    <a:pt x="6431" y="147"/>
                  </a:cubicBezTo>
                  <a:cubicBezTo>
                    <a:pt x="6387" y="147"/>
                    <a:pt x="6342" y="151"/>
                    <a:pt x="6292" y="163"/>
                  </a:cubicBezTo>
                  <a:cubicBezTo>
                    <a:pt x="6140" y="197"/>
                    <a:pt x="5988" y="298"/>
                    <a:pt x="5853" y="332"/>
                  </a:cubicBezTo>
                  <a:cubicBezTo>
                    <a:pt x="5718" y="365"/>
                    <a:pt x="5583" y="349"/>
                    <a:pt x="5465" y="382"/>
                  </a:cubicBezTo>
                  <a:cubicBezTo>
                    <a:pt x="5398" y="382"/>
                    <a:pt x="5314" y="416"/>
                    <a:pt x="5280" y="433"/>
                  </a:cubicBezTo>
                  <a:cubicBezTo>
                    <a:pt x="5246" y="433"/>
                    <a:pt x="5212" y="450"/>
                    <a:pt x="5179" y="450"/>
                  </a:cubicBezTo>
                  <a:cubicBezTo>
                    <a:pt x="5169" y="452"/>
                    <a:pt x="5159" y="453"/>
                    <a:pt x="5148" y="453"/>
                  </a:cubicBezTo>
                  <a:cubicBezTo>
                    <a:pt x="5083" y="453"/>
                    <a:pt x="5000" y="416"/>
                    <a:pt x="4943" y="416"/>
                  </a:cubicBezTo>
                  <a:cubicBezTo>
                    <a:pt x="4875" y="433"/>
                    <a:pt x="4808" y="517"/>
                    <a:pt x="4740" y="534"/>
                  </a:cubicBezTo>
                  <a:cubicBezTo>
                    <a:pt x="4673" y="551"/>
                    <a:pt x="4605" y="602"/>
                    <a:pt x="4538" y="618"/>
                  </a:cubicBezTo>
                  <a:cubicBezTo>
                    <a:pt x="4531" y="620"/>
                    <a:pt x="4525" y="620"/>
                    <a:pt x="4518" y="620"/>
                  </a:cubicBezTo>
                  <a:cubicBezTo>
                    <a:pt x="4447" y="620"/>
                    <a:pt x="4377" y="549"/>
                    <a:pt x="4318" y="549"/>
                  </a:cubicBezTo>
                  <a:cubicBezTo>
                    <a:pt x="4312" y="549"/>
                    <a:pt x="4307" y="550"/>
                    <a:pt x="4302" y="551"/>
                  </a:cubicBezTo>
                  <a:cubicBezTo>
                    <a:pt x="4217" y="585"/>
                    <a:pt x="4150" y="618"/>
                    <a:pt x="4082" y="635"/>
                  </a:cubicBezTo>
                  <a:cubicBezTo>
                    <a:pt x="4015" y="652"/>
                    <a:pt x="3947" y="737"/>
                    <a:pt x="3880" y="753"/>
                  </a:cubicBezTo>
                  <a:cubicBezTo>
                    <a:pt x="3870" y="756"/>
                    <a:pt x="3859" y="757"/>
                    <a:pt x="3848" y="757"/>
                  </a:cubicBezTo>
                  <a:cubicBezTo>
                    <a:pt x="3806" y="757"/>
                    <a:pt x="3760" y="741"/>
                    <a:pt x="3716" y="741"/>
                  </a:cubicBezTo>
                  <a:cubicBezTo>
                    <a:pt x="3697" y="741"/>
                    <a:pt x="3678" y="745"/>
                    <a:pt x="3661" y="753"/>
                  </a:cubicBezTo>
                  <a:cubicBezTo>
                    <a:pt x="3576" y="770"/>
                    <a:pt x="3543" y="888"/>
                    <a:pt x="3458" y="905"/>
                  </a:cubicBezTo>
                  <a:cubicBezTo>
                    <a:pt x="3425" y="914"/>
                    <a:pt x="3387" y="914"/>
                    <a:pt x="3349" y="914"/>
                  </a:cubicBezTo>
                  <a:cubicBezTo>
                    <a:pt x="3311" y="914"/>
                    <a:pt x="3273" y="914"/>
                    <a:pt x="3239" y="922"/>
                  </a:cubicBezTo>
                  <a:cubicBezTo>
                    <a:pt x="3225" y="926"/>
                    <a:pt x="3210" y="927"/>
                    <a:pt x="3194" y="927"/>
                  </a:cubicBezTo>
                  <a:cubicBezTo>
                    <a:pt x="3152" y="927"/>
                    <a:pt x="3107" y="917"/>
                    <a:pt x="3064" y="917"/>
                  </a:cubicBezTo>
                  <a:cubicBezTo>
                    <a:pt x="3049" y="917"/>
                    <a:pt x="3034" y="918"/>
                    <a:pt x="3020" y="922"/>
                  </a:cubicBezTo>
                  <a:cubicBezTo>
                    <a:pt x="2935" y="956"/>
                    <a:pt x="2868" y="989"/>
                    <a:pt x="2800" y="1006"/>
                  </a:cubicBezTo>
                  <a:cubicBezTo>
                    <a:pt x="2733" y="1023"/>
                    <a:pt x="2682" y="1124"/>
                    <a:pt x="2615" y="1158"/>
                  </a:cubicBezTo>
                  <a:cubicBezTo>
                    <a:pt x="2600" y="1162"/>
                    <a:pt x="2584" y="1163"/>
                    <a:pt x="2567" y="1163"/>
                  </a:cubicBezTo>
                  <a:cubicBezTo>
                    <a:pt x="2537" y="1163"/>
                    <a:pt x="2506" y="1159"/>
                    <a:pt x="2476" y="1159"/>
                  </a:cubicBezTo>
                  <a:cubicBezTo>
                    <a:pt x="2448" y="1159"/>
                    <a:pt x="2421" y="1163"/>
                    <a:pt x="2396" y="1175"/>
                  </a:cubicBezTo>
                  <a:cubicBezTo>
                    <a:pt x="2311" y="1192"/>
                    <a:pt x="2261" y="1259"/>
                    <a:pt x="2193" y="1276"/>
                  </a:cubicBezTo>
                  <a:cubicBezTo>
                    <a:pt x="2176" y="1283"/>
                    <a:pt x="2159" y="1286"/>
                    <a:pt x="2141" y="1286"/>
                  </a:cubicBezTo>
                  <a:cubicBezTo>
                    <a:pt x="2085" y="1286"/>
                    <a:pt x="2029" y="1257"/>
                    <a:pt x="1981" y="1257"/>
                  </a:cubicBezTo>
                  <a:cubicBezTo>
                    <a:pt x="1973" y="1257"/>
                    <a:pt x="1965" y="1257"/>
                    <a:pt x="1957" y="1259"/>
                  </a:cubicBezTo>
                  <a:cubicBezTo>
                    <a:pt x="1890" y="1293"/>
                    <a:pt x="1839" y="1394"/>
                    <a:pt x="1772" y="1428"/>
                  </a:cubicBezTo>
                  <a:cubicBezTo>
                    <a:pt x="1762" y="1430"/>
                    <a:pt x="1752" y="1431"/>
                    <a:pt x="1743" y="1431"/>
                  </a:cubicBezTo>
                  <a:cubicBezTo>
                    <a:pt x="1685" y="1431"/>
                    <a:pt x="1629" y="1402"/>
                    <a:pt x="1579" y="1402"/>
                  </a:cubicBezTo>
                  <a:cubicBezTo>
                    <a:pt x="1564" y="1402"/>
                    <a:pt x="1549" y="1404"/>
                    <a:pt x="1536" y="1411"/>
                  </a:cubicBezTo>
                  <a:cubicBezTo>
                    <a:pt x="1468" y="1445"/>
                    <a:pt x="1417" y="1529"/>
                    <a:pt x="1350" y="1563"/>
                  </a:cubicBezTo>
                  <a:cubicBezTo>
                    <a:pt x="1266" y="1597"/>
                    <a:pt x="1215" y="1647"/>
                    <a:pt x="1148" y="1681"/>
                  </a:cubicBezTo>
                  <a:cubicBezTo>
                    <a:pt x="1130" y="1688"/>
                    <a:pt x="1113" y="1691"/>
                    <a:pt x="1096" y="1691"/>
                  </a:cubicBezTo>
                  <a:cubicBezTo>
                    <a:pt x="1039" y="1691"/>
                    <a:pt x="984" y="1661"/>
                    <a:pt x="935" y="1661"/>
                  </a:cubicBezTo>
                  <a:cubicBezTo>
                    <a:pt x="927" y="1661"/>
                    <a:pt x="919" y="1662"/>
                    <a:pt x="911" y="1664"/>
                  </a:cubicBezTo>
                  <a:cubicBezTo>
                    <a:pt x="827" y="1698"/>
                    <a:pt x="777" y="1782"/>
                    <a:pt x="726" y="1816"/>
                  </a:cubicBezTo>
                  <a:cubicBezTo>
                    <a:pt x="684" y="1833"/>
                    <a:pt x="642" y="1833"/>
                    <a:pt x="602" y="1833"/>
                  </a:cubicBezTo>
                  <a:cubicBezTo>
                    <a:pt x="561" y="1833"/>
                    <a:pt x="524" y="1833"/>
                    <a:pt x="490" y="1850"/>
                  </a:cubicBezTo>
                  <a:cubicBezTo>
                    <a:pt x="422" y="1900"/>
                    <a:pt x="355" y="1934"/>
                    <a:pt x="287" y="1985"/>
                  </a:cubicBezTo>
                  <a:cubicBezTo>
                    <a:pt x="203" y="2035"/>
                    <a:pt x="203" y="2204"/>
                    <a:pt x="152" y="2254"/>
                  </a:cubicBezTo>
                  <a:cubicBezTo>
                    <a:pt x="102" y="2305"/>
                    <a:pt x="51" y="2339"/>
                    <a:pt x="34" y="2373"/>
                  </a:cubicBezTo>
                  <a:cubicBezTo>
                    <a:pt x="1" y="2423"/>
                    <a:pt x="1" y="2474"/>
                    <a:pt x="34" y="2474"/>
                  </a:cubicBezTo>
                  <a:cubicBezTo>
                    <a:pt x="68" y="2474"/>
                    <a:pt x="102" y="2491"/>
                    <a:pt x="119" y="2507"/>
                  </a:cubicBezTo>
                  <a:cubicBezTo>
                    <a:pt x="152" y="2524"/>
                    <a:pt x="186" y="2524"/>
                    <a:pt x="254" y="2524"/>
                  </a:cubicBezTo>
                  <a:cubicBezTo>
                    <a:pt x="276" y="2530"/>
                    <a:pt x="299" y="2532"/>
                    <a:pt x="322" y="2532"/>
                  </a:cubicBezTo>
                  <a:cubicBezTo>
                    <a:pt x="368" y="2532"/>
                    <a:pt x="417" y="2524"/>
                    <a:pt x="473" y="2524"/>
                  </a:cubicBezTo>
                  <a:cubicBezTo>
                    <a:pt x="518" y="2524"/>
                    <a:pt x="563" y="2532"/>
                    <a:pt x="613" y="2532"/>
                  </a:cubicBezTo>
                  <a:cubicBezTo>
                    <a:pt x="638" y="2532"/>
                    <a:pt x="664" y="2530"/>
                    <a:pt x="692" y="2524"/>
                  </a:cubicBezTo>
                  <a:cubicBezTo>
                    <a:pt x="760" y="2524"/>
                    <a:pt x="861" y="2592"/>
                    <a:pt x="928" y="2592"/>
                  </a:cubicBezTo>
                  <a:cubicBezTo>
                    <a:pt x="996" y="2592"/>
                    <a:pt x="1063" y="2541"/>
                    <a:pt x="1131" y="2524"/>
                  </a:cubicBezTo>
                  <a:cubicBezTo>
                    <a:pt x="1215" y="2524"/>
                    <a:pt x="1266" y="2423"/>
                    <a:pt x="1333" y="2423"/>
                  </a:cubicBezTo>
                  <a:cubicBezTo>
                    <a:pt x="1338" y="2422"/>
                    <a:pt x="1342" y="2422"/>
                    <a:pt x="1347" y="2422"/>
                  </a:cubicBezTo>
                  <a:cubicBezTo>
                    <a:pt x="1409" y="2422"/>
                    <a:pt x="1494" y="2509"/>
                    <a:pt x="1569" y="2509"/>
                  </a:cubicBezTo>
                  <a:cubicBezTo>
                    <a:pt x="1575" y="2509"/>
                    <a:pt x="1580" y="2509"/>
                    <a:pt x="1586" y="2507"/>
                  </a:cubicBezTo>
                  <a:cubicBezTo>
                    <a:pt x="1654" y="2507"/>
                    <a:pt x="1704" y="2440"/>
                    <a:pt x="1788" y="2423"/>
                  </a:cubicBezTo>
                  <a:cubicBezTo>
                    <a:pt x="1856" y="2423"/>
                    <a:pt x="1923" y="2406"/>
                    <a:pt x="2008" y="2389"/>
                  </a:cubicBezTo>
                  <a:cubicBezTo>
                    <a:pt x="2075" y="2389"/>
                    <a:pt x="2126" y="2322"/>
                    <a:pt x="2210" y="2305"/>
                  </a:cubicBezTo>
                  <a:cubicBezTo>
                    <a:pt x="2264" y="2305"/>
                    <a:pt x="2329" y="2327"/>
                    <a:pt x="2387" y="2327"/>
                  </a:cubicBezTo>
                  <a:cubicBezTo>
                    <a:pt x="2402" y="2327"/>
                    <a:pt x="2416" y="2325"/>
                    <a:pt x="2429" y="2322"/>
                  </a:cubicBezTo>
                  <a:cubicBezTo>
                    <a:pt x="2439" y="2320"/>
                    <a:pt x="2448" y="2319"/>
                    <a:pt x="2458" y="2319"/>
                  </a:cubicBezTo>
                  <a:cubicBezTo>
                    <a:pt x="2523" y="2319"/>
                    <a:pt x="2587" y="2358"/>
                    <a:pt x="2642" y="2358"/>
                  </a:cubicBezTo>
                  <a:cubicBezTo>
                    <a:pt x="2650" y="2358"/>
                    <a:pt x="2658" y="2358"/>
                    <a:pt x="2666" y="2356"/>
                  </a:cubicBezTo>
                  <a:cubicBezTo>
                    <a:pt x="2733" y="2356"/>
                    <a:pt x="2800" y="2271"/>
                    <a:pt x="2868" y="2254"/>
                  </a:cubicBezTo>
                  <a:cubicBezTo>
                    <a:pt x="2935" y="2238"/>
                    <a:pt x="3003" y="2221"/>
                    <a:pt x="3087" y="2204"/>
                  </a:cubicBezTo>
                  <a:cubicBezTo>
                    <a:pt x="3097" y="2201"/>
                    <a:pt x="3107" y="2200"/>
                    <a:pt x="3117" y="2200"/>
                  </a:cubicBezTo>
                  <a:cubicBezTo>
                    <a:pt x="3178" y="2200"/>
                    <a:pt x="3249" y="2238"/>
                    <a:pt x="3306" y="2238"/>
                  </a:cubicBezTo>
                  <a:cubicBezTo>
                    <a:pt x="3391" y="2221"/>
                    <a:pt x="3441" y="2136"/>
                    <a:pt x="3509" y="2136"/>
                  </a:cubicBezTo>
                  <a:cubicBezTo>
                    <a:pt x="3593" y="2120"/>
                    <a:pt x="3661" y="2086"/>
                    <a:pt x="3728" y="2069"/>
                  </a:cubicBezTo>
                  <a:cubicBezTo>
                    <a:pt x="3796" y="2052"/>
                    <a:pt x="3863" y="2052"/>
                    <a:pt x="3947" y="2035"/>
                  </a:cubicBezTo>
                  <a:cubicBezTo>
                    <a:pt x="3953" y="2034"/>
                    <a:pt x="3958" y="2033"/>
                    <a:pt x="3964" y="2033"/>
                  </a:cubicBezTo>
                  <a:cubicBezTo>
                    <a:pt x="4025" y="2033"/>
                    <a:pt x="4106" y="2105"/>
                    <a:pt x="4167" y="2105"/>
                  </a:cubicBezTo>
                  <a:cubicBezTo>
                    <a:pt x="4173" y="2105"/>
                    <a:pt x="4178" y="2104"/>
                    <a:pt x="4184" y="2103"/>
                  </a:cubicBezTo>
                  <a:cubicBezTo>
                    <a:pt x="4217" y="2094"/>
                    <a:pt x="4255" y="2094"/>
                    <a:pt x="4293" y="2094"/>
                  </a:cubicBezTo>
                  <a:cubicBezTo>
                    <a:pt x="4331" y="2094"/>
                    <a:pt x="4369" y="2094"/>
                    <a:pt x="4403" y="2086"/>
                  </a:cubicBezTo>
                  <a:cubicBezTo>
                    <a:pt x="4470" y="2069"/>
                    <a:pt x="4538" y="2052"/>
                    <a:pt x="4622" y="2035"/>
                  </a:cubicBezTo>
                  <a:cubicBezTo>
                    <a:pt x="4690" y="2018"/>
                    <a:pt x="4757" y="2001"/>
                    <a:pt x="4841" y="1985"/>
                  </a:cubicBezTo>
                  <a:cubicBezTo>
                    <a:pt x="4909" y="1985"/>
                    <a:pt x="4959" y="1883"/>
                    <a:pt x="5027" y="1867"/>
                  </a:cubicBezTo>
                  <a:cubicBezTo>
                    <a:pt x="5111" y="1850"/>
                    <a:pt x="5162" y="1816"/>
                    <a:pt x="5246" y="1799"/>
                  </a:cubicBezTo>
                  <a:cubicBezTo>
                    <a:pt x="5280" y="1791"/>
                    <a:pt x="5318" y="1791"/>
                    <a:pt x="5356" y="1791"/>
                  </a:cubicBezTo>
                  <a:cubicBezTo>
                    <a:pt x="5394" y="1791"/>
                    <a:pt x="5432" y="1791"/>
                    <a:pt x="5465" y="1782"/>
                  </a:cubicBezTo>
                  <a:cubicBezTo>
                    <a:pt x="5499" y="1782"/>
                    <a:pt x="5533" y="1782"/>
                    <a:pt x="5583" y="1799"/>
                  </a:cubicBezTo>
                  <a:cubicBezTo>
                    <a:pt x="5617" y="1799"/>
                    <a:pt x="5600" y="1816"/>
                    <a:pt x="5617" y="1816"/>
                  </a:cubicBezTo>
                  <a:cubicBezTo>
                    <a:pt x="5634" y="1816"/>
                    <a:pt x="5634" y="1782"/>
                    <a:pt x="5634" y="1765"/>
                  </a:cubicBezTo>
                  <a:cubicBezTo>
                    <a:pt x="5651" y="1765"/>
                    <a:pt x="5634" y="1799"/>
                    <a:pt x="5634" y="1799"/>
                  </a:cubicBezTo>
                  <a:cubicBezTo>
                    <a:pt x="5634" y="1799"/>
                    <a:pt x="5685" y="1715"/>
                    <a:pt x="5702" y="1715"/>
                  </a:cubicBezTo>
                  <a:cubicBezTo>
                    <a:pt x="5703" y="1713"/>
                    <a:pt x="5704" y="1713"/>
                    <a:pt x="5705" y="1713"/>
                  </a:cubicBezTo>
                  <a:lnTo>
                    <a:pt x="5705" y="1713"/>
                  </a:lnTo>
                  <a:cubicBezTo>
                    <a:pt x="5708" y="1713"/>
                    <a:pt x="5690" y="1743"/>
                    <a:pt x="5678" y="1764"/>
                  </a:cubicBezTo>
                  <a:lnTo>
                    <a:pt x="5678" y="1764"/>
                  </a:lnTo>
                  <a:cubicBezTo>
                    <a:pt x="5693" y="1748"/>
                    <a:pt x="5718" y="1732"/>
                    <a:pt x="5718" y="1732"/>
                  </a:cubicBezTo>
                  <a:cubicBezTo>
                    <a:pt x="5718" y="1740"/>
                    <a:pt x="5723" y="1740"/>
                    <a:pt x="5727" y="1740"/>
                  </a:cubicBezTo>
                  <a:cubicBezTo>
                    <a:pt x="5731" y="1740"/>
                    <a:pt x="5735" y="1740"/>
                    <a:pt x="5735" y="1748"/>
                  </a:cubicBezTo>
                  <a:cubicBezTo>
                    <a:pt x="5752" y="1765"/>
                    <a:pt x="5685" y="1799"/>
                    <a:pt x="5685" y="1799"/>
                  </a:cubicBezTo>
                  <a:cubicBezTo>
                    <a:pt x="5685" y="1799"/>
                    <a:pt x="5722" y="1792"/>
                    <a:pt x="5747" y="1792"/>
                  </a:cubicBezTo>
                  <a:cubicBezTo>
                    <a:pt x="5760" y="1792"/>
                    <a:pt x="5769" y="1793"/>
                    <a:pt x="5769" y="1799"/>
                  </a:cubicBezTo>
                  <a:cubicBezTo>
                    <a:pt x="5769" y="1816"/>
                    <a:pt x="5752" y="1816"/>
                    <a:pt x="5752" y="1816"/>
                  </a:cubicBezTo>
                  <a:cubicBezTo>
                    <a:pt x="5735" y="1816"/>
                    <a:pt x="5718" y="1883"/>
                    <a:pt x="5718" y="1917"/>
                  </a:cubicBezTo>
                  <a:cubicBezTo>
                    <a:pt x="5718" y="1985"/>
                    <a:pt x="5685" y="2069"/>
                    <a:pt x="5685" y="2136"/>
                  </a:cubicBezTo>
                  <a:cubicBezTo>
                    <a:pt x="5685" y="2204"/>
                    <a:pt x="5752" y="2288"/>
                    <a:pt x="5752" y="2356"/>
                  </a:cubicBezTo>
                  <a:cubicBezTo>
                    <a:pt x="5752" y="2423"/>
                    <a:pt x="5702" y="2507"/>
                    <a:pt x="5702" y="2575"/>
                  </a:cubicBezTo>
                  <a:cubicBezTo>
                    <a:pt x="5702" y="2642"/>
                    <a:pt x="5651" y="2727"/>
                    <a:pt x="5651" y="2794"/>
                  </a:cubicBezTo>
                  <a:cubicBezTo>
                    <a:pt x="5651" y="2862"/>
                    <a:pt x="5752" y="2946"/>
                    <a:pt x="5752" y="3013"/>
                  </a:cubicBezTo>
                  <a:cubicBezTo>
                    <a:pt x="5769" y="3098"/>
                    <a:pt x="5668" y="3165"/>
                    <a:pt x="5668" y="3233"/>
                  </a:cubicBezTo>
                  <a:cubicBezTo>
                    <a:pt x="5668" y="3317"/>
                    <a:pt x="5735" y="3385"/>
                    <a:pt x="5735" y="3452"/>
                  </a:cubicBezTo>
                  <a:cubicBezTo>
                    <a:pt x="5735" y="3536"/>
                    <a:pt x="5786" y="3604"/>
                    <a:pt x="5786" y="3688"/>
                  </a:cubicBezTo>
                  <a:cubicBezTo>
                    <a:pt x="5803" y="3756"/>
                    <a:pt x="5685" y="3823"/>
                    <a:pt x="5685" y="3891"/>
                  </a:cubicBezTo>
                  <a:cubicBezTo>
                    <a:pt x="5702" y="3975"/>
                    <a:pt x="5702" y="4042"/>
                    <a:pt x="5718" y="4127"/>
                  </a:cubicBezTo>
                  <a:cubicBezTo>
                    <a:pt x="5718" y="4194"/>
                    <a:pt x="5702" y="4262"/>
                    <a:pt x="5718" y="4346"/>
                  </a:cubicBezTo>
                  <a:cubicBezTo>
                    <a:pt x="5718" y="4413"/>
                    <a:pt x="5836" y="4498"/>
                    <a:pt x="5853" y="4565"/>
                  </a:cubicBezTo>
                  <a:cubicBezTo>
                    <a:pt x="5853" y="4633"/>
                    <a:pt x="5803" y="4717"/>
                    <a:pt x="5820" y="4784"/>
                  </a:cubicBezTo>
                  <a:cubicBezTo>
                    <a:pt x="5820" y="4852"/>
                    <a:pt x="5836" y="4936"/>
                    <a:pt x="5836" y="5004"/>
                  </a:cubicBezTo>
                  <a:cubicBezTo>
                    <a:pt x="5853" y="5088"/>
                    <a:pt x="5887" y="5156"/>
                    <a:pt x="5887" y="5223"/>
                  </a:cubicBezTo>
                  <a:cubicBezTo>
                    <a:pt x="5904" y="5307"/>
                    <a:pt x="5853" y="5375"/>
                    <a:pt x="5870" y="5442"/>
                  </a:cubicBezTo>
                  <a:cubicBezTo>
                    <a:pt x="5887" y="5527"/>
                    <a:pt x="5904" y="5594"/>
                    <a:pt x="5921" y="5662"/>
                  </a:cubicBezTo>
                  <a:cubicBezTo>
                    <a:pt x="5938" y="5763"/>
                    <a:pt x="6005" y="5830"/>
                    <a:pt x="6022" y="5881"/>
                  </a:cubicBezTo>
                  <a:cubicBezTo>
                    <a:pt x="6073" y="6016"/>
                    <a:pt x="6157" y="6117"/>
                    <a:pt x="6208" y="6117"/>
                  </a:cubicBezTo>
                  <a:cubicBezTo>
                    <a:pt x="6275" y="6117"/>
                    <a:pt x="6393" y="6033"/>
                    <a:pt x="6461" y="5915"/>
                  </a:cubicBezTo>
                  <a:cubicBezTo>
                    <a:pt x="6494" y="5847"/>
                    <a:pt x="6410" y="5763"/>
                    <a:pt x="6444" y="5678"/>
                  </a:cubicBezTo>
                  <a:cubicBezTo>
                    <a:pt x="6461" y="5628"/>
                    <a:pt x="6511" y="5543"/>
                    <a:pt x="6545" y="5476"/>
                  </a:cubicBezTo>
                  <a:cubicBezTo>
                    <a:pt x="6562" y="5409"/>
                    <a:pt x="6663" y="5341"/>
                    <a:pt x="6680" y="5257"/>
                  </a:cubicBezTo>
                  <a:cubicBezTo>
                    <a:pt x="6697" y="5189"/>
                    <a:pt x="6714" y="5122"/>
                    <a:pt x="6730" y="5037"/>
                  </a:cubicBezTo>
                  <a:cubicBezTo>
                    <a:pt x="6747" y="4970"/>
                    <a:pt x="6697" y="4903"/>
                    <a:pt x="6697" y="4818"/>
                  </a:cubicBezTo>
                  <a:cubicBezTo>
                    <a:pt x="6714" y="4751"/>
                    <a:pt x="6680" y="4683"/>
                    <a:pt x="6697" y="4599"/>
                  </a:cubicBezTo>
                  <a:cubicBezTo>
                    <a:pt x="6714" y="4531"/>
                    <a:pt x="6714" y="4464"/>
                    <a:pt x="6730" y="4380"/>
                  </a:cubicBezTo>
                  <a:cubicBezTo>
                    <a:pt x="6747" y="4312"/>
                    <a:pt x="6882" y="4245"/>
                    <a:pt x="6882" y="4177"/>
                  </a:cubicBezTo>
                  <a:cubicBezTo>
                    <a:pt x="6899" y="4093"/>
                    <a:pt x="6865" y="4025"/>
                    <a:pt x="6865" y="3941"/>
                  </a:cubicBezTo>
                  <a:cubicBezTo>
                    <a:pt x="6882" y="3874"/>
                    <a:pt x="6815" y="3806"/>
                    <a:pt x="6832" y="3722"/>
                  </a:cubicBezTo>
                  <a:cubicBezTo>
                    <a:pt x="6832" y="3654"/>
                    <a:pt x="6950" y="3587"/>
                    <a:pt x="6950" y="3519"/>
                  </a:cubicBezTo>
                  <a:cubicBezTo>
                    <a:pt x="6967" y="3435"/>
                    <a:pt x="6899" y="3368"/>
                    <a:pt x="6916" y="3283"/>
                  </a:cubicBezTo>
                  <a:cubicBezTo>
                    <a:pt x="6916" y="3216"/>
                    <a:pt x="6950" y="3148"/>
                    <a:pt x="6967" y="3064"/>
                  </a:cubicBezTo>
                  <a:cubicBezTo>
                    <a:pt x="6967" y="2997"/>
                    <a:pt x="7034" y="2929"/>
                    <a:pt x="7034" y="2862"/>
                  </a:cubicBezTo>
                  <a:cubicBezTo>
                    <a:pt x="7051" y="2777"/>
                    <a:pt x="6950" y="2693"/>
                    <a:pt x="6950" y="2626"/>
                  </a:cubicBezTo>
                  <a:cubicBezTo>
                    <a:pt x="6950" y="2558"/>
                    <a:pt x="6983" y="2491"/>
                    <a:pt x="6983" y="2406"/>
                  </a:cubicBezTo>
                  <a:cubicBezTo>
                    <a:pt x="7000" y="2339"/>
                    <a:pt x="7051" y="2271"/>
                    <a:pt x="7051" y="2187"/>
                  </a:cubicBezTo>
                  <a:cubicBezTo>
                    <a:pt x="7068" y="2120"/>
                    <a:pt x="7085" y="2052"/>
                    <a:pt x="7101" y="1968"/>
                  </a:cubicBezTo>
                  <a:cubicBezTo>
                    <a:pt x="7101" y="1951"/>
                    <a:pt x="7101" y="1934"/>
                    <a:pt x="7101" y="1917"/>
                  </a:cubicBezTo>
                  <a:lnTo>
                    <a:pt x="7085" y="1850"/>
                  </a:lnTo>
                  <a:cubicBezTo>
                    <a:pt x="7085" y="1765"/>
                    <a:pt x="7085" y="1698"/>
                    <a:pt x="7085" y="1630"/>
                  </a:cubicBezTo>
                  <a:cubicBezTo>
                    <a:pt x="7101" y="1495"/>
                    <a:pt x="7169" y="1344"/>
                    <a:pt x="7169" y="1192"/>
                  </a:cubicBezTo>
                  <a:cubicBezTo>
                    <a:pt x="7186" y="1040"/>
                    <a:pt x="7186" y="905"/>
                    <a:pt x="7186" y="753"/>
                  </a:cubicBezTo>
                  <a:cubicBezTo>
                    <a:pt x="7203" y="602"/>
                    <a:pt x="7135" y="517"/>
                    <a:pt x="7135" y="382"/>
                  </a:cubicBezTo>
                  <a:cubicBezTo>
                    <a:pt x="7135" y="315"/>
                    <a:pt x="7152" y="231"/>
                    <a:pt x="7152" y="163"/>
                  </a:cubicBezTo>
                  <a:cubicBezTo>
                    <a:pt x="7152" y="106"/>
                    <a:pt x="7201" y="0"/>
                    <a:pt x="7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47"/>
          <p:cNvSpPr txBox="1"/>
          <p:nvPr>
            <p:ph idx="4294967295" type="ctrTitle"/>
          </p:nvPr>
        </p:nvSpPr>
        <p:spPr>
          <a:xfrm>
            <a:off x="4098425" y="180650"/>
            <a:ext cx="42840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863" name="Google Shape;863;p47"/>
          <p:cNvSpPr txBox="1"/>
          <p:nvPr>
            <p:ph idx="4294967295" type="subTitle"/>
          </p:nvPr>
        </p:nvSpPr>
        <p:spPr>
          <a:xfrm>
            <a:off x="4850088" y="1129250"/>
            <a:ext cx="42939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64" name="Google Shape;864;p47"/>
          <p:cNvGrpSpPr/>
          <p:nvPr/>
        </p:nvGrpSpPr>
        <p:grpSpPr>
          <a:xfrm>
            <a:off x="5051226" y="1674549"/>
            <a:ext cx="786266" cy="786393"/>
            <a:chOff x="1050275" y="1793925"/>
            <a:chExt cx="1264500" cy="1264500"/>
          </a:xfrm>
        </p:grpSpPr>
        <p:sp>
          <p:nvSpPr>
            <p:cNvPr id="865" name="Google Shape;865;p47"/>
            <p:cNvSpPr/>
            <p:nvPr/>
          </p:nvSpPr>
          <p:spPr>
            <a:xfrm>
              <a:off x="1050275" y="1793925"/>
              <a:ext cx="1264500" cy="1264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172425" y="1916075"/>
              <a:ext cx="1020300" cy="102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endParaRPr>
            </a:p>
          </p:txBody>
        </p:sp>
      </p:grpSp>
      <p:grpSp>
        <p:nvGrpSpPr>
          <p:cNvPr id="867" name="Google Shape;867;p47"/>
          <p:cNvGrpSpPr/>
          <p:nvPr/>
        </p:nvGrpSpPr>
        <p:grpSpPr>
          <a:xfrm>
            <a:off x="6039726" y="1712874"/>
            <a:ext cx="786266" cy="786393"/>
            <a:chOff x="1050275" y="1793925"/>
            <a:chExt cx="1264500" cy="1264500"/>
          </a:xfrm>
        </p:grpSpPr>
        <p:sp>
          <p:nvSpPr>
            <p:cNvPr id="868" name="Google Shape;868;p47"/>
            <p:cNvSpPr/>
            <p:nvPr/>
          </p:nvSpPr>
          <p:spPr>
            <a:xfrm>
              <a:off x="1050275" y="1793925"/>
              <a:ext cx="1264500" cy="1264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1172425" y="1916075"/>
              <a:ext cx="1020300" cy="102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endParaRPr>
            </a:p>
          </p:txBody>
        </p:sp>
      </p:grpSp>
      <p:grpSp>
        <p:nvGrpSpPr>
          <p:cNvPr id="870" name="Google Shape;870;p47"/>
          <p:cNvGrpSpPr/>
          <p:nvPr/>
        </p:nvGrpSpPr>
        <p:grpSpPr>
          <a:xfrm>
            <a:off x="7047614" y="1712874"/>
            <a:ext cx="786266" cy="786393"/>
            <a:chOff x="1050275" y="1793925"/>
            <a:chExt cx="1264500" cy="1264500"/>
          </a:xfrm>
        </p:grpSpPr>
        <p:sp>
          <p:nvSpPr>
            <p:cNvPr id="871" name="Google Shape;871;p47"/>
            <p:cNvSpPr/>
            <p:nvPr/>
          </p:nvSpPr>
          <p:spPr>
            <a:xfrm>
              <a:off x="1050275" y="1793925"/>
              <a:ext cx="1264500" cy="1264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172425" y="1916075"/>
              <a:ext cx="1020300" cy="102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endParaRPr>
            </a:p>
          </p:txBody>
        </p:sp>
      </p:grpSp>
      <p:grpSp>
        <p:nvGrpSpPr>
          <p:cNvPr id="873" name="Google Shape;873;p47"/>
          <p:cNvGrpSpPr/>
          <p:nvPr/>
        </p:nvGrpSpPr>
        <p:grpSpPr>
          <a:xfrm>
            <a:off x="5278441" y="1901828"/>
            <a:ext cx="331855" cy="331837"/>
            <a:chOff x="266768" y="1721375"/>
            <a:chExt cx="397907" cy="397887"/>
          </a:xfrm>
        </p:grpSpPr>
        <p:sp>
          <p:nvSpPr>
            <p:cNvPr id="874" name="Google Shape;874;p47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6266933" y="1940157"/>
            <a:ext cx="331860" cy="331837"/>
            <a:chOff x="864491" y="1723250"/>
            <a:chExt cx="397866" cy="397887"/>
          </a:xfrm>
        </p:grpSpPr>
        <p:sp>
          <p:nvSpPr>
            <p:cNvPr id="877" name="Google Shape;877;p47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47"/>
          <p:cNvGrpSpPr/>
          <p:nvPr/>
        </p:nvGrpSpPr>
        <p:grpSpPr>
          <a:xfrm>
            <a:off x="7274831" y="1940162"/>
            <a:ext cx="331837" cy="331837"/>
            <a:chOff x="1379798" y="1723250"/>
            <a:chExt cx="397887" cy="397887"/>
          </a:xfrm>
        </p:grpSpPr>
        <p:sp>
          <p:nvSpPr>
            <p:cNvPr id="881" name="Google Shape;881;p47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890" name="Google Shape;890;p48"/>
          <p:cNvSpPr txBox="1"/>
          <p:nvPr>
            <p:ph idx="1" type="body"/>
          </p:nvPr>
        </p:nvSpPr>
        <p:spPr>
          <a:xfrm>
            <a:off x="1716150" y="1334888"/>
            <a:ext cx="7704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Symmetric-Key Cryptography</a:t>
            </a:r>
            <a:b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Basics of Public-Private Key Encryption</a:t>
            </a:r>
            <a:b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RSA (advanced)</a:t>
            </a:r>
            <a:b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Bitcoin Wallet</a:t>
            </a:r>
            <a:b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More on Wallets</a:t>
            </a:r>
            <a:b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Bitcoin Core Github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1" name="Google Shape;891;p48"/>
          <p:cNvGrpSpPr/>
          <p:nvPr/>
        </p:nvGrpSpPr>
        <p:grpSpPr>
          <a:xfrm>
            <a:off x="719988" y="2991150"/>
            <a:ext cx="1453101" cy="1151753"/>
            <a:chOff x="537200" y="2888800"/>
            <a:chExt cx="1453101" cy="1151753"/>
          </a:xfrm>
        </p:grpSpPr>
        <p:sp>
          <p:nvSpPr>
            <p:cNvPr id="892" name="Google Shape;892;p48"/>
            <p:cNvSpPr/>
            <p:nvPr/>
          </p:nvSpPr>
          <p:spPr>
            <a:xfrm>
              <a:off x="1868596" y="3309646"/>
              <a:ext cx="121705" cy="245959"/>
            </a:xfrm>
            <a:custGeom>
              <a:rect b="b" l="l" r="r" t="t"/>
              <a:pathLst>
                <a:path extrusionOk="0" h="5790" w="2865">
                  <a:moveTo>
                    <a:pt x="1425" y="1"/>
                  </a:moveTo>
                  <a:cubicBezTo>
                    <a:pt x="1422" y="1"/>
                    <a:pt x="1418" y="1"/>
                    <a:pt x="1414" y="1"/>
                  </a:cubicBezTo>
                  <a:cubicBezTo>
                    <a:pt x="622" y="13"/>
                    <a:pt x="1" y="1317"/>
                    <a:pt x="1" y="2914"/>
                  </a:cubicBezTo>
                  <a:cubicBezTo>
                    <a:pt x="13" y="4502"/>
                    <a:pt x="640" y="5789"/>
                    <a:pt x="1427" y="5789"/>
                  </a:cubicBezTo>
                  <a:cubicBezTo>
                    <a:pt x="1431" y="5789"/>
                    <a:pt x="1435" y="5789"/>
                    <a:pt x="1438" y="5789"/>
                  </a:cubicBezTo>
                  <a:cubicBezTo>
                    <a:pt x="2231" y="5765"/>
                    <a:pt x="2864" y="4461"/>
                    <a:pt x="2852" y="2865"/>
                  </a:cubicBezTo>
                  <a:cubicBezTo>
                    <a:pt x="2852" y="1276"/>
                    <a:pt x="2212" y="1"/>
                    <a:pt x="14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1708108" y="3309688"/>
              <a:ext cx="221108" cy="245917"/>
            </a:xfrm>
            <a:custGeom>
              <a:rect b="b" l="l" r="r" t="t"/>
              <a:pathLst>
                <a:path extrusionOk="0" h="5789" w="5205">
                  <a:moveTo>
                    <a:pt x="1" y="0"/>
                  </a:moveTo>
                  <a:lnTo>
                    <a:pt x="1" y="5788"/>
                  </a:lnTo>
                  <a:lnTo>
                    <a:pt x="5204" y="5788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1868596" y="3309646"/>
              <a:ext cx="121705" cy="245959"/>
            </a:xfrm>
            <a:custGeom>
              <a:rect b="b" l="l" r="r" t="t"/>
              <a:pathLst>
                <a:path extrusionOk="0" h="5790" w="2865">
                  <a:moveTo>
                    <a:pt x="1425" y="1"/>
                  </a:moveTo>
                  <a:cubicBezTo>
                    <a:pt x="1422" y="1"/>
                    <a:pt x="1418" y="1"/>
                    <a:pt x="1414" y="1"/>
                  </a:cubicBezTo>
                  <a:cubicBezTo>
                    <a:pt x="622" y="13"/>
                    <a:pt x="1" y="1317"/>
                    <a:pt x="1" y="2914"/>
                  </a:cubicBezTo>
                  <a:cubicBezTo>
                    <a:pt x="13" y="4502"/>
                    <a:pt x="640" y="5789"/>
                    <a:pt x="1427" y="5789"/>
                  </a:cubicBezTo>
                  <a:cubicBezTo>
                    <a:pt x="1431" y="5789"/>
                    <a:pt x="1435" y="5789"/>
                    <a:pt x="1438" y="5789"/>
                  </a:cubicBezTo>
                  <a:cubicBezTo>
                    <a:pt x="2231" y="5765"/>
                    <a:pt x="2864" y="4461"/>
                    <a:pt x="2852" y="2865"/>
                  </a:cubicBezTo>
                  <a:cubicBezTo>
                    <a:pt x="2852" y="1276"/>
                    <a:pt x="2212" y="1"/>
                    <a:pt x="1425" y="1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678530" y="3723312"/>
              <a:ext cx="44179" cy="36618"/>
            </a:xfrm>
            <a:custGeom>
              <a:rect b="b" l="l" r="r" t="t"/>
              <a:pathLst>
                <a:path extrusionOk="0" h="862" w="1040">
                  <a:moveTo>
                    <a:pt x="538" y="1"/>
                  </a:moveTo>
                  <a:cubicBezTo>
                    <a:pt x="473" y="1"/>
                    <a:pt x="407" y="16"/>
                    <a:pt x="341" y="48"/>
                  </a:cubicBezTo>
                  <a:cubicBezTo>
                    <a:pt x="0" y="219"/>
                    <a:pt x="37" y="719"/>
                    <a:pt x="402" y="840"/>
                  </a:cubicBezTo>
                  <a:cubicBezTo>
                    <a:pt x="448" y="855"/>
                    <a:pt x="493" y="862"/>
                    <a:pt x="538" y="862"/>
                  </a:cubicBezTo>
                  <a:cubicBezTo>
                    <a:pt x="723" y="862"/>
                    <a:pt x="892" y="746"/>
                    <a:pt x="951" y="560"/>
                  </a:cubicBezTo>
                  <a:cubicBezTo>
                    <a:pt x="1039" y="265"/>
                    <a:pt x="809" y="1"/>
                    <a:pt x="53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37534" y="3720211"/>
              <a:ext cx="44604" cy="36618"/>
            </a:xfrm>
            <a:custGeom>
              <a:rect b="b" l="l" r="r" t="t"/>
              <a:pathLst>
                <a:path extrusionOk="0" h="862" w="1050">
                  <a:moveTo>
                    <a:pt x="539" y="1"/>
                  </a:moveTo>
                  <a:cubicBezTo>
                    <a:pt x="474" y="1"/>
                    <a:pt x="407" y="16"/>
                    <a:pt x="341" y="48"/>
                  </a:cubicBezTo>
                  <a:cubicBezTo>
                    <a:pt x="0" y="219"/>
                    <a:pt x="49" y="719"/>
                    <a:pt x="415" y="840"/>
                  </a:cubicBezTo>
                  <a:cubicBezTo>
                    <a:pt x="458" y="855"/>
                    <a:pt x="501" y="862"/>
                    <a:pt x="545" y="862"/>
                  </a:cubicBezTo>
                  <a:cubicBezTo>
                    <a:pt x="723" y="862"/>
                    <a:pt x="892" y="746"/>
                    <a:pt x="951" y="560"/>
                  </a:cubicBezTo>
                  <a:cubicBezTo>
                    <a:pt x="1049" y="265"/>
                    <a:pt x="813" y="1"/>
                    <a:pt x="53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844158" y="3707212"/>
              <a:ext cx="170345" cy="295661"/>
            </a:xfrm>
            <a:custGeom>
              <a:rect b="b" l="l" r="r" t="t"/>
              <a:pathLst>
                <a:path extrusionOk="0" h="6960" w="4010">
                  <a:moveTo>
                    <a:pt x="1" y="1"/>
                  </a:moveTo>
                  <a:lnTo>
                    <a:pt x="1" y="6959"/>
                  </a:lnTo>
                  <a:lnTo>
                    <a:pt x="4010" y="6959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537200" y="3688097"/>
              <a:ext cx="349950" cy="335974"/>
            </a:xfrm>
            <a:custGeom>
              <a:rect b="b" l="l" r="r" t="t"/>
              <a:pathLst>
                <a:path extrusionOk="0" h="7909" w="8238">
                  <a:moveTo>
                    <a:pt x="8238" y="0"/>
                  </a:moveTo>
                  <a:lnTo>
                    <a:pt x="1718" y="73"/>
                  </a:lnTo>
                  <a:lnTo>
                    <a:pt x="0" y="97"/>
                  </a:lnTo>
                  <a:lnTo>
                    <a:pt x="0" y="7909"/>
                  </a:lnTo>
                  <a:lnTo>
                    <a:pt x="8238" y="7860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796538" y="3720211"/>
              <a:ext cx="44094" cy="36618"/>
            </a:xfrm>
            <a:custGeom>
              <a:rect b="b" l="l" r="r" t="t"/>
              <a:pathLst>
                <a:path extrusionOk="0" h="862" w="1038">
                  <a:moveTo>
                    <a:pt x="538" y="1"/>
                  </a:moveTo>
                  <a:cubicBezTo>
                    <a:pt x="474" y="1"/>
                    <a:pt x="407" y="16"/>
                    <a:pt x="342" y="48"/>
                  </a:cubicBezTo>
                  <a:cubicBezTo>
                    <a:pt x="0" y="219"/>
                    <a:pt x="37" y="719"/>
                    <a:pt x="403" y="840"/>
                  </a:cubicBezTo>
                  <a:cubicBezTo>
                    <a:pt x="446" y="855"/>
                    <a:pt x="489" y="862"/>
                    <a:pt x="533" y="862"/>
                  </a:cubicBezTo>
                  <a:cubicBezTo>
                    <a:pt x="711" y="862"/>
                    <a:pt x="880" y="746"/>
                    <a:pt x="939" y="560"/>
                  </a:cubicBezTo>
                  <a:cubicBezTo>
                    <a:pt x="1037" y="265"/>
                    <a:pt x="809" y="1"/>
                    <a:pt x="53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537200" y="2888800"/>
              <a:ext cx="847943" cy="1148744"/>
            </a:xfrm>
            <a:custGeom>
              <a:rect b="b" l="l" r="r" t="t"/>
              <a:pathLst>
                <a:path extrusionOk="0" h="27042" w="19961">
                  <a:moveTo>
                    <a:pt x="19961" y="1"/>
                  </a:moveTo>
                  <a:cubicBezTo>
                    <a:pt x="17950" y="1"/>
                    <a:pt x="16646" y="2121"/>
                    <a:pt x="17560" y="3913"/>
                  </a:cubicBezTo>
                  <a:cubicBezTo>
                    <a:pt x="12747" y="4790"/>
                    <a:pt x="9152" y="8141"/>
                    <a:pt x="9152" y="12150"/>
                  </a:cubicBezTo>
                  <a:lnTo>
                    <a:pt x="9152" y="12187"/>
                  </a:lnTo>
                  <a:cubicBezTo>
                    <a:pt x="8878" y="12705"/>
                    <a:pt x="8345" y="13012"/>
                    <a:pt x="7786" y="13012"/>
                  </a:cubicBezTo>
                  <a:cubicBezTo>
                    <a:pt x="7649" y="13012"/>
                    <a:pt x="7510" y="12993"/>
                    <a:pt x="7373" y="12955"/>
                  </a:cubicBezTo>
                  <a:cubicBezTo>
                    <a:pt x="6739" y="12772"/>
                    <a:pt x="6361" y="12114"/>
                    <a:pt x="6544" y="11480"/>
                  </a:cubicBezTo>
                  <a:cubicBezTo>
                    <a:pt x="6605" y="11261"/>
                    <a:pt x="6751" y="11066"/>
                    <a:pt x="6958" y="10944"/>
                  </a:cubicBezTo>
                  <a:cubicBezTo>
                    <a:pt x="7098" y="10870"/>
                    <a:pt x="7254" y="10829"/>
                    <a:pt x="7412" y="10829"/>
                  </a:cubicBezTo>
                  <a:cubicBezTo>
                    <a:pt x="7489" y="10829"/>
                    <a:pt x="7565" y="10839"/>
                    <a:pt x="7641" y="10859"/>
                  </a:cubicBezTo>
                  <a:cubicBezTo>
                    <a:pt x="7994" y="10956"/>
                    <a:pt x="8189" y="11322"/>
                    <a:pt x="8092" y="11675"/>
                  </a:cubicBezTo>
                  <a:cubicBezTo>
                    <a:pt x="8067" y="11785"/>
                    <a:pt x="7982" y="11894"/>
                    <a:pt x="7872" y="11955"/>
                  </a:cubicBezTo>
                  <a:cubicBezTo>
                    <a:pt x="7811" y="11993"/>
                    <a:pt x="7736" y="12012"/>
                    <a:pt x="7659" y="12012"/>
                  </a:cubicBezTo>
                  <a:cubicBezTo>
                    <a:pt x="7612" y="12012"/>
                    <a:pt x="7565" y="12006"/>
                    <a:pt x="7519" y="11992"/>
                  </a:cubicBezTo>
                  <a:cubicBezTo>
                    <a:pt x="7496" y="11987"/>
                    <a:pt x="7474" y="11985"/>
                    <a:pt x="7453" y="11985"/>
                  </a:cubicBezTo>
                  <a:cubicBezTo>
                    <a:pt x="7149" y="11985"/>
                    <a:pt x="7042" y="12451"/>
                    <a:pt x="7373" y="12565"/>
                  </a:cubicBezTo>
                  <a:cubicBezTo>
                    <a:pt x="7468" y="12592"/>
                    <a:pt x="7564" y="12604"/>
                    <a:pt x="7659" y="12604"/>
                  </a:cubicBezTo>
                  <a:cubicBezTo>
                    <a:pt x="8120" y="12604"/>
                    <a:pt x="8543" y="12299"/>
                    <a:pt x="8664" y="11833"/>
                  </a:cubicBezTo>
                  <a:cubicBezTo>
                    <a:pt x="8847" y="11175"/>
                    <a:pt x="8457" y="10493"/>
                    <a:pt x="7799" y="10310"/>
                  </a:cubicBezTo>
                  <a:cubicBezTo>
                    <a:pt x="7663" y="10270"/>
                    <a:pt x="7525" y="10250"/>
                    <a:pt x="7390" y="10250"/>
                  </a:cubicBezTo>
                  <a:cubicBezTo>
                    <a:pt x="6748" y="10250"/>
                    <a:pt x="6152" y="10680"/>
                    <a:pt x="5971" y="11334"/>
                  </a:cubicBezTo>
                  <a:cubicBezTo>
                    <a:pt x="5715" y="12284"/>
                    <a:pt x="6264" y="13259"/>
                    <a:pt x="7214" y="13527"/>
                  </a:cubicBezTo>
                  <a:cubicBezTo>
                    <a:pt x="7404" y="13578"/>
                    <a:pt x="7598" y="13604"/>
                    <a:pt x="7791" y="13604"/>
                  </a:cubicBezTo>
                  <a:cubicBezTo>
                    <a:pt x="8157" y="13604"/>
                    <a:pt x="8520" y="13511"/>
                    <a:pt x="8847" y="13320"/>
                  </a:cubicBezTo>
                  <a:cubicBezTo>
                    <a:pt x="8981" y="13247"/>
                    <a:pt x="9103" y="13162"/>
                    <a:pt x="9213" y="13052"/>
                  </a:cubicBezTo>
                  <a:cubicBezTo>
                    <a:pt x="9578" y="15733"/>
                    <a:pt x="11540" y="18036"/>
                    <a:pt x="14343" y="19377"/>
                  </a:cubicBezTo>
                  <a:lnTo>
                    <a:pt x="14343" y="19949"/>
                  </a:lnTo>
                  <a:cubicBezTo>
                    <a:pt x="14057" y="19913"/>
                    <a:pt x="13770" y="19894"/>
                    <a:pt x="13484" y="19894"/>
                  </a:cubicBezTo>
                  <a:cubicBezTo>
                    <a:pt x="13198" y="19894"/>
                    <a:pt x="12911" y="19913"/>
                    <a:pt x="12625" y="19949"/>
                  </a:cubicBezTo>
                  <a:lnTo>
                    <a:pt x="11236" y="20156"/>
                  </a:lnTo>
                  <a:lnTo>
                    <a:pt x="11236" y="19267"/>
                  </a:lnTo>
                  <a:lnTo>
                    <a:pt x="8238" y="19267"/>
                  </a:lnTo>
                  <a:lnTo>
                    <a:pt x="8238" y="18816"/>
                  </a:lnTo>
                  <a:lnTo>
                    <a:pt x="1718" y="18889"/>
                  </a:lnTo>
                  <a:lnTo>
                    <a:pt x="0" y="18913"/>
                  </a:lnTo>
                  <a:lnTo>
                    <a:pt x="0" y="26725"/>
                  </a:lnTo>
                  <a:lnTo>
                    <a:pt x="8238" y="26676"/>
                  </a:lnTo>
                  <a:lnTo>
                    <a:pt x="8238" y="26225"/>
                  </a:lnTo>
                  <a:lnTo>
                    <a:pt x="11236" y="26225"/>
                  </a:lnTo>
                  <a:lnTo>
                    <a:pt x="11236" y="25506"/>
                  </a:lnTo>
                  <a:lnTo>
                    <a:pt x="13551" y="25908"/>
                  </a:lnTo>
                  <a:cubicBezTo>
                    <a:pt x="15708" y="26652"/>
                    <a:pt x="18279" y="26932"/>
                    <a:pt x="19949" y="27042"/>
                  </a:cubicBezTo>
                  <a:lnTo>
                    <a:pt x="19949" y="23093"/>
                  </a:lnTo>
                  <a:lnTo>
                    <a:pt x="19193" y="22813"/>
                  </a:lnTo>
                  <a:lnTo>
                    <a:pt x="19961" y="22728"/>
                  </a:lnTo>
                  <a:lnTo>
                    <a:pt x="19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526932" y="3755172"/>
              <a:ext cx="240267" cy="233640"/>
            </a:xfrm>
            <a:custGeom>
              <a:rect b="b" l="l" r="r" t="t"/>
              <a:pathLst>
                <a:path extrusionOk="0" h="5500" w="5656">
                  <a:moveTo>
                    <a:pt x="4383" y="0"/>
                  </a:moveTo>
                  <a:cubicBezTo>
                    <a:pt x="4083" y="0"/>
                    <a:pt x="3783" y="116"/>
                    <a:pt x="3559" y="346"/>
                  </a:cubicBezTo>
                  <a:lnTo>
                    <a:pt x="440" y="3539"/>
                  </a:lnTo>
                  <a:cubicBezTo>
                    <a:pt x="1" y="4002"/>
                    <a:pt x="13" y="4721"/>
                    <a:pt x="464" y="5160"/>
                  </a:cubicBezTo>
                  <a:lnTo>
                    <a:pt x="476" y="5172"/>
                  </a:lnTo>
                  <a:cubicBezTo>
                    <a:pt x="700" y="5390"/>
                    <a:pt x="993" y="5500"/>
                    <a:pt x="1285" y="5500"/>
                  </a:cubicBezTo>
                  <a:cubicBezTo>
                    <a:pt x="1581" y="5500"/>
                    <a:pt x="1876" y="5387"/>
                    <a:pt x="2097" y="5160"/>
                  </a:cubicBezTo>
                  <a:lnTo>
                    <a:pt x="5216" y="1955"/>
                  </a:lnTo>
                  <a:cubicBezTo>
                    <a:pt x="5655" y="1504"/>
                    <a:pt x="5643" y="785"/>
                    <a:pt x="5192" y="346"/>
                  </a:cubicBezTo>
                  <a:lnTo>
                    <a:pt x="5180" y="322"/>
                  </a:lnTo>
                  <a:cubicBezTo>
                    <a:pt x="4959" y="107"/>
                    <a:pt x="4671" y="0"/>
                    <a:pt x="4383" y="0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611849" y="3710653"/>
              <a:ext cx="240224" cy="233470"/>
            </a:xfrm>
            <a:custGeom>
              <a:rect b="b" l="l" r="r" t="t"/>
              <a:pathLst>
                <a:path extrusionOk="0" h="5496" w="5655">
                  <a:moveTo>
                    <a:pt x="4388" y="0"/>
                  </a:moveTo>
                  <a:cubicBezTo>
                    <a:pt x="4091" y="0"/>
                    <a:pt x="3795" y="116"/>
                    <a:pt x="3571" y="346"/>
                  </a:cubicBezTo>
                  <a:lnTo>
                    <a:pt x="439" y="3539"/>
                  </a:lnTo>
                  <a:cubicBezTo>
                    <a:pt x="0" y="3990"/>
                    <a:pt x="12" y="4721"/>
                    <a:pt x="463" y="5160"/>
                  </a:cubicBezTo>
                  <a:lnTo>
                    <a:pt x="476" y="5172"/>
                  </a:lnTo>
                  <a:cubicBezTo>
                    <a:pt x="698" y="5388"/>
                    <a:pt x="988" y="5495"/>
                    <a:pt x="1278" y="5495"/>
                  </a:cubicBezTo>
                  <a:cubicBezTo>
                    <a:pt x="1576" y="5495"/>
                    <a:pt x="1874" y="5382"/>
                    <a:pt x="2096" y="5160"/>
                  </a:cubicBezTo>
                  <a:lnTo>
                    <a:pt x="5216" y="1955"/>
                  </a:lnTo>
                  <a:cubicBezTo>
                    <a:pt x="5655" y="1504"/>
                    <a:pt x="5642" y="785"/>
                    <a:pt x="5192" y="346"/>
                  </a:cubicBezTo>
                  <a:lnTo>
                    <a:pt x="5179" y="322"/>
                  </a:lnTo>
                  <a:cubicBezTo>
                    <a:pt x="4959" y="107"/>
                    <a:pt x="4673" y="0"/>
                    <a:pt x="4388" y="0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430674" y="3846418"/>
              <a:ext cx="289926" cy="158026"/>
            </a:xfrm>
            <a:custGeom>
              <a:rect b="b" l="l" r="r" t="t"/>
              <a:pathLst>
                <a:path extrusionOk="0" h="3720" w="6825">
                  <a:moveTo>
                    <a:pt x="5546" y="1"/>
                  </a:moveTo>
                  <a:cubicBezTo>
                    <a:pt x="5424" y="1"/>
                    <a:pt x="5301" y="21"/>
                    <a:pt x="5179" y="63"/>
                  </a:cubicBezTo>
                  <a:lnTo>
                    <a:pt x="890" y="1476"/>
                  </a:lnTo>
                  <a:cubicBezTo>
                    <a:pt x="305" y="1684"/>
                    <a:pt x="0" y="2329"/>
                    <a:pt x="220" y="2927"/>
                  </a:cubicBezTo>
                  <a:lnTo>
                    <a:pt x="220" y="2939"/>
                  </a:lnTo>
                  <a:cubicBezTo>
                    <a:pt x="385" y="3414"/>
                    <a:pt x="828" y="3720"/>
                    <a:pt x="1303" y="3720"/>
                  </a:cubicBezTo>
                  <a:cubicBezTo>
                    <a:pt x="1425" y="3720"/>
                    <a:pt x="1548" y="3700"/>
                    <a:pt x="1670" y="3658"/>
                  </a:cubicBezTo>
                  <a:lnTo>
                    <a:pt x="5910" y="2244"/>
                  </a:lnTo>
                  <a:cubicBezTo>
                    <a:pt x="6508" y="2037"/>
                    <a:pt x="6824" y="1391"/>
                    <a:pt x="6629" y="806"/>
                  </a:cubicBezTo>
                  <a:lnTo>
                    <a:pt x="6629" y="782"/>
                  </a:lnTo>
                  <a:cubicBezTo>
                    <a:pt x="6464" y="306"/>
                    <a:pt x="6021" y="1"/>
                    <a:pt x="5546" y="1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622724" y="3740347"/>
              <a:ext cx="283724" cy="231431"/>
            </a:xfrm>
            <a:custGeom>
              <a:rect b="b" l="l" r="r" t="t"/>
              <a:pathLst>
                <a:path extrusionOk="0" h="5448" w="6679">
                  <a:moveTo>
                    <a:pt x="5265" y="1"/>
                  </a:moveTo>
                  <a:cubicBezTo>
                    <a:pt x="5002" y="1"/>
                    <a:pt x="4737" y="85"/>
                    <a:pt x="4509" y="257"/>
                  </a:cubicBezTo>
                  <a:lnTo>
                    <a:pt x="646" y="3206"/>
                  </a:lnTo>
                  <a:cubicBezTo>
                    <a:pt x="110" y="3620"/>
                    <a:pt x="0" y="4400"/>
                    <a:pt x="415" y="4936"/>
                  </a:cubicBezTo>
                  <a:lnTo>
                    <a:pt x="427" y="4960"/>
                  </a:lnTo>
                  <a:cubicBezTo>
                    <a:pt x="669" y="5281"/>
                    <a:pt x="1037" y="5448"/>
                    <a:pt x="1410" y="5448"/>
                  </a:cubicBezTo>
                  <a:cubicBezTo>
                    <a:pt x="1674" y="5448"/>
                    <a:pt x="1942" y="5364"/>
                    <a:pt x="2169" y="5192"/>
                  </a:cubicBezTo>
                  <a:lnTo>
                    <a:pt x="6032" y="2243"/>
                  </a:lnTo>
                  <a:cubicBezTo>
                    <a:pt x="6568" y="1829"/>
                    <a:pt x="6678" y="1049"/>
                    <a:pt x="6264" y="500"/>
                  </a:cubicBezTo>
                  <a:lnTo>
                    <a:pt x="6252" y="488"/>
                  </a:lnTo>
                  <a:cubicBezTo>
                    <a:pt x="6002" y="167"/>
                    <a:pt x="5636" y="1"/>
                    <a:pt x="5265" y="1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421880" y="3865322"/>
              <a:ext cx="317878" cy="142520"/>
            </a:xfrm>
            <a:custGeom>
              <a:rect b="b" l="l" r="r" t="t"/>
              <a:pathLst>
                <a:path extrusionOk="0" h="3355" w="7483">
                  <a:moveTo>
                    <a:pt x="6146" y="0"/>
                  </a:moveTo>
                  <a:cubicBezTo>
                    <a:pt x="6072" y="0"/>
                    <a:pt x="5998" y="7"/>
                    <a:pt x="5922" y="20"/>
                  </a:cubicBezTo>
                  <a:lnTo>
                    <a:pt x="1097" y="861"/>
                  </a:lnTo>
                  <a:cubicBezTo>
                    <a:pt x="427" y="995"/>
                    <a:pt x="0" y="1641"/>
                    <a:pt x="146" y="2311"/>
                  </a:cubicBezTo>
                  <a:lnTo>
                    <a:pt x="146" y="2335"/>
                  </a:lnTo>
                  <a:cubicBezTo>
                    <a:pt x="254" y="2941"/>
                    <a:pt x="766" y="3355"/>
                    <a:pt x="1357" y="3355"/>
                  </a:cubicBezTo>
                  <a:cubicBezTo>
                    <a:pt x="1432" y="3355"/>
                    <a:pt x="1508" y="3348"/>
                    <a:pt x="1584" y="3335"/>
                  </a:cubicBezTo>
                  <a:lnTo>
                    <a:pt x="6361" y="2494"/>
                  </a:lnTo>
                  <a:cubicBezTo>
                    <a:pt x="7031" y="2372"/>
                    <a:pt x="7482" y="1726"/>
                    <a:pt x="7360" y="1044"/>
                  </a:cubicBezTo>
                  <a:lnTo>
                    <a:pt x="7360" y="1019"/>
                  </a:lnTo>
                  <a:cubicBezTo>
                    <a:pt x="7252" y="423"/>
                    <a:pt x="6738" y="0"/>
                    <a:pt x="6146" y="0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494860" y="3653900"/>
              <a:ext cx="134619" cy="197277"/>
            </a:xfrm>
            <a:custGeom>
              <a:rect b="b" l="l" r="r" t="t"/>
              <a:pathLst>
                <a:path extrusionOk="0" h="4644" w="3169">
                  <a:moveTo>
                    <a:pt x="0" y="1"/>
                  </a:moveTo>
                  <a:lnTo>
                    <a:pt x="0" y="4644"/>
                  </a:lnTo>
                  <a:lnTo>
                    <a:pt x="3169" y="4644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213773" y="3653900"/>
              <a:ext cx="134619" cy="197277"/>
            </a:xfrm>
            <a:custGeom>
              <a:rect b="b" l="l" r="r" t="t"/>
              <a:pathLst>
                <a:path extrusionOk="0" h="4644" w="3169">
                  <a:moveTo>
                    <a:pt x="0" y="1"/>
                  </a:moveTo>
                  <a:lnTo>
                    <a:pt x="0" y="4644"/>
                  </a:lnTo>
                  <a:lnTo>
                    <a:pt x="3169" y="4644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rgbClr val="D46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494860" y="3851133"/>
              <a:ext cx="134619" cy="60109"/>
            </a:xfrm>
            <a:custGeom>
              <a:rect b="b" l="l" r="r" t="t"/>
              <a:pathLst>
                <a:path extrusionOk="0" h="1415" w="3169">
                  <a:moveTo>
                    <a:pt x="0" y="1"/>
                  </a:moveTo>
                  <a:lnTo>
                    <a:pt x="0" y="1414"/>
                  </a:lnTo>
                  <a:lnTo>
                    <a:pt x="1584" y="951"/>
                  </a:lnTo>
                  <a:lnTo>
                    <a:pt x="3169" y="1414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213773" y="3851133"/>
              <a:ext cx="134619" cy="60109"/>
            </a:xfrm>
            <a:custGeom>
              <a:rect b="b" l="l" r="r" t="t"/>
              <a:pathLst>
                <a:path extrusionOk="0" h="1415" w="3169">
                  <a:moveTo>
                    <a:pt x="0" y="1"/>
                  </a:moveTo>
                  <a:lnTo>
                    <a:pt x="0" y="1414"/>
                  </a:lnTo>
                  <a:lnTo>
                    <a:pt x="1584" y="951"/>
                  </a:lnTo>
                  <a:lnTo>
                    <a:pt x="3169" y="1414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rgbClr val="424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1427573" y="3683934"/>
              <a:ext cx="134619" cy="197277"/>
            </a:xfrm>
            <a:custGeom>
              <a:rect b="b" l="l" r="r" t="t"/>
              <a:pathLst>
                <a:path extrusionOk="0" h="4644" w="3169">
                  <a:moveTo>
                    <a:pt x="0" y="1"/>
                  </a:moveTo>
                  <a:lnTo>
                    <a:pt x="0" y="4643"/>
                  </a:lnTo>
                  <a:lnTo>
                    <a:pt x="3168" y="4643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1146485" y="3683934"/>
              <a:ext cx="134619" cy="197277"/>
            </a:xfrm>
            <a:custGeom>
              <a:rect b="b" l="l" r="r" t="t"/>
              <a:pathLst>
                <a:path extrusionOk="0" h="4644" w="3169">
                  <a:moveTo>
                    <a:pt x="0" y="1"/>
                  </a:moveTo>
                  <a:lnTo>
                    <a:pt x="0" y="4643"/>
                  </a:lnTo>
                  <a:lnTo>
                    <a:pt x="3168" y="4643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1427573" y="3881166"/>
              <a:ext cx="134619" cy="60619"/>
            </a:xfrm>
            <a:custGeom>
              <a:rect b="b" l="l" r="r" t="t"/>
              <a:pathLst>
                <a:path extrusionOk="0" h="1427" w="3169">
                  <a:moveTo>
                    <a:pt x="0" y="0"/>
                  </a:moveTo>
                  <a:lnTo>
                    <a:pt x="0" y="1426"/>
                  </a:lnTo>
                  <a:lnTo>
                    <a:pt x="1584" y="963"/>
                  </a:lnTo>
                  <a:lnTo>
                    <a:pt x="3168" y="1426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1146485" y="3881166"/>
              <a:ext cx="134619" cy="60619"/>
            </a:xfrm>
            <a:custGeom>
              <a:rect b="b" l="l" r="r" t="t"/>
              <a:pathLst>
                <a:path extrusionOk="0" h="1427" w="3169">
                  <a:moveTo>
                    <a:pt x="0" y="0"/>
                  </a:moveTo>
                  <a:lnTo>
                    <a:pt x="0" y="1426"/>
                  </a:lnTo>
                  <a:lnTo>
                    <a:pt x="1584" y="963"/>
                  </a:lnTo>
                  <a:lnTo>
                    <a:pt x="3168" y="1426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1662060" y="3037564"/>
              <a:ext cx="131008" cy="205901"/>
            </a:xfrm>
            <a:custGeom>
              <a:rect b="b" l="l" r="r" t="t"/>
              <a:pathLst>
                <a:path extrusionOk="0" h="4847" w="3084">
                  <a:moveTo>
                    <a:pt x="2793" y="1"/>
                  </a:moveTo>
                  <a:cubicBezTo>
                    <a:pt x="2719" y="1"/>
                    <a:pt x="2644" y="29"/>
                    <a:pt x="2584" y="94"/>
                  </a:cubicBezTo>
                  <a:cubicBezTo>
                    <a:pt x="1219" y="1434"/>
                    <a:pt x="317" y="3006"/>
                    <a:pt x="0" y="4846"/>
                  </a:cubicBezTo>
                  <a:lnTo>
                    <a:pt x="3083" y="4846"/>
                  </a:lnTo>
                  <a:lnTo>
                    <a:pt x="3083" y="289"/>
                  </a:lnTo>
                  <a:cubicBezTo>
                    <a:pt x="3083" y="117"/>
                    <a:pt x="2941" y="1"/>
                    <a:pt x="2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925931" y="3045677"/>
              <a:ext cx="923558" cy="719059"/>
            </a:xfrm>
            <a:custGeom>
              <a:rect b="b" l="l" r="r" t="t"/>
              <a:pathLst>
                <a:path extrusionOk="0" h="16927" w="21741">
                  <a:moveTo>
                    <a:pt x="10871" y="0"/>
                  </a:moveTo>
                  <a:cubicBezTo>
                    <a:pt x="4875" y="0"/>
                    <a:pt x="1" y="3790"/>
                    <a:pt x="1" y="8457"/>
                  </a:cubicBezTo>
                  <a:cubicBezTo>
                    <a:pt x="1" y="13137"/>
                    <a:pt x="4875" y="16927"/>
                    <a:pt x="10871" y="16927"/>
                  </a:cubicBezTo>
                  <a:cubicBezTo>
                    <a:pt x="16878" y="16927"/>
                    <a:pt x="21741" y="13137"/>
                    <a:pt x="21741" y="8457"/>
                  </a:cubicBezTo>
                  <a:cubicBezTo>
                    <a:pt x="21741" y="3790"/>
                    <a:pt x="16878" y="0"/>
                    <a:pt x="108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1892937" y="3409048"/>
              <a:ext cx="23322" cy="47153"/>
            </a:xfrm>
            <a:custGeom>
              <a:rect b="b" l="l" r="r" t="t"/>
              <a:pathLst>
                <a:path extrusionOk="0" h="1110" w="549">
                  <a:moveTo>
                    <a:pt x="268" y="1"/>
                  </a:moveTo>
                  <a:cubicBezTo>
                    <a:pt x="122" y="1"/>
                    <a:pt x="0" y="257"/>
                    <a:pt x="0" y="561"/>
                  </a:cubicBezTo>
                  <a:cubicBezTo>
                    <a:pt x="0" y="866"/>
                    <a:pt x="134" y="1110"/>
                    <a:pt x="281" y="1110"/>
                  </a:cubicBezTo>
                  <a:cubicBezTo>
                    <a:pt x="427" y="1097"/>
                    <a:pt x="549" y="854"/>
                    <a:pt x="549" y="549"/>
                  </a:cubicBezTo>
                  <a:cubicBezTo>
                    <a:pt x="549" y="244"/>
                    <a:pt x="427" y="1"/>
                    <a:pt x="268" y="1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1948840" y="3409048"/>
              <a:ext cx="23322" cy="47153"/>
            </a:xfrm>
            <a:custGeom>
              <a:rect b="b" l="l" r="r" t="t"/>
              <a:pathLst>
                <a:path extrusionOk="0" h="1110" w="549">
                  <a:moveTo>
                    <a:pt x="268" y="1"/>
                  </a:moveTo>
                  <a:cubicBezTo>
                    <a:pt x="122" y="1"/>
                    <a:pt x="0" y="257"/>
                    <a:pt x="0" y="561"/>
                  </a:cubicBezTo>
                  <a:cubicBezTo>
                    <a:pt x="0" y="866"/>
                    <a:pt x="134" y="1110"/>
                    <a:pt x="281" y="1110"/>
                  </a:cubicBezTo>
                  <a:cubicBezTo>
                    <a:pt x="427" y="1097"/>
                    <a:pt x="549" y="854"/>
                    <a:pt x="549" y="549"/>
                  </a:cubicBezTo>
                  <a:cubicBezTo>
                    <a:pt x="549" y="244"/>
                    <a:pt x="427" y="1"/>
                    <a:pt x="268" y="1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1662060" y="3278593"/>
              <a:ext cx="73023" cy="62573"/>
            </a:xfrm>
            <a:custGeom>
              <a:rect b="b" l="l" r="r" t="t"/>
              <a:pathLst>
                <a:path extrusionOk="0" h="1473" w="1719">
                  <a:moveTo>
                    <a:pt x="744" y="1"/>
                  </a:moveTo>
                  <a:cubicBezTo>
                    <a:pt x="329" y="1"/>
                    <a:pt x="0" y="330"/>
                    <a:pt x="0" y="732"/>
                  </a:cubicBezTo>
                  <a:cubicBezTo>
                    <a:pt x="0" y="1178"/>
                    <a:pt x="364" y="1472"/>
                    <a:pt x="742" y="1472"/>
                  </a:cubicBezTo>
                  <a:cubicBezTo>
                    <a:pt x="922" y="1472"/>
                    <a:pt x="1106" y="1406"/>
                    <a:pt x="1256" y="1256"/>
                  </a:cubicBezTo>
                  <a:cubicBezTo>
                    <a:pt x="1719" y="793"/>
                    <a:pt x="1390" y="1"/>
                    <a:pt x="744" y="1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1272267" y="3233565"/>
              <a:ext cx="231941" cy="404452"/>
            </a:xfrm>
            <a:custGeom>
              <a:rect b="b" l="l" r="r" t="t"/>
              <a:pathLst>
                <a:path extrusionOk="0" h="9521" w="5460">
                  <a:moveTo>
                    <a:pt x="2864" y="1"/>
                  </a:moveTo>
                  <a:cubicBezTo>
                    <a:pt x="2754" y="1"/>
                    <a:pt x="2657" y="37"/>
                    <a:pt x="2584" y="98"/>
                  </a:cubicBezTo>
                  <a:cubicBezTo>
                    <a:pt x="2511" y="135"/>
                    <a:pt x="2462" y="208"/>
                    <a:pt x="2462" y="293"/>
                  </a:cubicBezTo>
                  <a:lnTo>
                    <a:pt x="2462" y="610"/>
                  </a:lnTo>
                  <a:cubicBezTo>
                    <a:pt x="2169" y="647"/>
                    <a:pt x="1889" y="708"/>
                    <a:pt x="1609" y="817"/>
                  </a:cubicBezTo>
                  <a:cubicBezTo>
                    <a:pt x="1353" y="915"/>
                    <a:pt x="1109" y="1049"/>
                    <a:pt x="890" y="1244"/>
                  </a:cubicBezTo>
                  <a:cubicBezTo>
                    <a:pt x="683" y="1426"/>
                    <a:pt x="512" y="1658"/>
                    <a:pt x="390" y="1914"/>
                  </a:cubicBezTo>
                  <a:cubicBezTo>
                    <a:pt x="256" y="2219"/>
                    <a:pt x="195" y="2548"/>
                    <a:pt x="207" y="2877"/>
                  </a:cubicBezTo>
                  <a:cubicBezTo>
                    <a:pt x="195" y="3193"/>
                    <a:pt x="268" y="3522"/>
                    <a:pt x="415" y="3815"/>
                  </a:cubicBezTo>
                  <a:cubicBezTo>
                    <a:pt x="537" y="4059"/>
                    <a:pt x="719" y="4278"/>
                    <a:pt x="939" y="4449"/>
                  </a:cubicBezTo>
                  <a:cubicBezTo>
                    <a:pt x="1158" y="4631"/>
                    <a:pt x="1402" y="4778"/>
                    <a:pt x="1670" y="4887"/>
                  </a:cubicBezTo>
                  <a:cubicBezTo>
                    <a:pt x="1938" y="4997"/>
                    <a:pt x="2194" y="5107"/>
                    <a:pt x="2462" y="5204"/>
                  </a:cubicBezTo>
                  <a:lnTo>
                    <a:pt x="3156" y="5484"/>
                  </a:lnTo>
                  <a:cubicBezTo>
                    <a:pt x="3388" y="5582"/>
                    <a:pt x="3595" y="5716"/>
                    <a:pt x="3778" y="5887"/>
                  </a:cubicBezTo>
                  <a:cubicBezTo>
                    <a:pt x="3961" y="6069"/>
                    <a:pt x="4046" y="6313"/>
                    <a:pt x="4034" y="6557"/>
                  </a:cubicBezTo>
                  <a:cubicBezTo>
                    <a:pt x="4046" y="6800"/>
                    <a:pt x="3961" y="7032"/>
                    <a:pt x="3790" y="7203"/>
                  </a:cubicBezTo>
                  <a:cubicBezTo>
                    <a:pt x="3607" y="7361"/>
                    <a:pt x="3400" y="7471"/>
                    <a:pt x="3156" y="7507"/>
                  </a:cubicBezTo>
                  <a:cubicBezTo>
                    <a:pt x="3082" y="7544"/>
                    <a:pt x="2956" y="7563"/>
                    <a:pt x="2803" y="7563"/>
                  </a:cubicBezTo>
                  <a:cubicBezTo>
                    <a:pt x="2504" y="7563"/>
                    <a:pt x="2107" y="7490"/>
                    <a:pt x="1816" y="7337"/>
                  </a:cubicBezTo>
                  <a:cubicBezTo>
                    <a:pt x="1645" y="7251"/>
                    <a:pt x="1487" y="7154"/>
                    <a:pt x="1341" y="7044"/>
                  </a:cubicBezTo>
                  <a:lnTo>
                    <a:pt x="975" y="6776"/>
                  </a:lnTo>
                  <a:cubicBezTo>
                    <a:pt x="878" y="6703"/>
                    <a:pt x="768" y="6654"/>
                    <a:pt x="646" y="6654"/>
                  </a:cubicBezTo>
                  <a:cubicBezTo>
                    <a:pt x="561" y="6654"/>
                    <a:pt x="463" y="6679"/>
                    <a:pt x="390" y="6740"/>
                  </a:cubicBezTo>
                  <a:cubicBezTo>
                    <a:pt x="317" y="6788"/>
                    <a:pt x="244" y="6861"/>
                    <a:pt x="183" y="6935"/>
                  </a:cubicBezTo>
                  <a:cubicBezTo>
                    <a:pt x="134" y="7020"/>
                    <a:pt x="86" y="7105"/>
                    <a:pt x="49" y="7203"/>
                  </a:cubicBezTo>
                  <a:cubicBezTo>
                    <a:pt x="13" y="7288"/>
                    <a:pt x="0" y="7385"/>
                    <a:pt x="0" y="7471"/>
                  </a:cubicBezTo>
                  <a:cubicBezTo>
                    <a:pt x="0" y="7654"/>
                    <a:pt x="73" y="7824"/>
                    <a:pt x="183" y="7958"/>
                  </a:cubicBezTo>
                  <a:cubicBezTo>
                    <a:pt x="329" y="8141"/>
                    <a:pt x="500" y="8299"/>
                    <a:pt x="695" y="8421"/>
                  </a:cubicBezTo>
                  <a:cubicBezTo>
                    <a:pt x="939" y="8567"/>
                    <a:pt x="1207" y="8689"/>
                    <a:pt x="1487" y="8762"/>
                  </a:cubicBezTo>
                  <a:cubicBezTo>
                    <a:pt x="1804" y="8860"/>
                    <a:pt x="2133" y="8896"/>
                    <a:pt x="2462" y="8896"/>
                  </a:cubicBezTo>
                  <a:lnTo>
                    <a:pt x="2462" y="9225"/>
                  </a:lnTo>
                  <a:cubicBezTo>
                    <a:pt x="2462" y="9311"/>
                    <a:pt x="2511" y="9384"/>
                    <a:pt x="2584" y="9433"/>
                  </a:cubicBezTo>
                  <a:cubicBezTo>
                    <a:pt x="2647" y="9486"/>
                    <a:pt x="2730" y="9520"/>
                    <a:pt x="2822" y="9520"/>
                  </a:cubicBezTo>
                  <a:cubicBezTo>
                    <a:pt x="2836" y="9520"/>
                    <a:pt x="2850" y="9520"/>
                    <a:pt x="2864" y="9518"/>
                  </a:cubicBezTo>
                  <a:cubicBezTo>
                    <a:pt x="2962" y="9518"/>
                    <a:pt x="3047" y="9494"/>
                    <a:pt x="3132" y="9433"/>
                  </a:cubicBezTo>
                  <a:cubicBezTo>
                    <a:pt x="3205" y="9396"/>
                    <a:pt x="3254" y="9311"/>
                    <a:pt x="3254" y="9225"/>
                  </a:cubicBezTo>
                  <a:lnTo>
                    <a:pt x="3254" y="8872"/>
                  </a:lnTo>
                  <a:cubicBezTo>
                    <a:pt x="3851" y="8799"/>
                    <a:pt x="4412" y="8519"/>
                    <a:pt x="4838" y="8092"/>
                  </a:cubicBezTo>
                  <a:cubicBezTo>
                    <a:pt x="5252" y="7678"/>
                    <a:pt x="5447" y="7117"/>
                    <a:pt x="5447" y="6398"/>
                  </a:cubicBezTo>
                  <a:cubicBezTo>
                    <a:pt x="5460" y="6057"/>
                    <a:pt x="5399" y="5728"/>
                    <a:pt x="5252" y="5411"/>
                  </a:cubicBezTo>
                  <a:cubicBezTo>
                    <a:pt x="5131" y="5155"/>
                    <a:pt x="4960" y="4912"/>
                    <a:pt x="4741" y="4717"/>
                  </a:cubicBezTo>
                  <a:cubicBezTo>
                    <a:pt x="4534" y="4534"/>
                    <a:pt x="4290" y="4363"/>
                    <a:pt x="4034" y="4241"/>
                  </a:cubicBezTo>
                  <a:cubicBezTo>
                    <a:pt x="3766" y="4120"/>
                    <a:pt x="3510" y="4022"/>
                    <a:pt x="3254" y="3925"/>
                  </a:cubicBezTo>
                  <a:lnTo>
                    <a:pt x="2559" y="3669"/>
                  </a:lnTo>
                  <a:cubicBezTo>
                    <a:pt x="2316" y="3571"/>
                    <a:pt x="2096" y="3449"/>
                    <a:pt x="1889" y="3303"/>
                  </a:cubicBezTo>
                  <a:cubicBezTo>
                    <a:pt x="1706" y="3169"/>
                    <a:pt x="1609" y="2950"/>
                    <a:pt x="1621" y="2718"/>
                  </a:cubicBezTo>
                  <a:cubicBezTo>
                    <a:pt x="1621" y="2511"/>
                    <a:pt x="1706" y="2316"/>
                    <a:pt x="1865" y="2182"/>
                  </a:cubicBezTo>
                  <a:cubicBezTo>
                    <a:pt x="2181" y="1938"/>
                    <a:pt x="2604" y="1871"/>
                    <a:pt x="2972" y="1871"/>
                  </a:cubicBezTo>
                  <a:cubicBezTo>
                    <a:pt x="3356" y="1871"/>
                    <a:pt x="3679" y="1944"/>
                    <a:pt x="3754" y="1963"/>
                  </a:cubicBezTo>
                  <a:cubicBezTo>
                    <a:pt x="3875" y="2011"/>
                    <a:pt x="3997" y="2060"/>
                    <a:pt x="4107" y="2121"/>
                  </a:cubicBezTo>
                  <a:lnTo>
                    <a:pt x="4387" y="2255"/>
                  </a:lnTo>
                  <a:cubicBezTo>
                    <a:pt x="4460" y="2292"/>
                    <a:pt x="4546" y="2316"/>
                    <a:pt x="4631" y="2316"/>
                  </a:cubicBezTo>
                  <a:cubicBezTo>
                    <a:pt x="4728" y="2316"/>
                    <a:pt x="4826" y="2279"/>
                    <a:pt x="4911" y="2231"/>
                  </a:cubicBezTo>
                  <a:cubicBezTo>
                    <a:pt x="4984" y="2170"/>
                    <a:pt x="5045" y="2097"/>
                    <a:pt x="5094" y="2011"/>
                  </a:cubicBezTo>
                  <a:cubicBezTo>
                    <a:pt x="5143" y="1926"/>
                    <a:pt x="5179" y="1841"/>
                    <a:pt x="5204" y="1743"/>
                  </a:cubicBezTo>
                  <a:cubicBezTo>
                    <a:pt x="5228" y="1670"/>
                    <a:pt x="5240" y="1585"/>
                    <a:pt x="5240" y="1512"/>
                  </a:cubicBezTo>
                  <a:cubicBezTo>
                    <a:pt x="5240" y="1341"/>
                    <a:pt x="5167" y="1183"/>
                    <a:pt x="5045" y="1085"/>
                  </a:cubicBezTo>
                  <a:cubicBezTo>
                    <a:pt x="4887" y="963"/>
                    <a:pt x="4716" y="866"/>
                    <a:pt x="4534" y="805"/>
                  </a:cubicBezTo>
                  <a:cubicBezTo>
                    <a:pt x="4326" y="732"/>
                    <a:pt x="4107" y="671"/>
                    <a:pt x="3888" y="647"/>
                  </a:cubicBezTo>
                  <a:cubicBezTo>
                    <a:pt x="3668" y="622"/>
                    <a:pt x="3461" y="610"/>
                    <a:pt x="3254" y="598"/>
                  </a:cubicBezTo>
                  <a:lnTo>
                    <a:pt x="3254" y="293"/>
                  </a:lnTo>
                  <a:cubicBezTo>
                    <a:pt x="3254" y="220"/>
                    <a:pt x="3205" y="135"/>
                    <a:pt x="3132" y="98"/>
                  </a:cubicBezTo>
                  <a:cubicBezTo>
                    <a:pt x="3047" y="37"/>
                    <a:pt x="2962" y="1"/>
                    <a:pt x="2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779971" y="3324429"/>
              <a:ext cx="180030" cy="142138"/>
            </a:xfrm>
            <a:custGeom>
              <a:rect b="b" l="l" r="r" t="t"/>
              <a:pathLst>
                <a:path extrusionOk="0" h="3346" w="4238">
                  <a:moveTo>
                    <a:pt x="1698" y="1"/>
                  </a:moveTo>
                  <a:cubicBezTo>
                    <a:pt x="1047" y="1"/>
                    <a:pt x="451" y="432"/>
                    <a:pt x="269" y="1091"/>
                  </a:cubicBezTo>
                  <a:cubicBezTo>
                    <a:pt x="0" y="2029"/>
                    <a:pt x="561" y="3004"/>
                    <a:pt x="1499" y="3272"/>
                  </a:cubicBezTo>
                  <a:cubicBezTo>
                    <a:pt x="1694" y="3321"/>
                    <a:pt x="1889" y="3345"/>
                    <a:pt x="2084" y="3345"/>
                  </a:cubicBezTo>
                  <a:cubicBezTo>
                    <a:pt x="3047" y="3333"/>
                    <a:pt x="3888" y="2700"/>
                    <a:pt x="4144" y="1761"/>
                  </a:cubicBezTo>
                  <a:cubicBezTo>
                    <a:pt x="4237" y="1523"/>
                    <a:pt x="4049" y="1366"/>
                    <a:pt x="3865" y="1366"/>
                  </a:cubicBezTo>
                  <a:cubicBezTo>
                    <a:pt x="3738" y="1366"/>
                    <a:pt x="3613" y="1441"/>
                    <a:pt x="3583" y="1615"/>
                  </a:cubicBezTo>
                  <a:cubicBezTo>
                    <a:pt x="3391" y="2304"/>
                    <a:pt x="2760" y="2757"/>
                    <a:pt x="2076" y="2757"/>
                  </a:cubicBezTo>
                  <a:cubicBezTo>
                    <a:pt x="1938" y="2757"/>
                    <a:pt x="1797" y="2739"/>
                    <a:pt x="1658" y="2700"/>
                  </a:cubicBezTo>
                  <a:cubicBezTo>
                    <a:pt x="1024" y="2517"/>
                    <a:pt x="659" y="1871"/>
                    <a:pt x="829" y="1237"/>
                  </a:cubicBezTo>
                  <a:cubicBezTo>
                    <a:pt x="890" y="1006"/>
                    <a:pt x="1048" y="811"/>
                    <a:pt x="1256" y="701"/>
                  </a:cubicBezTo>
                  <a:cubicBezTo>
                    <a:pt x="1391" y="622"/>
                    <a:pt x="1541" y="584"/>
                    <a:pt x="1690" y="584"/>
                  </a:cubicBezTo>
                  <a:cubicBezTo>
                    <a:pt x="1770" y="584"/>
                    <a:pt x="1849" y="595"/>
                    <a:pt x="1926" y="616"/>
                  </a:cubicBezTo>
                  <a:cubicBezTo>
                    <a:pt x="2279" y="713"/>
                    <a:pt x="2486" y="1067"/>
                    <a:pt x="2389" y="1420"/>
                  </a:cubicBezTo>
                  <a:cubicBezTo>
                    <a:pt x="2352" y="1542"/>
                    <a:pt x="2279" y="1639"/>
                    <a:pt x="2170" y="1700"/>
                  </a:cubicBezTo>
                  <a:cubicBezTo>
                    <a:pt x="2095" y="1742"/>
                    <a:pt x="2014" y="1761"/>
                    <a:pt x="1932" y="1761"/>
                  </a:cubicBezTo>
                  <a:cubicBezTo>
                    <a:pt x="1893" y="1761"/>
                    <a:pt x="1855" y="1757"/>
                    <a:pt x="1816" y="1749"/>
                  </a:cubicBezTo>
                  <a:cubicBezTo>
                    <a:pt x="1792" y="1744"/>
                    <a:pt x="1769" y="1742"/>
                    <a:pt x="1747" y="1742"/>
                  </a:cubicBezTo>
                  <a:cubicBezTo>
                    <a:pt x="1435" y="1742"/>
                    <a:pt x="1339" y="2196"/>
                    <a:pt x="1658" y="2310"/>
                  </a:cubicBezTo>
                  <a:cubicBezTo>
                    <a:pt x="1753" y="2337"/>
                    <a:pt x="1849" y="2349"/>
                    <a:pt x="1944" y="2349"/>
                  </a:cubicBezTo>
                  <a:cubicBezTo>
                    <a:pt x="2405" y="2349"/>
                    <a:pt x="2830" y="2044"/>
                    <a:pt x="2962" y="1578"/>
                  </a:cubicBezTo>
                  <a:cubicBezTo>
                    <a:pt x="3144" y="920"/>
                    <a:pt x="2755" y="238"/>
                    <a:pt x="2096" y="55"/>
                  </a:cubicBezTo>
                  <a:cubicBezTo>
                    <a:pt x="1963" y="18"/>
                    <a:pt x="1830" y="1"/>
                    <a:pt x="1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1585979" y="3037819"/>
              <a:ext cx="127355" cy="205646"/>
            </a:xfrm>
            <a:custGeom>
              <a:rect b="b" l="l" r="r" t="t"/>
              <a:pathLst>
                <a:path extrusionOk="0" h="4841" w="2998">
                  <a:moveTo>
                    <a:pt x="2707" y="0"/>
                  </a:moveTo>
                  <a:cubicBezTo>
                    <a:pt x="2634" y="0"/>
                    <a:pt x="2559" y="27"/>
                    <a:pt x="2498" y="88"/>
                  </a:cubicBezTo>
                  <a:cubicBezTo>
                    <a:pt x="1340" y="1221"/>
                    <a:pt x="524" y="2525"/>
                    <a:pt x="110" y="4012"/>
                  </a:cubicBezTo>
                  <a:cubicBezTo>
                    <a:pt x="0" y="4426"/>
                    <a:pt x="317" y="4840"/>
                    <a:pt x="743" y="4840"/>
                  </a:cubicBezTo>
                  <a:lnTo>
                    <a:pt x="2998" y="4840"/>
                  </a:lnTo>
                  <a:lnTo>
                    <a:pt x="2998" y="283"/>
                  </a:lnTo>
                  <a:cubicBezTo>
                    <a:pt x="2998" y="111"/>
                    <a:pt x="2856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1243806" y="3088879"/>
              <a:ext cx="288354" cy="69157"/>
            </a:xfrm>
            <a:custGeom>
              <a:rect b="b" l="l" r="r" t="t"/>
              <a:pathLst>
                <a:path extrusionOk="0" h="1628" w="6788">
                  <a:moveTo>
                    <a:pt x="3394" y="1"/>
                  </a:moveTo>
                  <a:cubicBezTo>
                    <a:pt x="2258" y="1"/>
                    <a:pt x="1121" y="92"/>
                    <a:pt x="0" y="275"/>
                  </a:cubicBezTo>
                  <a:lnTo>
                    <a:pt x="207" y="1628"/>
                  </a:lnTo>
                  <a:cubicBezTo>
                    <a:pt x="1261" y="1457"/>
                    <a:pt x="2328" y="1372"/>
                    <a:pt x="3394" y="1372"/>
                  </a:cubicBezTo>
                  <a:cubicBezTo>
                    <a:pt x="4460" y="1372"/>
                    <a:pt x="5526" y="1457"/>
                    <a:pt x="6581" y="1628"/>
                  </a:cubicBezTo>
                  <a:lnTo>
                    <a:pt x="6788" y="275"/>
                  </a:lnTo>
                  <a:cubicBezTo>
                    <a:pt x="5667" y="92"/>
                    <a:pt x="4530" y="1"/>
                    <a:pt x="3394" y="1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1231869" y="2888800"/>
              <a:ext cx="267666" cy="229180"/>
            </a:xfrm>
            <a:custGeom>
              <a:rect b="b" l="l" r="r" t="t"/>
              <a:pathLst>
                <a:path extrusionOk="0" h="5395" w="6301">
                  <a:moveTo>
                    <a:pt x="3608" y="1"/>
                  </a:moveTo>
                  <a:cubicBezTo>
                    <a:pt x="1207" y="1"/>
                    <a:pt x="1" y="2901"/>
                    <a:pt x="1695" y="4595"/>
                  </a:cubicBezTo>
                  <a:cubicBezTo>
                    <a:pt x="2243" y="5147"/>
                    <a:pt x="2919" y="5394"/>
                    <a:pt x="3583" y="5394"/>
                  </a:cubicBezTo>
                  <a:cubicBezTo>
                    <a:pt x="4969" y="5394"/>
                    <a:pt x="6301" y="4317"/>
                    <a:pt x="6301" y="2694"/>
                  </a:cubicBezTo>
                  <a:cubicBezTo>
                    <a:pt x="6301" y="1207"/>
                    <a:pt x="5095" y="1"/>
                    <a:pt x="3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1231869" y="2888800"/>
              <a:ext cx="272849" cy="229180"/>
            </a:xfrm>
            <a:custGeom>
              <a:rect b="b" l="l" r="r" t="t"/>
              <a:pathLst>
                <a:path extrusionOk="0" h="5395" w="6423">
                  <a:moveTo>
                    <a:pt x="3608" y="586"/>
                  </a:moveTo>
                  <a:cubicBezTo>
                    <a:pt x="5485" y="586"/>
                    <a:pt x="6423" y="2852"/>
                    <a:pt x="5095" y="4181"/>
                  </a:cubicBezTo>
                  <a:cubicBezTo>
                    <a:pt x="4665" y="4611"/>
                    <a:pt x="4136" y="4803"/>
                    <a:pt x="3618" y="4803"/>
                  </a:cubicBezTo>
                  <a:cubicBezTo>
                    <a:pt x="2536" y="4803"/>
                    <a:pt x="1500" y="3963"/>
                    <a:pt x="1500" y="2694"/>
                  </a:cubicBezTo>
                  <a:cubicBezTo>
                    <a:pt x="1500" y="1536"/>
                    <a:pt x="2450" y="598"/>
                    <a:pt x="3608" y="586"/>
                  </a:cubicBezTo>
                  <a:close/>
                  <a:moveTo>
                    <a:pt x="3608" y="1"/>
                  </a:moveTo>
                  <a:cubicBezTo>
                    <a:pt x="1207" y="1"/>
                    <a:pt x="1" y="2901"/>
                    <a:pt x="1695" y="4595"/>
                  </a:cubicBezTo>
                  <a:cubicBezTo>
                    <a:pt x="2243" y="5147"/>
                    <a:pt x="2918" y="5394"/>
                    <a:pt x="3581" y="5394"/>
                  </a:cubicBezTo>
                  <a:cubicBezTo>
                    <a:pt x="4964" y="5394"/>
                    <a:pt x="6293" y="4317"/>
                    <a:pt x="6301" y="2694"/>
                  </a:cubicBezTo>
                  <a:cubicBezTo>
                    <a:pt x="6301" y="1207"/>
                    <a:pt x="5095" y="1"/>
                    <a:pt x="3608" y="1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943560" y="3733337"/>
              <a:ext cx="979971" cy="307215"/>
            </a:xfrm>
            <a:custGeom>
              <a:rect b="b" l="l" r="r" t="t"/>
              <a:pathLst>
                <a:path extrusionOk="0" h="7232" w="23069">
                  <a:moveTo>
                    <a:pt x="3965" y="1"/>
                  </a:moveTo>
                  <a:cubicBezTo>
                    <a:pt x="3661" y="1"/>
                    <a:pt x="3358" y="23"/>
                    <a:pt x="3059" y="68"/>
                  </a:cubicBezTo>
                  <a:lnTo>
                    <a:pt x="0" y="519"/>
                  </a:lnTo>
                  <a:lnTo>
                    <a:pt x="0" y="5345"/>
                  </a:lnTo>
                  <a:lnTo>
                    <a:pt x="3985" y="6027"/>
                  </a:lnTo>
                  <a:cubicBezTo>
                    <a:pt x="6849" y="7014"/>
                    <a:pt x="10407" y="7185"/>
                    <a:pt x="11687" y="7209"/>
                  </a:cubicBezTo>
                  <a:cubicBezTo>
                    <a:pt x="11897" y="7218"/>
                    <a:pt x="12107" y="7232"/>
                    <a:pt x="12289" y="7232"/>
                  </a:cubicBezTo>
                  <a:cubicBezTo>
                    <a:pt x="12371" y="7232"/>
                    <a:pt x="12447" y="7229"/>
                    <a:pt x="12515" y="7221"/>
                  </a:cubicBezTo>
                  <a:cubicBezTo>
                    <a:pt x="13661" y="7136"/>
                    <a:pt x="17280" y="6515"/>
                    <a:pt x="17292" y="6515"/>
                  </a:cubicBezTo>
                  <a:cubicBezTo>
                    <a:pt x="17304" y="6515"/>
                    <a:pt x="22203" y="4224"/>
                    <a:pt x="22203" y="4224"/>
                  </a:cubicBezTo>
                  <a:cubicBezTo>
                    <a:pt x="22825" y="3919"/>
                    <a:pt x="23068" y="3176"/>
                    <a:pt x="22764" y="2554"/>
                  </a:cubicBezTo>
                  <a:lnTo>
                    <a:pt x="22751" y="2530"/>
                  </a:lnTo>
                  <a:cubicBezTo>
                    <a:pt x="22536" y="2098"/>
                    <a:pt x="22100" y="1850"/>
                    <a:pt x="21644" y="1850"/>
                  </a:cubicBezTo>
                  <a:cubicBezTo>
                    <a:pt x="21455" y="1850"/>
                    <a:pt x="21263" y="1893"/>
                    <a:pt x="21082" y="1981"/>
                  </a:cubicBezTo>
                  <a:lnTo>
                    <a:pt x="17012" y="4004"/>
                  </a:lnTo>
                  <a:lnTo>
                    <a:pt x="12491" y="3956"/>
                  </a:lnTo>
                  <a:lnTo>
                    <a:pt x="9615" y="2932"/>
                  </a:lnTo>
                  <a:lnTo>
                    <a:pt x="12576" y="2591"/>
                  </a:lnTo>
                  <a:cubicBezTo>
                    <a:pt x="13246" y="2505"/>
                    <a:pt x="13734" y="1896"/>
                    <a:pt x="13661" y="1214"/>
                  </a:cubicBezTo>
                  <a:lnTo>
                    <a:pt x="13661" y="1189"/>
                  </a:lnTo>
                  <a:cubicBezTo>
                    <a:pt x="13581" y="564"/>
                    <a:pt x="13045" y="98"/>
                    <a:pt x="12419" y="98"/>
                  </a:cubicBezTo>
                  <a:cubicBezTo>
                    <a:pt x="12374" y="98"/>
                    <a:pt x="12329" y="100"/>
                    <a:pt x="12284" y="105"/>
                  </a:cubicBezTo>
                  <a:lnTo>
                    <a:pt x="7897" y="604"/>
                  </a:lnTo>
                  <a:cubicBezTo>
                    <a:pt x="7816" y="613"/>
                    <a:pt x="7734" y="617"/>
                    <a:pt x="7653" y="617"/>
                  </a:cubicBezTo>
                  <a:cubicBezTo>
                    <a:pt x="7492" y="617"/>
                    <a:pt x="7332" y="600"/>
                    <a:pt x="7178" y="568"/>
                  </a:cubicBezTo>
                  <a:lnTo>
                    <a:pt x="5277" y="141"/>
                  </a:lnTo>
                  <a:cubicBezTo>
                    <a:pt x="4845" y="48"/>
                    <a:pt x="4404" y="1"/>
                    <a:pt x="3965" y="1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3210473" y="3042945"/>
            <a:ext cx="1155585" cy="634363"/>
            <a:chOff x="2680900" y="2298675"/>
            <a:chExt cx="1412868" cy="775600"/>
          </a:xfrm>
        </p:grpSpPr>
        <p:sp>
          <p:nvSpPr>
            <p:cNvPr id="927" name="Google Shape;927;p48"/>
            <p:cNvSpPr/>
            <p:nvPr/>
          </p:nvSpPr>
          <p:spPr>
            <a:xfrm>
              <a:off x="2859455" y="2686673"/>
              <a:ext cx="340354" cy="194036"/>
            </a:xfrm>
            <a:custGeom>
              <a:rect b="b" l="l" r="r" t="t"/>
              <a:pathLst>
                <a:path extrusionOk="0" h="4912" w="8616">
                  <a:moveTo>
                    <a:pt x="1255" y="1"/>
                  </a:moveTo>
                  <a:cubicBezTo>
                    <a:pt x="1073" y="1"/>
                    <a:pt x="926" y="123"/>
                    <a:pt x="890" y="293"/>
                  </a:cubicBezTo>
                  <a:lnTo>
                    <a:pt x="159" y="3937"/>
                  </a:lnTo>
                  <a:lnTo>
                    <a:pt x="49" y="4473"/>
                  </a:lnTo>
                  <a:cubicBezTo>
                    <a:pt x="0" y="4705"/>
                    <a:pt x="171" y="4912"/>
                    <a:pt x="402" y="4912"/>
                  </a:cubicBezTo>
                  <a:lnTo>
                    <a:pt x="8238" y="4912"/>
                  </a:lnTo>
                  <a:cubicBezTo>
                    <a:pt x="8457" y="4900"/>
                    <a:pt x="8616" y="4692"/>
                    <a:pt x="8579" y="4473"/>
                  </a:cubicBezTo>
                  <a:lnTo>
                    <a:pt x="8470" y="3937"/>
                  </a:lnTo>
                  <a:lnTo>
                    <a:pt x="7726" y="293"/>
                  </a:lnTo>
                  <a:cubicBezTo>
                    <a:pt x="7702" y="123"/>
                    <a:pt x="7543" y="1"/>
                    <a:pt x="7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2859455" y="2842156"/>
              <a:ext cx="340354" cy="38554"/>
            </a:xfrm>
            <a:custGeom>
              <a:rect b="b" l="l" r="r" t="t"/>
              <a:pathLst>
                <a:path extrusionOk="0" h="976" w="8616">
                  <a:moveTo>
                    <a:pt x="159" y="1"/>
                  </a:moveTo>
                  <a:lnTo>
                    <a:pt x="49" y="537"/>
                  </a:lnTo>
                  <a:cubicBezTo>
                    <a:pt x="0" y="769"/>
                    <a:pt x="171" y="976"/>
                    <a:pt x="402" y="976"/>
                  </a:cubicBezTo>
                  <a:lnTo>
                    <a:pt x="8238" y="976"/>
                  </a:lnTo>
                  <a:cubicBezTo>
                    <a:pt x="8457" y="964"/>
                    <a:pt x="8616" y="756"/>
                    <a:pt x="8579" y="537"/>
                  </a:cubicBezTo>
                  <a:lnTo>
                    <a:pt x="8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3217118" y="2686673"/>
              <a:ext cx="340354" cy="194036"/>
            </a:xfrm>
            <a:custGeom>
              <a:rect b="b" l="l" r="r" t="t"/>
              <a:pathLst>
                <a:path extrusionOk="0" h="4912" w="8616">
                  <a:moveTo>
                    <a:pt x="1243" y="1"/>
                  </a:moveTo>
                  <a:cubicBezTo>
                    <a:pt x="1073" y="1"/>
                    <a:pt x="914" y="123"/>
                    <a:pt x="890" y="293"/>
                  </a:cubicBezTo>
                  <a:lnTo>
                    <a:pt x="147" y="3937"/>
                  </a:lnTo>
                  <a:lnTo>
                    <a:pt x="37" y="4473"/>
                  </a:lnTo>
                  <a:cubicBezTo>
                    <a:pt x="0" y="4705"/>
                    <a:pt x="171" y="4912"/>
                    <a:pt x="403" y="4912"/>
                  </a:cubicBezTo>
                  <a:lnTo>
                    <a:pt x="8214" y="4912"/>
                  </a:lnTo>
                  <a:cubicBezTo>
                    <a:pt x="8445" y="4912"/>
                    <a:pt x="8616" y="4692"/>
                    <a:pt x="8567" y="4473"/>
                  </a:cubicBezTo>
                  <a:lnTo>
                    <a:pt x="8457" y="3937"/>
                  </a:lnTo>
                  <a:lnTo>
                    <a:pt x="7726" y="293"/>
                  </a:lnTo>
                  <a:cubicBezTo>
                    <a:pt x="7690" y="123"/>
                    <a:pt x="7544" y="1"/>
                    <a:pt x="7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3217118" y="2842156"/>
              <a:ext cx="340354" cy="38554"/>
            </a:xfrm>
            <a:custGeom>
              <a:rect b="b" l="l" r="r" t="t"/>
              <a:pathLst>
                <a:path extrusionOk="0" h="976" w="8616">
                  <a:moveTo>
                    <a:pt x="147" y="1"/>
                  </a:moveTo>
                  <a:lnTo>
                    <a:pt x="37" y="537"/>
                  </a:lnTo>
                  <a:cubicBezTo>
                    <a:pt x="0" y="769"/>
                    <a:pt x="171" y="976"/>
                    <a:pt x="403" y="976"/>
                  </a:cubicBezTo>
                  <a:lnTo>
                    <a:pt x="8214" y="976"/>
                  </a:lnTo>
                  <a:cubicBezTo>
                    <a:pt x="8445" y="976"/>
                    <a:pt x="8616" y="756"/>
                    <a:pt x="8567" y="537"/>
                  </a:cubicBezTo>
                  <a:lnTo>
                    <a:pt x="8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3574307" y="2686673"/>
              <a:ext cx="340354" cy="194036"/>
            </a:xfrm>
            <a:custGeom>
              <a:rect b="b" l="l" r="r" t="t"/>
              <a:pathLst>
                <a:path extrusionOk="0" h="4912" w="8616">
                  <a:moveTo>
                    <a:pt x="1256" y="1"/>
                  </a:moveTo>
                  <a:cubicBezTo>
                    <a:pt x="1073" y="1"/>
                    <a:pt x="927" y="123"/>
                    <a:pt x="890" y="293"/>
                  </a:cubicBezTo>
                  <a:lnTo>
                    <a:pt x="159" y="3937"/>
                  </a:lnTo>
                  <a:lnTo>
                    <a:pt x="49" y="4473"/>
                  </a:lnTo>
                  <a:cubicBezTo>
                    <a:pt x="0" y="4705"/>
                    <a:pt x="171" y="4912"/>
                    <a:pt x="403" y="4912"/>
                  </a:cubicBezTo>
                  <a:lnTo>
                    <a:pt x="8226" y="4912"/>
                  </a:lnTo>
                  <a:cubicBezTo>
                    <a:pt x="8445" y="4912"/>
                    <a:pt x="8616" y="4692"/>
                    <a:pt x="8579" y="4473"/>
                  </a:cubicBezTo>
                  <a:lnTo>
                    <a:pt x="8470" y="3937"/>
                  </a:lnTo>
                  <a:lnTo>
                    <a:pt x="7726" y="293"/>
                  </a:lnTo>
                  <a:cubicBezTo>
                    <a:pt x="7702" y="123"/>
                    <a:pt x="7544" y="1"/>
                    <a:pt x="7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3574307" y="2842156"/>
              <a:ext cx="340354" cy="38554"/>
            </a:xfrm>
            <a:custGeom>
              <a:rect b="b" l="l" r="r" t="t"/>
              <a:pathLst>
                <a:path extrusionOk="0" h="976" w="8616">
                  <a:moveTo>
                    <a:pt x="159" y="1"/>
                  </a:moveTo>
                  <a:lnTo>
                    <a:pt x="49" y="537"/>
                  </a:lnTo>
                  <a:cubicBezTo>
                    <a:pt x="0" y="769"/>
                    <a:pt x="171" y="976"/>
                    <a:pt x="403" y="976"/>
                  </a:cubicBezTo>
                  <a:lnTo>
                    <a:pt x="8226" y="976"/>
                  </a:lnTo>
                  <a:cubicBezTo>
                    <a:pt x="8445" y="976"/>
                    <a:pt x="8616" y="756"/>
                    <a:pt x="8579" y="537"/>
                  </a:cubicBezTo>
                  <a:lnTo>
                    <a:pt x="8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3217118" y="2298675"/>
              <a:ext cx="340354" cy="194036"/>
            </a:xfrm>
            <a:custGeom>
              <a:rect b="b" l="l" r="r" t="t"/>
              <a:pathLst>
                <a:path extrusionOk="0" h="4912" w="8616">
                  <a:moveTo>
                    <a:pt x="1243" y="1"/>
                  </a:moveTo>
                  <a:cubicBezTo>
                    <a:pt x="1073" y="1"/>
                    <a:pt x="914" y="123"/>
                    <a:pt x="890" y="293"/>
                  </a:cubicBezTo>
                  <a:lnTo>
                    <a:pt x="147" y="3937"/>
                  </a:lnTo>
                  <a:lnTo>
                    <a:pt x="37" y="4485"/>
                  </a:lnTo>
                  <a:cubicBezTo>
                    <a:pt x="0" y="4705"/>
                    <a:pt x="171" y="4912"/>
                    <a:pt x="403" y="4912"/>
                  </a:cubicBezTo>
                  <a:lnTo>
                    <a:pt x="8214" y="4912"/>
                  </a:lnTo>
                  <a:cubicBezTo>
                    <a:pt x="8445" y="4912"/>
                    <a:pt x="8616" y="4705"/>
                    <a:pt x="8567" y="4485"/>
                  </a:cubicBezTo>
                  <a:lnTo>
                    <a:pt x="8457" y="3937"/>
                  </a:lnTo>
                  <a:lnTo>
                    <a:pt x="7726" y="293"/>
                  </a:lnTo>
                  <a:cubicBezTo>
                    <a:pt x="7690" y="123"/>
                    <a:pt x="7544" y="1"/>
                    <a:pt x="7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217118" y="2454198"/>
              <a:ext cx="340354" cy="38515"/>
            </a:xfrm>
            <a:custGeom>
              <a:rect b="b" l="l" r="r" t="t"/>
              <a:pathLst>
                <a:path extrusionOk="0" h="975" w="8616">
                  <a:moveTo>
                    <a:pt x="147" y="0"/>
                  </a:moveTo>
                  <a:lnTo>
                    <a:pt x="37" y="548"/>
                  </a:lnTo>
                  <a:cubicBezTo>
                    <a:pt x="0" y="768"/>
                    <a:pt x="171" y="975"/>
                    <a:pt x="403" y="975"/>
                  </a:cubicBezTo>
                  <a:lnTo>
                    <a:pt x="8214" y="975"/>
                  </a:lnTo>
                  <a:cubicBezTo>
                    <a:pt x="8445" y="975"/>
                    <a:pt x="8616" y="768"/>
                    <a:pt x="8567" y="548"/>
                  </a:cubicBezTo>
                  <a:lnTo>
                    <a:pt x="8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3038523" y="2493187"/>
              <a:ext cx="340354" cy="193523"/>
            </a:xfrm>
            <a:custGeom>
              <a:rect b="b" l="l" r="r" t="t"/>
              <a:pathLst>
                <a:path extrusionOk="0" h="4899" w="8616">
                  <a:moveTo>
                    <a:pt x="1243" y="0"/>
                  </a:moveTo>
                  <a:cubicBezTo>
                    <a:pt x="1073" y="0"/>
                    <a:pt x="927" y="122"/>
                    <a:pt x="890" y="293"/>
                  </a:cubicBezTo>
                  <a:lnTo>
                    <a:pt x="159" y="3924"/>
                  </a:lnTo>
                  <a:lnTo>
                    <a:pt x="49" y="4472"/>
                  </a:lnTo>
                  <a:cubicBezTo>
                    <a:pt x="0" y="4692"/>
                    <a:pt x="171" y="4899"/>
                    <a:pt x="390" y="4899"/>
                  </a:cubicBezTo>
                  <a:lnTo>
                    <a:pt x="8226" y="4899"/>
                  </a:lnTo>
                  <a:cubicBezTo>
                    <a:pt x="8445" y="4899"/>
                    <a:pt x="8616" y="4692"/>
                    <a:pt x="8579" y="4472"/>
                  </a:cubicBezTo>
                  <a:lnTo>
                    <a:pt x="8458" y="3924"/>
                  </a:lnTo>
                  <a:lnTo>
                    <a:pt x="7726" y="293"/>
                  </a:lnTo>
                  <a:cubicBezTo>
                    <a:pt x="7690" y="122"/>
                    <a:pt x="7544" y="0"/>
                    <a:pt x="7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3038523" y="2648157"/>
              <a:ext cx="340354" cy="38554"/>
            </a:xfrm>
            <a:custGeom>
              <a:rect b="b" l="l" r="r" t="t"/>
              <a:pathLst>
                <a:path extrusionOk="0" h="976" w="8616">
                  <a:moveTo>
                    <a:pt x="159" y="1"/>
                  </a:moveTo>
                  <a:lnTo>
                    <a:pt x="49" y="549"/>
                  </a:lnTo>
                  <a:cubicBezTo>
                    <a:pt x="0" y="769"/>
                    <a:pt x="171" y="976"/>
                    <a:pt x="390" y="976"/>
                  </a:cubicBezTo>
                  <a:lnTo>
                    <a:pt x="8226" y="976"/>
                  </a:lnTo>
                  <a:cubicBezTo>
                    <a:pt x="8445" y="976"/>
                    <a:pt x="8616" y="769"/>
                    <a:pt x="8579" y="549"/>
                  </a:cubicBezTo>
                  <a:lnTo>
                    <a:pt x="84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3395712" y="2493187"/>
              <a:ext cx="340354" cy="193523"/>
            </a:xfrm>
            <a:custGeom>
              <a:rect b="b" l="l" r="r" t="t"/>
              <a:pathLst>
                <a:path extrusionOk="0" h="4899" w="8616">
                  <a:moveTo>
                    <a:pt x="1243" y="0"/>
                  </a:moveTo>
                  <a:cubicBezTo>
                    <a:pt x="1073" y="0"/>
                    <a:pt x="927" y="122"/>
                    <a:pt x="890" y="293"/>
                  </a:cubicBezTo>
                  <a:lnTo>
                    <a:pt x="159" y="3924"/>
                  </a:lnTo>
                  <a:lnTo>
                    <a:pt x="49" y="4472"/>
                  </a:lnTo>
                  <a:cubicBezTo>
                    <a:pt x="0" y="4692"/>
                    <a:pt x="171" y="4899"/>
                    <a:pt x="403" y="4899"/>
                  </a:cubicBezTo>
                  <a:lnTo>
                    <a:pt x="8226" y="4899"/>
                  </a:lnTo>
                  <a:cubicBezTo>
                    <a:pt x="8445" y="4899"/>
                    <a:pt x="8616" y="4692"/>
                    <a:pt x="8579" y="4472"/>
                  </a:cubicBezTo>
                  <a:lnTo>
                    <a:pt x="8470" y="3924"/>
                  </a:lnTo>
                  <a:lnTo>
                    <a:pt x="7726" y="293"/>
                  </a:lnTo>
                  <a:cubicBezTo>
                    <a:pt x="7690" y="122"/>
                    <a:pt x="7544" y="0"/>
                    <a:pt x="7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3395712" y="2648157"/>
              <a:ext cx="340354" cy="38554"/>
            </a:xfrm>
            <a:custGeom>
              <a:rect b="b" l="l" r="r" t="t"/>
              <a:pathLst>
                <a:path extrusionOk="0" h="976" w="8616">
                  <a:moveTo>
                    <a:pt x="159" y="1"/>
                  </a:moveTo>
                  <a:lnTo>
                    <a:pt x="49" y="549"/>
                  </a:lnTo>
                  <a:cubicBezTo>
                    <a:pt x="0" y="769"/>
                    <a:pt x="171" y="976"/>
                    <a:pt x="403" y="976"/>
                  </a:cubicBezTo>
                  <a:lnTo>
                    <a:pt x="8226" y="976"/>
                  </a:lnTo>
                  <a:cubicBezTo>
                    <a:pt x="8445" y="976"/>
                    <a:pt x="8616" y="769"/>
                    <a:pt x="8579" y="549"/>
                  </a:cubicBezTo>
                  <a:lnTo>
                    <a:pt x="8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2680900" y="2880671"/>
              <a:ext cx="340314" cy="193602"/>
            </a:xfrm>
            <a:custGeom>
              <a:rect b="b" l="l" r="r" t="t"/>
              <a:pathLst>
                <a:path extrusionOk="0" h="4901" w="8615">
                  <a:moveTo>
                    <a:pt x="1242" y="1"/>
                  </a:moveTo>
                  <a:cubicBezTo>
                    <a:pt x="1072" y="1"/>
                    <a:pt x="925" y="123"/>
                    <a:pt x="889" y="293"/>
                  </a:cubicBezTo>
                  <a:lnTo>
                    <a:pt x="158" y="3925"/>
                  </a:lnTo>
                  <a:lnTo>
                    <a:pt x="48" y="4473"/>
                  </a:lnTo>
                  <a:cubicBezTo>
                    <a:pt x="1" y="4687"/>
                    <a:pt x="161" y="4900"/>
                    <a:pt x="383" y="4900"/>
                  </a:cubicBezTo>
                  <a:cubicBezTo>
                    <a:pt x="389" y="4900"/>
                    <a:pt x="395" y="4900"/>
                    <a:pt x="401" y="4900"/>
                  </a:cubicBezTo>
                  <a:lnTo>
                    <a:pt x="8225" y="4900"/>
                  </a:lnTo>
                  <a:cubicBezTo>
                    <a:pt x="8444" y="4900"/>
                    <a:pt x="8615" y="4692"/>
                    <a:pt x="8566" y="4473"/>
                  </a:cubicBezTo>
                  <a:lnTo>
                    <a:pt x="8456" y="3925"/>
                  </a:lnTo>
                  <a:lnTo>
                    <a:pt x="7725" y="293"/>
                  </a:lnTo>
                  <a:cubicBezTo>
                    <a:pt x="7689" y="123"/>
                    <a:pt x="7542" y="1"/>
                    <a:pt x="7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2680900" y="3035681"/>
              <a:ext cx="340314" cy="38594"/>
            </a:xfrm>
            <a:custGeom>
              <a:rect b="b" l="l" r="r" t="t"/>
              <a:pathLst>
                <a:path extrusionOk="0" h="977" w="8615">
                  <a:moveTo>
                    <a:pt x="158" y="1"/>
                  </a:moveTo>
                  <a:lnTo>
                    <a:pt x="48" y="549"/>
                  </a:lnTo>
                  <a:cubicBezTo>
                    <a:pt x="1" y="763"/>
                    <a:pt x="161" y="976"/>
                    <a:pt x="383" y="976"/>
                  </a:cubicBezTo>
                  <a:cubicBezTo>
                    <a:pt x="389" y="976"/>
                    <a:pt x="395" y="976"/>
                    <a:pt x="401" y="976"/>
                  </a:cubicBezTo>
                  <a:lnTo>
                    <a:pt x="8225" y="976"/>
                  </a:lnTo>
                  <a:cubicBezTo>
                    <a:pt x="8444" y="976"/>
                    <a:pt x="8615" y="768"/>
                    <a:pt x="8566" y="549"/>
                  </a:cubicBezTo>
                  <a:lnTo>
                    <a:pt x="8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3038523" y="2880671"/>
              <a:ext cx="340354" cy="193562"/>
            </a:xfrm>
            <a:custGeom>
              <a:rect b="b" l="l" r="r" t="t"/>
              <a:pathLst>
                <a:path extrusionOk="0" h="4900" w="8616">
                  <a:moveTo>
                    <a:pt x="1243" y="1"/>
                  </a:moveTo>
                  <a:cubicBezTo>
                    <a:pt x="1073" y="1"/>
                    <a:pt x="927" y="123"/>
                    <a:pt x="890" y="293"/>
                  </a:cubicBezTo>
                  <a:lnTo>
                    <a:pt x="159" y="3925"/>
                  </a:lnTo>
                  <a:lnTo>
                    <a:pt x="49" y="4473"/>
                  </a:lnTo>
                  <a:cubicBezTo>
                    <a:pt x="0" y="4692"/>
                    <a:pt x="171" y="4900"/>
                    <a:pt x="390" y="4900"/>
                  </a:cubicBezTo>
                  <a:lnTo>
                    <a:pt x="8226" y="4900"/>
                  </a:lnTo>
                  <a:cubicBezTo>
                    <a:pt x="8445" y="4900"/>
                    <a:pt x="8616" y="4692"/>
                    <a:pt x="8579" y="4473"/>
                  </a:cubicBezTo>
                  <a:lnTo>
                    <a:pt x="8458" y="3925"/>
                  </a:lnTo>
                  <a:lnTo>
                    <a:pt x="7726" y="293"/>
                  </a:lnTo>
                  <a:cubicBezTo>
                    <a:pt x="7690" y="123"/>
                    <a:pt x="7544" y="1"/>
                    <a:pt x="7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3038523" y="3035681"/>
              <a:ext cx="340354" cy="38554"/>
            </a:xfrm>
            <a:custGeom>
              <a:rect b="b" l="l" r="r" t="t"/>
              <a:pathLst>
                <a:path extrusionOk="0" h="976" w="8616">
                  <a:moveTo>
                    <a:pt x="159" y="1"/>
                  </a:moveTo>
                  <a:lnTo>
                    <a:pt x="49" y="549"/>
                  </a:lnTo>
                  <a:cubicBezTo>
                    <a:pt x="0" y="768"/>
                    <a:pt x="171" y="976"/>
                    <a:pt x="390" y="976"/>
                  </a:cubicBezTo>
                  <a:lnTo>
                    <a:pt x="8226" y="976"/>
                  </a:lnTo>
                  <a:cubicBezTo>
                    <a:pt x="8445" y="976"/>
                    <a:pt x="8616" y="768"/>
                    <a:pt x="8579" y="549"/>
                  </a:cubicBezTo>
                  <a:lnTo>
                    <a:pt x="84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3395712" y="2880671"/>
              <a:ext cx="340354" cy="193562"/>
            </a:xfrm>
            <a:custGeom>
              <a:rect b="b" l="l" r="r" t="t"/>
              <a:pathLst>
                <a:path extrusionOk="0" h="4900" w="8616">
                  <a:moveTo>
                    <a:pt x="1243" y="1"/>
                  </a:moveTo>
                  <a:cubicBezTo>
                    <a:pt x="1073" y="1"/>
                    <a:pt x="927" y="123"/>
                    <a:pt x="890" y="293"/>
                  </a:cubicBezTo>
                  <a:lnTo>
                    <a:pt x="159" y="3925"/>
                  </a:lnTo>
                  <a:lnTo>
                    <a:pt x="49" y="4473"/>
                  </a:lnTo>
                  <a:cubicBezTo>
                    <a:pt x="0" y="4692"/>
                    <a:pt x="171" y="4900"/>
                    <a:pt x="403" y="4900"/>
                  </a:cubicBezTo>
                  <a:lnTo>
                    <a:pt x="8226" y="4900"/>
                  </a:lnTo>
                  <a:cubicBezTo>
                    <a:pt x="8445" y="4900"/>
                    <a:pt x="8616" y="4692"/>
                    <a:pt x="8579" y="4473"/>
                  </a:cubicBezTo>
                  <a:lnTo>
                    <a:pt x="8470" y="3925"/>
                  </a:lnTo>
                  <a:lnTo>
                    <a:pt x="7726" y="293"/>
                  </a:lnTo>
                  <a:cubicBezTo>
                    <a:pt x="7690" y="123"/>
                    <a:pt x="7544" y="1"/>
                    <a:pt x="7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3395712" y="3035681"/>
              <a:ext cx="340354" cy="38554"/>
            </a:xfrm>
            <a:custGeom>
              <a:rect b="b" l="l" r="r" t="t"/>
              <a:pathLst>
                <a:path extrusionOk="0" h="976" w="8616">
                  <a:moveTo>
                    <a:pt x="159" y="1"/>
                  </a:moveTo>
                  <a:lnTo>
                    <a:pt x="49" y="549"/>
                  </a:lnTo>
                  <a:cubicBezTo>
                    <a:pt x="0" y="768"/>
                    <a:pt x="171" y="976"/>
                    <a:pt x="403" y="976"/>
                  </a:cubicBezTo>
                  <a:lnTo>
                    <a:pt x="8226" y="976"/>
                  </a:lnTo>
                  <a:cubicBezTo>
                    <a:pt x="8445" y="976"/>
                    <a:pt x="8616" y="768"/>
                    <a:pt x="8579" y="549"/>
                  </a:cubicBezTo>
                  <a:lnTo>
                    <a:pt x="8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753415" y="2880671"/>
              <a:ext cx="340354" cy="193602"/>
            </a:xfrm>
            <a:custGeom>
              <a:rect b="b" l="l" r="r" t="t"/>
              <a:pathLst>
                <a:path extrusionOk="0" h="4901" w="8616">
                  <a:moveTo>
                    <a:pt x="1243" y="1"/>
                  </a:moveTo>
                  <a:cubicBezTo>
                    <a:pt x="1072" y="1"/>
                    <a:pt x="914" y="123"/>
                    <a:pt x="889" y="293"/>
                  </a:cubicBezTo>
                  <a:lnTo>
                    <a:pt x="146" y="3925"/>
                  </a:lnTo>
                  <a:lnTo>
                    <a:pt x="36" y="4473"/>
                  </a:lnTo>
                  <a:cubicBezTo>
                    <a:pt x="1" y="4687"/>
                    <a:pt x="161" y="4900"/>
                    <a:pt x="372" y="4900"/>
                  </a:cubicBezTo>
                  <a:cubicBezTo>
                    <a:pt x="378" y="4900"/>
                    <a:pt x="384" y="4900"/>
                    <a:pt x="390" y="4900"/>
                  </a:cubicBezTo>
                  <a:lnTo>
                    <a:pt x="8213" y="4900"/>
                  </a:lnTo>
                  <a:cubicBezTo>
                    <a:pt x="8444" y="4900"/>
                    <a:pt x="8615" y="4692"/>
                    <a:pt x="8566" y="4473"/>
                  </a:cubicBezTo>
                  <a:lnTo>
                    <a:pt x="8457" y="3925"/>
                  </a:lnTo>
                  <a:lnTo>
                    <a:pt x="7725" y="293"/>
                  </a:lnTo>
                  <a:cubicBezTo>
                    <a:pt x="7689" y="123"/>
                    <a:pt x="7543" y="1"/>
                    <a:pt x="7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3753415" y="3035681"/>
              <a:ext cx="340354" cy="38594"/>
            </a:xfrm>
            <a:custGeom>
              <a:rect b="b" l="l" r="r" t="t"/>
              <a:pathLst>
                <a:path extrusionOk="0" h="977" w="8616">
                  <a:moveTo>
                    <a:pt x="146" y="1"/>
                  </a:moveTo>
                  <a:lnTo>
                    <a:pt x="36" y="549"/>
                  </a:lnTo>
                  <a:cubicBezTo>
                    <a:pt x="1" y="763"/>
                    <a:pt x="161" y="976"/>
                    <a:pt x="372" y="976"/>
                  </a:cubicBezTo>
                  <a:cubicBezTo>
                    <a:pt x="378" y="976"/>
                    <a:pt x="384" y="976"/>
                    <a:pt x="390" y="976"/>
                  </a:cubicBezTo>
                  <a:lnTo>
                    <a:pt x="8213" y="976"/>
                  </a:lnTo>
                  <a:cubicBezTo>
                    <a:pt x="8444" y="976"/>
                    <a:pt x="8615" y="768"/>
                    <a:pt x="8566" y="549"/>
                  </a:cubicBezTo>
                  <a:lnTo>
                    <a:pt x="8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2680900" y="2298675"/>
              <a:ext cx="706660" cy="775592"/>
            </a:xfrm>
            <a:custGeom>
              <a:rect b="b" l="l" r="r" t="t"/>
              <a:pathLst>
                <a:path extrusionOk="0" h="19634" w="17889">
                  <a:moveTo>
                    <a:pt x="14783" y="9823"/>
                  </a:moveTo>
                  <a:cubicBezTo>
                    <a:pt x="14621" y="9834"/>
                    <a:pt x="14486" y="9959"/>
                    <a:pt x="14464" y="10115"/>
                  </a:cubicBezTo>
                  <a:lnTo>
                    <a:pt x="13721" y="13759"/>
                  </a:lnTo>
                  <a:lnTo>
                    <a:pt x="13611" y="14295"/>
                  </a:lnTo>
                  <a:cubicBezTo>
                    <a:pt x="13574" y="14527"/>
                    <a:pt x="13745" y="14734"/>
                    <a:pt x="13977" y="14734"/>
                  </a:cubicBezTo>
                  <a:lnTo>
                    <a:pt x="12758" y="14734"/>
                  </a:lnTo>
                  <a:cubicBezTo>
                    <a:pt x="12977" y="14722"/>
                    <a:pt x="13148" y="14514"/>
                    <a:pt x="13099" y="14295"/>
                  </a:cubicBezTo>
                  <a:lnTo>
                    <a:pt x="12990" y="13759"/>
                  </a:lnTo>
                  <a:lnTo>
                    <a:pt x="12258" y="10115"/>
                  </a:lnTo>
                  <a:cubicBezTo>
                    <a:pt x="12222" y="9945"/>
                    <a:pt x="12076" y="9823"/>
                    <a:pt x="11905" y="9823"/>
                  </a:cubicBezTo>
                  <a:close/>
                  <a:moveTo>
                    <a:pt x="14830" y="1"/>
                  </a:moveTo>
                  <a:cubicBezTo>
                    <a:pt x="14647" y="1"/>
                    <a:pt x="14501" y="123"/>
                    <a:pt x="14464" y="293"/>
                  </a:cubicBezTo>
                  <a:lnTo>
                    <a:pt x="13733" y="3937"/>
                  </a:lnTo>
                  <a:lnTo>
                    <a:pt x="13623" y="4485"/>
                  </a:lnTo>
                  <a:cubicBezTo>
                    <a:pt x="13574" y="4705"/>
                    <a:pt x="13757" y="4912"/>
                    <a:pt x="13977" y="4912"/>
                  </a:cubicBezTo>
                  <a:lnTo>
                    <a:pt x="10296" y="4912"/>
                  </a:lnTo>
                  <a:cubicBezTo>
                    <a:pt x="10114" y="4912"/>
                    <a:pt x="9967" y="5034"/>
                    <a:pt x="9943" y="5204"/>
                  </a:cubicBezTo>
                  <a:lnTo>
                    <a:pt x="9200" y="8848"/>
                  </a:lnTo>
                  <a:lnTo>
                    <a:pt x="9102" y="9396"/>
                  </a:lnTo>
                  <a:cubicBezTo>
                    <a:pt x="9053" y="9616"/>
                    <a:pt x="9224" y="9823"/>
                    <a:pt x="9456" y="9823"/>
                  </a:cubicBezTo>
                  <a:lnTo>
                    <a:pt x="5775" y="9823"/>
                  </a:lnTo>
                  <a:cubicBezTo>
                    <a:pt x="5593" y="9823"/>
                    <a:pt x="5446" y="9945"/>
                    <a:pt x="5410" y="10115"/>
                  </a:cubicBezTo>
                  <a:lnTo>
                    <a:pt x="4679" y="13759"/>
                  </a:lnTo>
                  <a:lnTo>
                    <a:pt x="4569" y="14295"/>
                  </a:lnTo>
                  <a:cubicBezTo>
                    <a:pt x="4520" y="14527"/>
                    <a:pt x="4703" y="14734"/>
                    <a:pt x="4922" y="14734"/>
                  </a:cubicBezTo>
                  <a:lnTo>
                    <a:pt x="1242" y="14734"/>
                  </a:lnTo>
                  <a:cubicBezTo>
                    <a:pt x="1072" y="14734"/>
                    <a:pt x="925" y="14856"/>
                    <a:pt x="889" y="15026"/>
                  </a:cubicBezTo>
                  <a:lnTo>
                    <a:pt x="158" y="18658"/>
                  </a:lnTo>
                  <a:lnTo>
                    <a:pt x="48" y="19206"/>
                  </a:lnTo>
                  <a:cubicBezTo>
                    <a:pt x="1" y="19420"/>
                    <a:pt x="161" y="19633"/>
                    <a:pt x="383" y="19633"/>
                  </a:cubicBezTo>
                  <a:cubicBezTo>
                    <a:pt x="389" y="19633"/>
                    <a:pt x="395" y="19633"/>
                    <a:pt x="401" y="19633"/>
                  </a:cubicBezTo>
                  <a:lnTo>
                    <a:pt x="8225" y="19633"/>
                  </a:lnTo>
                  <a:cubicBezTo>
                    <a:pt x="8444" y="19633"/>
                    <a:pt x="8615" y="19425"/>
                    <a:pt x="8566" y="19206"/>
                  </a:cubicBezTo>
                  <a:lnTo>
                    <a:pt x="8469" y="18658"/>
                  </a:lnTo>
                  <a:lnTo>
                    <a:pt x="7725" y="15026"/>
                  </a:lnTo>
                  <a:cubicBezTo>
                    <a:pt x="7689" y="14856"/>
                    <a:pt x="7542" y="14734"/>
                    <a:pt x="7372" y="14734"/>
                  </a:cubicBezTo>
                  <a:lnTo>
                    <a:pt x="10296" y="14734"/>
                  </a:lnTo>
                  <a:cubicBezTo>
                    <a:pt x="10126" y="14734"/>
                    <a:pt x="9967" y="14856"/>
                    <a:pt x="9943" y="15026"/>
                  </a:cubicBezTo>
                  <a:lnTo>
                    <a:pt x="9200" y="18658"/>
                  </a:lnTo>
                  <a:lnTo>
                    <a:pt x="9102" y="19206"/>
                  </a:lnTo>
                  <a:cubicBezTo>
                    <a:pt x="9053" y="19425"/>
                    <a:pt x="9224" y="19633"/>
                    <a:pt x="9456" y="19633"/>
                  </a:cubicBezTo>
                  <a:lnTo>
                    <a:pt x="17267" y="19633"/>
                  </a:lnTo>
                  <a:cubicBezTo>
                    <a:pt x="17498" y="19633"/>
                    <a:pt x="17669" y="19425"/>
                    <a:pt x="17620" y="19206"/>
                  </a:cubicBezTo>
                  <a:lnTo>
                    <a:pt x="17511" y="18658"/>
                  </a:lnTo>
                  <a:lnTo>
                    <a:pt x="16779" y="15026"/>
                  </a:lnTo>
                  <a:cubicBezTo>
                    <a:pt x="16743" y="14856"/>
                    <a:pt x="16597" y="14734"/>
                    <a:pt x="16414" y="14734"/>
                  </a:cubicBezTo>
                  <a:lnTo>
                    <a:pt x="17876" y="14734"/>
                  </a:lnTo>
                  <a:lnTo>
                    <a:pt x="17876" y="9823"/>
                  </a:lnTo>
                  <a:lnTo>
                    <a:pt x="17267" y="9823"/>
                  </a:lnTo>
                  <a:cubicBezTo>
                    <a:pt x="17498" y="9823"/>
                    <a:pt x="17669" y="9616"/>
                    <a:pt x="17632" y="9396"/>
                  </a:cubicBezTo>
                  <a:lnTo>
                    <a:pt x="17523" y="8848"/>
                  </a:lnTo>
                  <a:lnTo>
                    <a:pt x="16779" y="5217"/>
                  </a:lnTo>
                  <a:cubicBezTo>
                    <a:pt x="16755" y="5046"/>
                    <a:pt x="16597" y="4924"/>
                    <a:pt x="16426" y="4924"/>
                  </a:cubicBezTo>
                  <a:lnTo>
                    <a:pt x="17888" y="4924"/>
                  </a:lnTo>
                  <a:lnTo>
                    <a:pt x="17888" y="1"/>
                  </a:ln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8"/>
          <p:cNvGrpSpPr/>
          <p:nvPr/>
        </p:nvGrpSpPr>
        <p:grpSpPr>
          <a:xfrm>
            <a:off x="2391291" y="3838181"/>
            <a:ext cx="1248050" cy="714444"/>
            <a:chOff x="3356725" y="3571807"/>
            <a:chExt cx="1248050" cy="714444"/>
          </a:xfrm>
        </p:grpSpPr>
        <p:sp>
          <p:nvSpPr>
            <p:cNvPr id="949" name="Google Shape;949;p48"/>
            <p:cNvSpPr/>
            <p:nvPr/>
          </p:nvSpPr>
          <p:spPr>
            <a:xfrm>
              <a:off x="3972457" y="3571807"/>
              <a:ext cx="14491" cy="36628"/>
            </a:xfrm>
            <a:custGeom>
              <a:rect b="b" l="l" r="r" t="t"/>
              <a:pathLst>
                <a:path extrusionOk="0" h="1049" w="415">
                  <a:moveTo>
                    <a:pt x="0" y="0"/>
                  </a:moveTo>
                  <a:lnTo>
                    <a:pt x="0" y="1048"/>
                  </a:lnTo>
                  <a:lnTo>
                    <a:pt x="414" y="104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3972457" y="3637765"/>
              <a:ext cx="14491" cy="582529"/>
            </a:xfrm>
            <a:custGeom>
              <a:rect b="b" l="l" r="r" t="t"/>
              <a:pathLst>
                <a:path extrusionOk="0" h="16683" w="415">
                  <a:moveTo>
                    <a:pt x="0" y="0"/>
                  </a:moveTo>
                  <a:lnTo>
                    <a:pt x="0" y="2084"/>
                  </a:lnTo>
                  <a:lnTo>
                    <a:pt x="414" y="2084"/>
                  </a:lnTo>
                  <a:lnTo>
                    <a:pt x="414" y="0"/>
                  </a:lnTo>
                  <a:close/>
                  <a:moveTo>
                    <a:pt x="0" y="2912"/>
                  </a:moveTo>
                  <a:lnTo>
                    <a:pt x="0" y="5008"/>
                  </a:lnTo>
                  <a:lnTo>
                    <a:pt x="414" y="5008"/>
                  </a:lnTo>
                  <a:lnTo>
                    <a:pt x="414" y="2912"/>
                  </a:lnTo>
                  <a:close/>
                  <a:moveTo>
                    <a:pt x="0" y="5837"/>
                  </a:moveTo>
                  <a:lnTo>
                    <a:pt x="0" y="7921"/>
                  </a:lnTo>
                  <a:lnTo>
                    <a:pt x="414" y="7921"/>
                  </a:lnTo>
                  <a:lnTo>
                    <a:pt x="414" y="5837"/>
                  </a:lnTo>
                  <a:close/>
                  <a:moveTo>
                    <a:pt x="0" y="8762"/>
                  </a:moveTo>
                  <a:lnTo>
                    <a:pt x="0" y="10846"/>
                  </a:lnTo>
                  <a:lnTo>
                    <a:pt x="414" y="10846"/>
                  </a:lnTo>
                  <a:lnTo>
                    <a:pt x="414" y="8762"/>
                  </a:lnTo>
                  <a:close/>
                  <a:moveTo>
                    <a:pt x="0" y="11686"/>
                  </a:moveTo>
                  <a:lnTo>
                    <a:pt x="0" y="13770"/>
                  </a:lnTo>
                  <a:lnTo>
                    <a:pt x="414" y="13770"/>
                  </a:lnTo>
                  <a:lnTo>
                    <a:pt x="414" y="11686"/>
                  </a:lnTo>
                  <a:close/>
                  <a:moveTo>
                    <a:pt x="0" y="14599"/>
                  </a:moveTo>
                  <a:lnTo>
                    <a:pt x="0" y="16683"/>
                  </a:lnTo>
                  <a:lnTo>
                    <a:pt x="414" y="16683"/>
                  </a:lnTo>
                  <a:lnTo>
                    <a:pt x="414" y="14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3972457" y="4249622"/>
              <a:ext cx="14491" cy="36628"/>
            </a:xfrm>
            <a:custGeom>
              <a:rect b="b" l="l" r="r" t="t"/>
              <a:pathLst>
                <a:path extrusionOk="0" h="1049" w="415">
                  <a:moveTo>
                    <a:pt x="0" y="0"/>
                  </a:moveTo>
                  <a:lnTo>
                    <a:pt x="0" y="1048"/>
                  </a:lnTo>
                  <a:lnTo>
                    <a:pt x="414" y="104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237968" y="3571807"/>
              <a:ext cx="14491" cy="36628"/>
            </a:xfrm>
            <a:custGeom>
              <a:rect b="b" l="l" r="r" t="t"/>
              <a:pathLst>
                <a:path extrusionOk="0" h="1049" w="415">
                  <a:moveTo>
                    <a:pt x="0" y="0"/>
                  </a:moveTo>
                  <a:lnTo>
                    <a:pt x="0" y="1048"/>
                  </a:lnTo>
                  <a:lnTo>
                    <a:pt x="414" y="104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4237968" y="3637765"/>
              <a:ext cx="14491" cy="582529"/>
            </a:xfrm>
            <a:custGeom>
              <a:rect b="b" l="l" r="r" t="t"/>
              <a:pathLst>
                <a:path extrusionOk="0" h="16683" w="415">
                  <a:moveTo>
                    <a:pt x="0" y="0"/>
                  </a:moveTo>
                  <a:lnTo>
                    <a:pt x="0" y="2084"/>
                  </a:lnTo>
                  <a:lnTo>
                    <a:pt x="414" y="2084"/>
                  </a:lnTo>
                  <a:lnTo>
                    <a:pt x="414" y="0"/>
                  </a:lnTo>
                  <a:close/>
                  <a:moveTo>
                    <a:pt x="0" y="2912"/>
                  </a:moveTo>
                  <a:lnTo>
                    <a:pt x="0" y="5008"/>
                  </a:lnTo>
                  <a:lnTo>
                    <a:pt x="414" y="5008"/>
                  </a:lnTo>
                  <a:lnTo>
                    <a:pt x="414" y="2912"/>
                  </a:lnTo>
                  <a:close/>
                  <a:moveTo>
                    <a:pt x="0" y="5837"/>
                  </a:moveTo>
                  <a:lnTo>
                    <a:pt x="0" y="7921"/>
                  </a:lnTo>
                  <a:lnTo>
                    <a:pt x="414" y="7921"/>
                  </a:lnTo>
                  <a:lnTo>
                    <a:pt x="414" y="5837"/>
                  </a:lnTo>
                  <a:close/>
                  <a:moveTo>
                    <a:pt x="0" y="8762"/>
                  </a:moveTo>
                  <a:lnTo>
                    <a:pt x="0" y="10846"/>
                  </a:lnTo>
                  <a:lnTo>
                    <a:pt x="414" y="10846"/>
                  </a:lnTo>
                  <a:lnTo>
                    <a:pt x="414" y="8762"/>
                  </a:lnTo>
                  <a:close/>
                  <a:moveTo>
                    <a:pt x="0" y="11686"/>
                  </a:moveTo>
                  <a:lnTo>
                    <a:pt x="0" y="13770"/>
                  </a:lnTo>
                  <a:lnTo>
                    <a:pt x="414" y="13770"/>
                  </a:lnTo>
                  <a:lnTo>
                    <a:pt x="414" y="11686"/>
                  </a:lnTo>
                  <a:close/>
                  <a:moveTo>
                    <a:pt x="0" y="14599"/>
                  </a:moveTo>
                  <a:lnTo>
                    <a:pt x="0" y="16683"/>
                  </a:lnTo>
                  <a:lnTo>
                    <a:pt x="414" y="16683"/>
                  </a:lnTo>
                  <a:lnTo>
                    <a:pt x="414" y="14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4237968" y="4249622"/>
              <a:ext cx="14491" cy="36628"/>
            </a:xfrm>
            <a:custGeom>
              <a:rect b="b" l="l" r="r" t="t"/>
              <a:pathLst>
                <a:path extrusionOk="0" h="1049" w="415">
                  <a:moveTo>
                    <a:pt x="0" y="0"/>
                  </a:moveTo>
                  <a:lnTo>
                    <a:pt x="0" y="1048"/>
                  </a:lnTo>
                  <a:lnTo>
                    <a:pt x="414" y="104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4503480" y="3571807"/>
              <a:ext cx="14910" cy="36628"/>
            </a:xfrm>
            <a:custGeom>
              <a:rect b="b" l="l" r="r" t="t"/>
              <a:pathLst>
                <a:path extrusionOk="0" h="1049" w="427">
                  <a:moveTo>
                    <a:pt x="0" y="0"/>
                  </a:moveTo>
                  <a:lnTo>
                    <a:pt x="0" y="1048"/>
                  </a:lnTo>
                  <a:lnTo>
                    <a:pt x="427" y="104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4503480" y="3637765"/>
              <a:ext cx="14910" cy="582529"/>
            </a:xfrm>
            <a:custGeom>
              <a:rect b="b" l="l" r="r" t="t"/>
              <a:pathLst>
                <a:path extrusionOk="0" h="16683" w="427">
                  <a:moveTo>
                    <a:pt x="0" y="0"/>
                  </a:moveTo>
                  <a:lnTo>
                    <a:pt x="0" y="2084"/>
                  </a:lnTo>
                  <a:lnTo>
                    <a:pt x="427" y="2084"/>
                  </a:lnTo>
                  <a:lnTo>
                    <a:pt x="427" y="0"/>
                  </a:lnTo>
                  <a:close/>
                  <a:moveTo>
                    <a:pt x="0" y="2912"/>
                  </a:moveTo>
                  <a:lnTo>
                    <a:pt x="0" y="5008"/>
                  </a:lnTo>
                  <a:lnTo>
                    <a:pt x="427" y="5008"/>
                  </a:lnTo>
                  <a:lnTo>
                    <a:pt x="427" y="2912"/>
                  </a:lnTo>
                  <a:close/>
                  <a:moveTo>
                    <a:pt x="0" y="5837"/>
                  </a:moveTo>
                  <a:lnTo>
                    <a:pt x="0" y="7921"/>
                  </a:lnTo>
                  <a:lnTo>
                    <a:pt x="427" y="7921"/>
                  </a:lnTo>
                  <a:lnTo>
                    <a:pt x="427" y="5837"/>
                  </a:lnTo>
                  <a:close/>
                  <a:moveTo>
                    <a:pt x="0" y="8762"/>
                  </a:moveTo>
                  <a:lnTo>
                    <a:pt x="0" y="10846"/>
                  </a:lnTo>
                  <a:lnTo>
                    <a:pt x="427" y="10846"/>
                  </a:lnTo>
                  <a:lnTo>
                    <a:pt x="427" y="8762"/>
                  </a:lnTo>
                  <a:close/>
                  <a:moveTo>
                    <a:pt x="0" y="11686"/>
                  </a:moveTo>
                  <a:lnTo>
                    <a:pt x="0" y="13770"/>
                  </a:lnTo>
                  <a:lnTo>
                    <a:pt x="427" y="13770"/>
                  </a:lnTo>
                  <a:lnTo>
                    <a:pt x="427" y="11686"/>
                  </a:lnTo>
                  <a:close/>
                  <a:moveTo>
                    <a:pt x="0" y="14599"/>
                  </a:moveTo>
                  <a:lnTo>
                    <a:pt x="0" y="16683"/>
                  </a:lnTo>
                  <a:lnTo>
                    <a:pt x="427" y="16683"/>
                  </a:lnTo>
                  <a:lnTo>
                    <a:pt x="427" y="14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503480" y="4249622"/>
              <a:ext cx="14910" cy="36628"/>
            </a:xfrm>
            <a:custGeom>
              <a:rect b="b" l="l" r="r" t="t"/>
              <a:pathLst>
                <a:path extrusionOk="0" h="1049" w="427">
                  <a:moveTo>
                    <a:pt x="0" y="0"/>
                  </a:moveTo>
                  <a:lnTo>
                    <a:pt x="0" y="1048"/>
                  </a:lnTo>
                  <a:lnTo>
                    <a:pt x="427" y="104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3706492" y="3571807"/>
              <a:ext cx="14945" cy="36628"/>
            </a:xfrm>
            <a:custGeom>
              <a:rect b="b" l="l" r="r" t="t"/>
              <a:pathLst>
                <a:path extrusionOk="0" h="1049" w="428">
                  <a:moveTo>
                    <a:pt x="1" y="0"/>
                  </a:moveTo>
                  <a:lnTo>
                    <a:pt x="1" y="1048"/>
                  </a:lnTo>
                  <a:lnTo>
                    <a:pt x="427" y="104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3706492" y="3637765"/>
              <a:ext cx="14945" cy="582529"/>
            </a:xfrm>
            <a:custGeom>
              <a:rect b="b" l="l" r="r" t="t"/>
              <a:pathLst>
                <a:path extrusionOk="0" h="16683" w="428">
                  <a:moveTo>
                    <a:pt x="1" y="0"/>
                  </a:moveTo>
                  <a:lnTo>
                    <a:pt x="1" y="2084"/>
                  </a:lnTo>
                  <a:lnTo>
                    <a:pt x="427" y="2084"/>
                  </a:lnTo>
                  <a:lnTo>
                    <a:pt x="427" y="0"/>
                  </a:lnTo>
                  <a:close/>
                  <a:moveTo>
                    <a:pt x="1" y="2912"/>
                  </a:moveTo>
                  <a:lnTo>
                    <a:pt x="1" y="5008"/>
                  </a:lnTo>
                  <a:lnTo>
                    <a:pt x="427" y="5008"/>
                  </a:lnTo>
                  <a:lnTo>
                    <a:pt x="427" y="2912"/>
                  </a:lnTo>
                  <a:close/>
                  <a:moveTo>
                    <a:pt x="1" y="5837"/>
                  </a:moveTo>
                  <a:lnTo>
                    <a:pt x="1" y="7921"/>
                  </a:lnTo>
                  <a:lnTo>
                    <a:pt x="427" y="7921"/>
                  </a:lnTo>
                  <a:lnTo>
                    <a:pt x="427" y="5837"/>
                  </a:lnTo>
                  <a:close/>
                  <a:moveTo>
                    <a:pt x="1" y="8762"/>
                  </a:moveTo>
                  <a:lnTo>
                    <a:pt x="1" y="10846"/>
                  </a:lnTo>
                  <a:lnTo>
                    <a:pt x="427" y="10846"/>
                  </a:lnTo>
                  <a:lnTo>
                    <a:pt x="427" y="8762"/>
                  </a:lnTo>
                  <a:close/>
                  <a:moveTo>
                    <a:pt x="1" y="11686"/>
                  </a:moveTo>
                  <a:lnTo>
                    <a:pt x="1" y="13770"/>
                  </a:lnTo>
                  <a:lnTo>
                    <a:pt x="427" y="13770"/>
                  </a:lnTo>
                  <a:lnTo>
                    <a:pt x="427" y="11686"/>
                  </a:lnTo>
                  <a:close/>
                  <a:moveTo>
                    <a:pt x="1" y="14599"/>
                  </a:moveTo>
                  <a:lnTo>
                    <a:pt x="1" y="16683"/>
                  </a:lnTo>
                  <a:lnTo>
                    <a:pt x="427" y="16683"/>
                  </a:lnTo>
                  <a:lnTo>
                    <a:pt x="427" y="14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3706492" y="4249622"/>
              <a:ext cx="14945" cy="36628"/>
            </a:xfrm>
            <a:custGeom>
              <a:rect b="b" l="l" r="r" t="t"/>
              <a:pathLst>
                <a:path extrusionOk="0" h="1049" w="428">
                  <a:moveTo>
                    <a:pt x="1" y="0"/>
                  </a:moveTo>
                  <a:lnTo>
                    <a:pt x="1" y="1048"/>
                  </a:lnTo>
                  <a:lnTo>
                    <a:pt x="427" y="104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3440981" y="3571807"/>
              <a:ext cx="14526" cy="36628"/>
            </a:xfrm>
            <a:custGeom>
              <a:rect b="b" l="l" r="r" t="t"/>
              <a:pathLst>
                <a:path extrusionOk="0" h="1049" w="416">
                  <a:moveTo>
                    <a:pt x="1" y="0"/>
                  </a:moveTo>
                  <a:lnTo>
                    <a:pt x="1" y="1048"/>
                  </a:lnTo>
                  <a:lnTo>
                    <a:pt x="415" y="104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3440981" y="3637765"/>
              <a:ext cx="14526" cy="582529"/>
            </a:xfrm>
            <a:custGeom>
              <a:rect b="b" l="l" r="r" t="t"/>
              <a:pathLst>
                <a:path extrusionOk="0" h="16683" w="416">
                  <a:moveTo>
                    <a:pt x="1" y="0"/>
                  </a:moveTo>
                  <a:lnTo>
                    <a:pt x="1" y="2084"/>
                  </a:lnTo>
                  <a:lnTo>
                    <a:pt x="415" y="2084"/>
                  </a:lnTo>
                  <a:lnTo>
                    <a:pt x="415" y="0"/>
                  </a:lnTo>
                  <a:close/>
                  <a:moveTo>
                    <a:pt x="1" y="2912"/>
                  </a:moveTo>
                  <a:lnTo>
                    <a:pt x="1" y="5008"/>
                  </a:lnTo>
                  <a:lnTo>
                    <a:pt x="415" y="5008"/>
                  </a:lnTo>
                  <a:lnTo>
                    <a:pt x="415" y="2912"/>
                  </a:lnTo>
                  <a:close/>
                  <a:moveTo>
                    <a:pt x="1" y="5837"/>
                  </a:moveTo>
                  <a:lnTo>
                    <a:pt x="1" y="7921"/>
                  </a:lnTo>
                  <a:lnTo>
                    <a:pt x="415" y="7921"/>
                  </a:lnTo>
                  <a:lnTo>
                    <a:pt x="415" y="5837"/>
                  </a:lnTo>
                  <a:close/>
                  <a:moveTo>
                    <a:pt x="1" y="8762"/>
                  </a:moveTo>
                  <a:lnTo>
                    <a:pt x="1" y="10846"/>
                  </a:lnTo>
                  <a:lnTo>
                    <a:pt x="415" y="10846"/>
                  </a:lnTo>
                  <a:lnTo>
                    <a:pt x="415" y="8762"/>
                  </a:lnTo>
                  <a:close/>
                  <a:moveTo>
                    <a:pt x="1" y="11686"/>
                  </a:moveTo>
                  <a:lnTo>
                    <a:pt x="1" y="13770"/>
                  </a:lnTo>
                  <a:lnTo>
                    <a:pt x="415" y="13770"/>
                  </a:lnTo>
                  <a:lnTo>
                    <a:pt x="415" y="11686"/>
                  </a:lnTo>
                  <a:close/>
                  <a:moveTo>
                    <a:pt x="1" y="14599"/>
                  </a:moveTo>
                  <a:lnTo>
                    <a:pt x="1" y="16683"/>
                  </a:lnTo>
                  <a:lnTo>
                    <a:pt x="415" y="16683"/>
                  </a:lnTo>
                  <a:lnTo>
                    <a:pt x="415" y="14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3440981" y="4249622"/>
              <a:ext cx="14526" cy="36628"/>
            </a:xfrm>
            <a:custGeom>
              <a:rect b="b" l="l" r="r" t="t"/>
              <a:pathLst>
                <a:path extrusionOk="0" h="1049" w="416">
                  <a:moveTo>
                    <a:pt x="1" y="0"/>
                  </a:moveTo>
                  <a:lnTo>
                    <a:pt x="1" y="1048"/>
                  </a:lnTo>
                  <a:lnTo>
                    <a:pt x="415" y="104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4568147" y="4193021"/>
              <a:ext cx="36628" cy="14945"/>
            </a:xfrm>
            <a:custGeom>
              <a:rect b="b" l="l" r="r" t="t"/>
              <a:pathLst>
                <a:path extrusionOk="0" h="428" w="1049">
                  <a:moveTo>
                    <a:pt x="0" y="1"/>
                  </a:moveTo>
                  <a:lnTo>
                    <a:pt x="0" y="427"/>
                  </a:lnTo>
                  <a:lnTo>
                    <a:pt x="1048" y="427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3423138" y="4193021"/>
              <a:ext cx="1115265" cy="14945"/>
            </a:xfrm>
            <a:custGeom>
              <a:rect b="b" l="l" r="r" t="t"/>
              <a:pathLst>
                <a:path extrusionOk="0" h="428" w="31940">
                  <a:moveTo>
                    <a:pt x="0" y="1"/>
                  </a:moveTo>
                  <a:lnTo>
                    <a:pt x="0" y="427"/>
                  </a:lnTo>
                  <a:lnTo>
                    <a:pt x="2133" y="427"/>
                  </a:lnTo>
                  <a:lnTo>
                    <a:pt x="2133" y="1"/>
                  </a:lnTo>
                  <a:close/>
                  <a:moveTo>
                    <a:pt x="2973" y="1"/>
                  </a:moveTo>
                  <a:lnTo>
                    <a:pt x="2973" y="427"/>
                  </a:lnTo>
                  <a:lnTo>
                    <a:pt x="5106" y="427"/>
                  </a:lnTo>
                  <a:lnTo>
                    <a:pt x="5106" y="1"/>
                  </a:lnTo>
                  <a:close/>
                  <a:moveTo>
                    <a:pt x="5959" y="1"/>
                  </a:moveTo>
                  <a:lnTo>
                    <a:pt x="5959" y="427"/>
                  </a:lnTo>
                  <a:lnTo>
                    <a:pt x="8091" y="427"/>
                  </a:lnTo>
                  <a:lnTo>
                    <a:pt x="8091" y="1"/>
                  </a:lnTo>
                  <a:close/>
                  <a:moveTo>
                    <a:pt x="8944" y="1"/>
                  </a:moveTo>
                  <a:lnTo>
                    <a:pt x="8944" y="427"/>
                  </a:lnTo>
                  <a:lnTo>
                    <a:pt x="11077" y="427"/>
                  </a:lnTo>
                  <a:lnTo>
                    <a:pt x="11077" y="1"/>
                  </a:lnTo>
                  <a:close/>
                  <a:moveTo>
                    <a:pt x="11918" y="1"/>
                  </a:moveTo>
                  <a:lnTo>
                    <a:pt x="11918" y="427"/>
                  </a:lnTo>
                  <a:lnTo>
                    <a:pt x="14050" y="427"/>
                  </a:lnTo>
                  <a:lnTo>
                    <a:pt x="14050" y="1"/>
                  </a:lnTo>
                  <a:close/>
                  <a:moveTo>
                    <a:pt x="14903" y="1"/>
                  </a:moveTo>
                  <a:lnTo>
                    <a:pt x="14903" y="427"/>
                  </a:lnTo>
                  <a:lnTo>
                    <a:pt x="17036" y="427"/>
                  </a:lnTo>
                  <a:lnTo>
                    <a:pt x="17036" y="1"/>
                  </a:lnTo>
                  <a:close/>
                  <a:moveTo>
                    <a:pt x="17889" y="1"/>
                  </a:moveTo>
                  <a:lnTo>
                    <a:pt x="17889" y="427"/>
                  </a:lnTo>
                  <a:lnTo>
                    <a:pt x="20022" y="427"/>
                  </a:lnTo>
                  <a:lnTo>
                    <a:pt x="20022" y="1"/>
                  </a:lnTo>
                  <a:close/>
                  <a:moveTo>
                    <a:pt x="20862" y="1"/>
                  </a:moveTo>
                  <a:lnTo>
                    <a:pt x="20862" y="427"/>
                  </a:lnTo>
                  <a:lnTo>
                    <a:pt x="22995" y="427"/>
                  </a:lnTo>
                  <a:lnTo>
                    <a:pt x="22995" y="1"/>
                  </a:lnTo>
                  <a:close/>
                  <a:moveTo>
                    <a:pt x="23848" y="1"/>
                  </a:moveTo>
                  <a:lnTo>
                    <a:pt x="23848" y="427"/>
                  </a:lnTo>
                  <a:lnTo>
                    <a:pt x="25980" y="427"/>
                  </a:lnTo>
                  <a:lnTo>
                    <a:pt x="25980" y="1"/>
                  </a:lnTo>
                  <a:close/>
                  <a:moveTo>
                    <a:pt x="26833" y="1"/>
                  </a:moveTo>
                  <a:lnTo>
                    <a:pt x="26833" y="427"/>
                  </a:lnTo>
                  <a:lnTo>
                    <a:pt x="28966" y="427"/>
                  </a:lnTo>
                  <a:lnTo>
                    <a:pt x="28966" y="1"/>
                  </a:lnTo>
                  <a:close/>
                  <a:moveTo>
                    <a:pt x="29807" y="1"/>
                  </a:moveTo>
                  <a:lnTo>
                    <a:pt x="29807" y="427"/>
                  </a:lnTo>
                  <a:lnTo>
                    <a:pt x="31939" y="427"/>
                  </a:lnTo>
                  <a:lnTo>
                    <a:pt x="31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356725" y="4193021"/>
              <a:ext cx="36628" cy="14945"/>
            </a:xfrm>
            <a:custGeom>
              <a:rect b="b" l="l" r="r" t="t"/>
              <a:pathLst>
                <a:path extrusionOk="0" h="428" w="1049">
                  <a:moveTo>
                    <a:pt x="1" y="1"/>
                  </a:moveTo>
                  <a:lnTo>
                    <a:pt x="1" y="427"/>
                  </a:lnTo>
                  <a:lnTo>
                    <a:pt x="1049" y="427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4568147" y="3921573"/>
              <a:ext cx="36628" cy="14910"/>
            </a:xfrm>
            <a:custGeom>
              <a:rect b="b" l="l" r="r" t="t"/>
              <a:pathLst>
                <a:path extrusionOk="0" h="427" w="1049">
                  <a:moveTo>
                    <a:pt x="0" y="0"/>
                  </a:moveTo>
                  <a:lnTo>
                    <a:pt x="0" y="427"/>
                  </a:lnTo>
                  <a:lnTo>
                    <a:pt x="1048" y="42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3423138" y="3921573"/>
              <a:ext cx="1115265" cy="14910"/>
            </a:xfrm>
            <a:custGeom>
              <a:rect b="b" l="l" r="r" t="t"/>
              <a:pathLst>
                <a:path extrusionOk="0" h="427" w="31940">
                  <a:moveTo>
                    <a:pt x="0" y="0"/>
                  </a:moveTo>
                  <a:lnTo>
                    <a:pt x="0" y="427"/>
                  </a:lnTo>
                  <a:lnTo>
                    <a:pt x="2133" y="427"/>
                  </a:lnTo>
                  <a:lnTo>
                    <a:pt x="2133" y="0"/>
                  </a:lnTo>
                  <a:close/>
                  <a:moveTo>
                    <a:pt x="2973" y="0"/>
                  </a:moveTo>
                  <a:lnTo>
                    <a:pt x="2973" y="427"/>
                  </a:lnTo>
                  <a:lnTo>
                    <a:pt x="5106" y="427"/>
                  </a:lnTo>
                  <a:lnTo>
                    <a:pt x="5106" y="0"/>
                  </a:lnTo>
                  <a:close/>
                  <a:moveTo>
                    <a:pt x="5959" y="0"/>
                  </a:moveTo>
                  <a:lnTo>
                    <a:pt x="5959" y="427"/>
                  </a:lnTo>
                  <a:lnTo>
                    <a:pt x="8091" y="427"/>
                  </a:lnTo>
                  <a:lnTo>
                    <a:pt x="8091" y="0"/>
                  </a:lnTo>
                  <a:close/>
                  <a:moveTo>
                    <a:pt x="8944" y="0"/>
                  </a:moveTo>
                  <a:lnTo>
                    <a:pt x="8944" y="427"/>
                  </a:lnTo>
                  <a:lnTo>
                    <a:pt x="11077" y="427"/>
                  </a:lnTo>
                  <a:lnTo>
                    <a:pt x="11077" y="0"/>
                  </a:lnTo>
                  <a:close/>
                  <a:moveTo>
                    <a:pt x="11918" y="0"/>
                  </a:moveTo>
                  <a:lnTo>
                    <a:pt x="11918" y="427"/>
                  </a:lnTo>
                  <a:lnTo>
                    <a:pt x="14050" y="427"/>
                  </a:lnTo>
                  <a:lnTo>
                    <a:pt x="14050" y="0"/>
                  </a:lnTo>
                  <a:close/>
                  <a:moveTo>
                    <a:pt x="14903" y="0"/>
                  </a:moveTo>
                  <a:lnTo>
                    <a:pt x="14903" y="427"/>
                  </a:lnTo>
                  <a:lnTo>
                    <a:pt x="17036" y="427"/>
                  </a:lnTo>
                  <a:lnTo>
                    <a:pt x="17036" y="0"/>
                  </a:lnTo>
                  <a:close/>
                  <a:moveTo>
                    <a:pt x="17889" y="0"/>
                  </a:moveTo>
                  <a:lnTo>
                    <a:pt x="17889" y="427"/>
                  </a:lnTo>
                  <a:lnTo>
                    <a:pt x="20022" y="427"/>
                  </a:lnTo>
                  <a:lnTo>
                    <a:pt x="20022" y="0"/>
                  </a:lnTo>
                  <a:close/>
                  <a:moveTo>
                    <a:pt x="20862" y="0"/>
                  </a:moveTo>
                  <a:lnTo>
                    <a:pt x="20862" y="427"/>
                  </a:lnTo>
                  <a:lnTo>
                    <a:pt x="22995" y="427"/>
                  </a:lnTo>
                  <a:lnTo>
                    <a:pt x="22995" y="0"/>
                  </a:lnTo>
                  <a:close/>
                  <a:moveTo>
                    <a:pt x="23848" y="0"/>
                  </a:moveTo>
                  <a:lnTo>
                    <a:pt x="23848" y="427"/>
                  </a:lnTo>
                  <a:lnTo>
                    <a:pt x="25980" y="427"/>
                  </a:lnTo>
                  <a:lnTo>
                    <a:pt x="25980" y="0"/>
                  </a:lnTo>
                  <a:close/>
                  <a:moveTo>
                    <a:pt x="26833" y="0"/>
                  </a:moveTo>
                  <a:lnTo>
                    <a:pt x="26833" y="427"/>
                  </a:lnTo>
                  <a:lnTo>
                    <a:pt x="28966" y="427"/>
                  </a:lnTo>
                  <a:lnTo>
                    <a:pt x="28966" y="0"/>
                  </a:lnTo>
                  <a:close/>
                  <a:moveTo>
                    <a:pt x="29807" y="0"/>
                  </a:moveTo>
                  <a:lnTo>
                    <a:pt x="29807" y="427"/>
                  </a:lnTo>
                  <a:lnTo>
                    <a:pt x="31939" y="427"/>
                  </a:lnTo>
                  <a:lnTo>
                    <a:pt x="31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3356725" y="3921573"/>
              <a:ext cx="36628" cy="14910"/>
            </a:xfrm>
            <a:custGeom>
              <a:rect b="b" l="l" r="r" t="t"/>
              <a:pathLst>
                <a:path extrusionOk="0" h="427" w="1049">
                  <a:moveTo>
                    <a:pt x="1" y="0"/>
                  </a:moveTo>
                  <a:lnTo>
                    <a:pt x="1" y="427"/>
                  </a:lnTo>
                  <a:lnTo>
                    <a:pt x="1049" y="427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4568147" y="3652221"/>
              <a:ext cx="36628" cy="14910"/>
            </a:xfrm>
            <a:custGeom>
              <a:rect b="b" l="l" r="r" t="t"/>
              <a:pathLst>
                <a:path extrusionOk="0" h="427" w="1049">
                  <a:moveTo>
                    <a:pt x="0" y="0"/>
                  </a:moveTo>
                  <a:lnTo>
                    <a:pt x="0" y="427"/>
                  </a:lnTo>
                  <a:lnTo>
                    <a:pt x="1048" y="42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3423138" y="3652221"/>
              <a:ext cx="1115265" cy="14910"/>
            </a:xfrm>
            <a:custGeom>
              <a:rect b="b" l="l" r="r" t="t"/>
              <a:pathLst>
                <a:path extrusionOk="0" h="427" w="31940">
                  <a:moveTo>
                    <a:pt x="0" y="0"/>
                  </a:moveTo>
                  <a:lnTo>
                    <a:pt x="0" y="427"/>
                  </a:lnTo>
                  <a:lnTo>
                    <a:pt x="2133" y="427"/>
                  </a:lnTo>
                  <a:lnTo>
                    <a:pt x="2133" y="0"/>
                  </a:lnTo>
                  <a:close/>
                  <a:moveTo>
                    <a:pt x="2973" y="0"/>
                  </a:moveTo>
                  <a:lnTo>
                    <a:pt x="2973" y="427"/>
                  </a:lnTo>
                  <a:lnTo>
                    <a:pt x="5106" y="427"/>
                  </a:lnTo>
                  <a:lnTo>
                    <a:pt x="5106" y="0"/>
                  </a:lnTo>
                  <a:close/>
                  <a:moveTo>
                    <a:pt x="5959" y="0"/>
                  </a:moveTo>
                  <a:lnTo>
                    <a:pt x="5959" y="427"/>
                  </a:lnTo>
                  <a:lnTo>
                    <a:pt x="8091" y="427"/>
                  </a:lnTo>
                  <a:lnTo>
                    <a:pt x="8091" y="0"/>
                  </a:lnTo>
                  <a:close/>
                  <a:moveTo>
                    <a:pt x="8944" y="0"/>
                  </a:moveTo>
                  <a:lnTo>
                    <a:pt x="8944" y="427"/>
                  </a:lnTo>
                  <a:lnTo>
                    <a:pt x="11077" y="427"/>
                  </a:lnTo>
                  <a:lnTo>
                    <a:pt x="11077" y="0"/>
                  </a:lnTo>
                  <a:close/>
                  <a:moveTo>
                    <a:pt x="11918" y="0"/>
                  </a:moveTo>
                  <a:lnTo>
                    <a:pt x="11918" y="427"/>
                  </a:lnTo>
                  <a:lnTo>
                    <a:pt x="14050" y="427"/>
                  </a:lnTo>
                  <a:lnTo>
                    <a:pt x="14050" y="0"/>
                  </a:lnTo>
                  <a:close/>
                  <a:moveTo>
                    <a:pt x="14903" y="0"/>
                  </a:moveTo>
                  <a:lnTo>
                    <a:pt x="14903" y="427"/>
                  </a:lnTo>
                  <a:lnTo>
                    <a:pt x="17036" y="427"/>
                  </a:lnTo>
                  <a:lnTo>
                    <a:pt x="17036" y="0"/>
                  </a:lnTo>
                  <a:close/>
                  <a:moveTo>
                    <a:pt x="17889" y="0"/>
                  </a:moveTo>
                  <a:lnTo>
                    <a:pt x="17889" y="427"/>
                  </a:lnTo>
                  <a:lnTo>
                    <a:pt x="20022" y="427"/>
                  </a:lnTo>
                  <a:lnTo>
                    <a:pt x="20022" y="0"/>
                  </a:lnTo>
                  <a:close/>
                  <a:moveTo>
                    <a:pt x="20862" y="0"/>
                  </a:moveTo>
                  <a:lnTo>
                    <a:pt x="20862" y="427"/>
                  </a:lnTo>
                  <a:lnTo>
                    <a:pt x="22995" y="427"/>
                  </a:lnTo>
                  <a:lnTo>
                    <a:pt x="22995" y="0"/>
                  </a:lnTo>
                  <a:close/>
                  <a:moveTo>
                    <a:pt x="23848" y="0"/>
                  </a:moveTo>
                  <a:lnTo>
                    <a:pt x="23848" y="427"/>
                  </a:lnTo>
                  <a:lnTo>
                    <a:pt x="25980" y="427"/>
                  </a:lnTo>
                  <a:lnTo>
                    <a:pt x="25980" y="0"/>
                  </a:lnTo>
                  <a:close/>
                  <a:moveTo>
                    <a:pt x="26833" y="0"/>
                  </a:moveTo>
                  <a:lnTo>
                    <a:pt x="26833" y="427"/>
                  </a:lnTo>
                  <a:lnTo>
                    <a:pt x="28966" y="427"/>
                  </a:lnTo>
                  <a:lnTo>
                    <a:pt x="28966" y="0"/>
                  </a:lnTo>
                  <a:close/>
                  <a:moveTo>
                    <a:pt x="29807" y="0"/>
                  </a:moveTo>
                  <a:lnTo>
                    <a:pt x="29807" y="427"/>
                  </a:lnTo>
                  <a:lnTo>
                    <a:pt x="31939" y="427"/>
                  </a:lnTo>
                  <a:lnTo>
                    <a:pt x="31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3356725" y="3652221"/>
              <a:ext cx="36628" cy="14910"/>
            </a:xfrm>
            <a:custGeom>
              <a:rect b="b" l="l" r="r" t="t"/>
              <a:pathLst>
                <a:path extrusionOk="0" h="427" w="1049">
                  <a:moveTo>
                    <a:pt x="1" y="0"/>
                  </a:moveTo>
                  <a:lnTo>
                    <a:pt x="1" y="427"/>
                  </a:lnTo>
                  <a:lnTo>
                    <a:pt x="1049" y="427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3725242" y="3667096"/>
              <a:ext cx="195748" cy="276197"/>
            </a:xfrm>
            <a:custGeom>
              <a:rect b="b" l="l" r="r" t="t"/>
              <a:pathLst>
                <a:path extrusionOk="0" h="7910" w="5606">
                  <a:moveTo>
                    <a:pt x="2904" y="1472"/>
                  </a:moveTo>
                  <a:cubicBezTo>
                    <a:pt x="3167" y="1472"/>
                    <a:pt x="3424" y="1566"/>
                    <a:pt x="3631" y="1719"/>
                  </a:cubicBezTo>
                  <a:cubicBezTo>
                    <a:pt x="3826" y="1902"/>
                    <a:pt x="3936" y="2170"/>
                    <a:pt x="3936" y="2523"/>
                  </a:cubicBezTo>
                  <a:lnTo>
                    <a:pt x="3936" y="5375"/>
                  </a:lnTo>
                  <a:cubicBezTo>
                    <a:pt x="3936" y="5740"/>
                    <a:pt x="3826" y="6009"/>
                    <a:pt x="3631" y="6179"/>
                  </a:cubicBezTo>
                  <a:cubicBezTo>
                    <a:pt x="3414" y="6351"/>
                    <a:pt x="3144" y="6436"/>
                    <a:pt x="2870" y="6436"/>
                  </a:cubicBezTo>
                  <a:cubicBezTo>
                    <a:pt x="2852" y="6436"/>
                    <a:pt x="2833" y="6436"/>
                    <a:pt x="2815" y="6435"/>
                  </a:cubicBezTo>
                  <a:cubicBezTo>
                    <a:pt x="2797" y="6436"/>
                    <a:pt x="2778" y="6436"/>
                    <a:pt x="2760" y="6436"/>
                  </a:cubicBezTo>
                  <a:cubicBezTo>
                    <a:pt x="2488" y="6436"/>
                    <a:pt x="2228" y="6351"/>
                    <a:pt x="2011" y="6179"/>
                  </a:cubicBezTo>
                  <a:cubicBezTo>
                    <a:pt x="1816" y="6009"/>
                    <a:pt x="1718" y="5740"/>
                    <a:pt x="1718" y="5375"/>
                  </a:cubicBezTo>
                  <a:lnTo>
                    <a:pt x="1718" y="2523"/>
                  </a:lnTo>
                  <a:cubicBezTo>
                    <a:pt x="1718" y="2170"/>
                    <a:pt x="1816" y="1902"/>
                    <a:pt x="2011" y="1719"/>
                  </a:cubicBezTo>
                  <a:cubicBezTo>
                    <a:pt x="2219" y="1566"/>
                    <a:pt x="2466" y="1472"/>
                    <a:pt x="2726" y="1472"/>
                  </a:cubicBezTo>
                  <a:cubicBezTo>
                    <a:pt x="2755" y="1472"/>
                    <a:pt x="2785" y="1473"/>
                    <a:pt x="2815" y="1475"/>
                  </a:cubicBezTo>
                  <a:cubicBezTo>
                    <a:pt x="2845" y="1473"/>
                    <a:pt x="2875" y="1472"/>
                    <a:pt x="2904" y="1472"/>
                  </a:cubicBezTo>
                  <a:close/>
                  <a:moveTo>
                    <a:pt x="2815" y="1"/>
                  </a:moveTo>
                  <a:cubicBezTo>
                    <a:pt x="2437" y="1"/>
                    <a:pt x="2072" y="37"/>
                    <a:pt x="1706" y="135"/>
                  </a:cubicBezTo>
                  <a:cubicBezTo>
                    <a:pt x="1377" y="220"/>
                    <a:pt x="1072" y="366"/>
                    <a:pt x="816" y="574"/>
                  </a:cubicBezTo>
                  <a:cubicBezTo>
                    <a:pt x="561" y="793"/>
                    <a:pt x="353" y="1061"/>
                    <a:pt x="219" y="1366"/>
                  </a:cubicBezTo>
                  <a:cubicBezTo>
                    <a:pt x="73" y="1731"/>
                    <a:pt x="0" y="2133"/>
                    <a:pt x="12" y="2536"/>
                  </a:cubicBezTo>
                  <a:lnTo>
                    <a:pt x="12" y="5375"/>
                  </a:lnTo>
                  <a:cubicBezTo>
                    <a:pt x="0" y="5777"/>
                    <a:pt x="73" y="6167"/>
                    <a:pt x="219" y="6545"/>
                  </a:cubicBezTo>
                  <a:cubicBezTo>
                    <a:pt x="353" y="6849"/>
                    <a:pt x="561" y="7117"/>
                    <a:pt x="816" y="7325"/>
                  </a:cubicBezTo>
                  <a:cubicBezTo>
                    <a:pt x="1072" y="7532"/>
                    <a:pt x="1377" y="7690"/>
                    <a:pt x="1706" y="7763"/>
                  </a:cubicBezTo>
                  <a:cubicBezTo>
                    <a:pt x="2072" y="7861"/>
                    <a:pt x="2437" y="7910"/>
                    <a:pt x="2815" y="7910"/>
                  </a:cubicBezTo>
                  <a:cubicBezTo>
                    <a:pt x="3181" y="7910"/>
                    <a:pt x="3558" y="7861"/>
                    <a:pt x="3912" y="7763"/>
                  </a:cubicBezTo>
                  <a:cubicBezTo>
                    <a:pt x="4229" y="7678"/>
                    <a:pt x="4533" y="7532"/>
                    <a:pt x="4789" y="7325"/>
                  </a:cubicBezTo>
                  <a:cubicBezTo>
                    <a:pt x="5045" y="7117"/>
                    <a:pt x="5252" y="6849"/>
                    <a:pt x="5386" y="6545"/>
                  </a:cubicBezTo>
                  <a:cubicBezTo>
                    <a:pt x="5532" y="6167"/>
                    <a:pt x="5606" y="5777"/>
                    <a:pt x="5593" y="5375"/>
                  </a:cubicBezTo>
                  <a:lnTo>
                    <a:pt x="5593" y="2536"/>
                  </a:lnTo>
                  <a:cubicBezTo>
                    <a:pt x="5606" y="2133"/>
                    <a:pt x="5532" y="1731"/>
                    <a:pt x="5386" y="1366"/>
                  </a:cubicBezTo>
                  <a:cubicBezTo>
                    <a:pt x="5252" y="1061"/>
                    <a:pt x="5045" y="793"/>
                    <a:pt x="4789" y="574"/>
                  </a:cubicBezTo>
                  <a:cubicBezTo>
                    <a:pt x="4533" y="366"/>
                    <a:pt x="4229" y="220"/>
                    <a:pt x="3912" y="135"/>
                  </a:cubicBezTo>
                  <a:cubicBezTo>
                    <a:pt x="3558" y="37"/>
                    <a:pt x="3181" y="1"/>
                    <a:pt x="2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3825630" y="3639860"/>
              <a:ext cx="308112" cy="555363"/>
            </a:xfrm>
            <a:custGeom>
              <a:rect b="b" l="l" r="r" t="t"/>
              <a:pathLst>
                <a:path extrusionOk="0" h="15905" w="8824">
                  <a:moveTo>
                    <a:pt x="7849" y="1"/>
                  </a:moveTo>
                  <a:cubicBezTo>
                    <a:pt x="7702" y="1"/>
                    <a:pt x="7568" y="25"/>
                    <a:pt x="7434" y="98"/>
                  </a:cubicBezTo>
                  <a:cubicBezTo>
                    <a:pt x="7300" y="159"/>
                    <a:pt x="7203" y="269"/>
                    <a:pt x="7142" y="403"/>
                  </a:cubicBezTo>
                  <a:lnTo>
                    <a:pt x="86" y="14709"/>
                  </a:lnTo>
                  <a:cubicBezTo>
                    <a:pt x="37" y="14807"/>
                    <a:pt x="13" y="14929"/>
                    <a:pt x="1" y="15038"/>
                  </a:cubicBezTo>
                  <a:cubicBezTo>
                    <a:pt x="13" y="15258"/>
                    <a:pt x="98" y="15477"/>
                    <a:pt x="257" y="15623"/>
                  </a:cubicBezTo>
                  <a:cubicBezTo>
                    <a:pt x="419" y="15797"/>
                    <a:pt x="647" y="15905"/>
                    <a:pt x="888" y="15905"/>
                  </a:cubicBezTo>
                  <a:cubicBezTo>
                    <a:pt x="901" y="15905"/>
                    <a:pt x="914" y="15904"/>
                    <a:pt x="927" y="15904"/>
                  </a:cubicBezTo>
                  <a:cubicBezTo>
                    <a:pt x="1085" y="15904"/>
                    <a:pt x="1244" y="15867"/>
                    <a:pt x="1390" y="15794"/>
                  </a:cubicBezTo>
                  <a:cubicBezTo>
                    <a:pt x="1524" y="15721"/>
                    <a:pt x="1622" y="15611"/>
                    <a:pt x="1695" y="15477"/>
                  </a:cubicBezTo>
                  <a:lnTo>
                    <a:pt x="8750" y="1232"/>
                  </a:lnTo>
                  <a:cubicBezTo>
                    <a:pt x="8799" y="1122"/>
                    <a:pt x="8824" y="1000"/>
                    <a:pt x="8824" y="878"/>
                  </a:cubicBezTo>
                  <a:cubicBezTo>
                    <a:pt x="8824" y="622"/>
                    <a:pt x="8702" y="391"/>
                    <a:pt x="8495" y="245"/>
                  </a:cubicBezTo>
                  <a:cubicBezTo>
                    <a:pt x="8312" y="86"/>
                    <a:pt x="8080" y="1"/>
                    <a:pt x="7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4034156" y="3893849"/>
              <a:ext cx="195748" cy="275813"/>
            </a:xfrm>
            <a:custGeom>
              <a:rect b="b" l="l" r="r" t="t"/>
              <a:pathLst>
                <a:path extrusionOk="0" h="7899" w="5606">
                  <a:moveTo>
                    <a:pt x="2760" y="1463"/>
                  </a:moveTo>
                  <a:cubicBezTo>
                    <a:pt x="2778" y="1463"/>
                    <a:pt x="2797" y="1464"/>
                    <a:pt x="2815" y="1464"/>
                  </a:cubicBezTo>
                  <a:cubicBezTo>
                    <a:pt x="2831" y="1464"/>
                    <a:pt x="2848" y="1463"/>
                    <a:pt x="2864" y="1463"/>
                  </a:cubicBezTo>
                  <a:cubicBezTo>
                    <a:pt x="3139" y="1463"/>
                    <a:pt x="3401" y="1559"/>
                    <a:pt x="3631" y="1720"/>
                  </a:cubicBezTo>
                  <a:cubicBezTo>
                    <a:pt x="3826" y="1891"/>
                    <a:pt x="3936" y="2159"/>
                    <a:pt x="3936" y="2524"/>
                  </a:cubicBezTo>
                  <a:lnTo>
                    <a:pt x="3936" y="5376"/>
                  </a:lnTo>
                  <a:cubicBezTo>
                    <a:pt x="3936" y="5742"/>
                    <a:pt x="3826" y="6010"/>
                    <a:pt x="3631" y="6180"/>
                  </a:cubicBezTo>
                  <a:cubicBezTo>
                    <a:pt x="3413" y="6341"/>
                    <a:pt x="3140" y="6437"/>
                    <a:pt x="2864" y="6437"/>
                  </a:cubicBezTo>
                  <a:cubicBezTo>
                    <a:pt x="2848" y="6437"/>
                    <a:pt x="2831" y="6437"/>
                    <a:pt x="2815" y="6436"/>
                  </a:cubicBezTo>
                  <a:cubicBezTo>
                    <a:pt x="2799" y="6437"/>
                    <a:pt x="2782" y="6437"/>
                    <a:pt x="2766" y="6437"/>
                  </a:cubicBezTo>
                  <a:cubicBezTo>
                    <a:pt x="2490" y="6437"/>
                    <a:pt x="2218" y="6341"/>
                    <a:pt x="2011" y="6180"/>
                  </a:cubicBezTo>
                  <a:cubicBezTo>
                    <a:pt x="1816" y="6010"/>
                    <a:pt x="1718" y="5742"/>
                    <a:pt x="1718" y="5376"/>
                  </a:cubicBezTo>
                  <a:lnTo>
                    <a:pt x="1718" y="2524"/>
                  </a:lnTo>
                  <a:cubicBezTo>
                    <a:pt x="1718" y="2159"/>
                    <a:pt x="1816" y="1891"/>
                    <a:pt x="2011" y="1720"/>
                  </a:cubicBezTo>
                  <a:cubicBezTo>
                    <a:pt x="2216" y="1549"/>
                    <a:pt x="2486" y="1463"/>
                    <a:pt x="2760" y="1463"/>
                  </a:cubicBezTo>
                  <a:close/>
                  <a:moveTo>
                    <a:pt x="2701" y="0"/>
                  </a:moveTo>
                  <a:cubicBezTo>
                    <a:pt x="2361" y="0"/>
                    <a:pt x="2024" y="48"/>
                    <a:pt x="1706" y="136"/>
                  </a:cubicBezTo>
                  <a:cubicBezTo>
                    <a:pt x="1377" y="221"/>
                    <a:pt x="1072" y="368"/>
                    <a:pt x="816" y="575"/>
                  </a:cubicBezTo>
                  <a:cubicBezTo>
                    <a:pt x="561" y="782"/>
                    <a:pt x="353" y="1062"/>
                    <a:pt x="219" y="1367"/>
                  </a:cubicBezTo>
                  <a:cubicBezTo>
                    <a:pt x="73" y="1732"/>
                    <a:pt x="0" y="2122"/>
                    <a:pt x="12" y="2524"/>
                  </a:cubicBezTo>
                  <a:lnTo>
                    <a:pt x="12" y="5376"/>
                  </a:lnTo>
                  <a:cubicBezTo>
                    <a:pt x="0" y="5778"/>
                    <a:pt x="73" y="6180"/>
                    <a:pt x="219" y="6558"/>
                  </a:cubicBezTo>
                  <a:cubicBezTo>
                    <a:pt x="353" y="6863"/>
                    <a:pt x="561" y="7131"/>
                    <a:pt x="816" y="7338"/>
                  </a:cubicBezTo>
                  <a:cubicBezTo>
                    <a:pt x="1072" y="7533"/>
                    <a:pt x="1377" y="7679"/>
                    <a:pt x="1706" y="7764"/>
                  </a:cubicBezTo>
                  <a:cubicBezTo>
                    <a:pt x="2059" y="7862"/>
                    <a:pt x="2437" y="7898"/>
                    <a:pt x="2815" y="7898"/>
                  </a:cubicBezTo>
                  <a:cubicBezTo>
                    <a:pt x="3181" y="7898"/>
                    <a:pt x="3546" y="7862"/>
                    <a:pt x="3912" y="7764"/>
                  </a:cubicBezTo>
                  <a:cubicBezTo>
                    <a:pt x="4229" y="7679"/>
                    <a:pt x="4533" y="7533"/>
                    <a:pt x="4789" y="7338"/>
                  </a:cubicBezTo>
                  <a:cubicBezTo>
                    <a:pt x="5045" y="7131"/>
                    <a:pt x="5252" y="6863"/>
                    <a:pt x="5386" y="6558"/>
                  </a:cubicBezTo>
                  <a:cubicBezTo>
                    <a:pt x="5532" y="6180"/>
                    <a:pt x="5606" y="5778"/>
                    <a:pt x="5593" y="5376"/>
                  </a:cubicBezTo>
                  <a:lnTo>
                    <a:pt x="5593" y="2524"/>
                  </a:lnTo>
                  <a:cubicBezTo>
                    <a:pt x="5606" y="2122"/>
                    <a:pt x="5532" y="1732"/>
                    <a:pt x="5386" y="1367"/>
                  </a:cubicBezTo>
                  <a:cubicBezTo>
                    <a:pt x="5252" y="1062"/>
                    <a:pt x="5045" y="794"/>
                    <a:pt x="4789" y="575"/>
                  </a:cubicBezTo>
                  <a:cubicBezTo>
                    <a:pt x="4533" y="368"/>
                    <a:pt x="4229" y="221"/>
                    <a:pt x="3912" y="136"/>
                  </a:cubicBezTo>
                  <a:cubicBezTo>
                    <a:pt x="3583" y="48"/>
                    <a:pt x="3254" y="0"/>
                    <a:pt x="2926" y="0"/>
                  </a:cubicBezTo>
                  <a:cubicBezTo>
                    <a:pt x="2889" y="0"/>
                    <a:pt x="2852" y="1"/>
                    <a:pt x="2815" y="2"/>
                  </a:cubicBezTo>
                  <a:cubicBezTo>
                    <a:pt x="2777" y="1"/>
                    <a:pt x="2739" y="0"/>
                    <a:pt x="2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437594" y="3641990"/>
              <a:ext cx="1008033" cy="538323"/>
            </a:xfrm>
            <a:custGeom>
              <a:rect b="b" l="l" r="r" t="t"/>
              <a:pathLst>
                <a:path extrusionOk="0" h="15417" w="28869">
                  <a:moveTo>
                    <a:pt x="27443" y="1"/>
                  </a:moveTo>
                  <a:lnTo>
                    <a:pt x="23739" y="3413"/>
                  </a:lnTo>
                  <a:lnTo>
                    <a:pt x="16281" y="4034"/>
                  </a:lnTo>
                  <a:lnTo>
                    <a:pt x="13405" y="9872"/>
                  </a:lnTo>
                  <a:lnTo>
                    <a:pt x="6959" y="9348"/>
                  </a:lnTo>
                  <a:lnTo>
                    <a:pt x="0" y="13637"/>
                  </a:lnTo>
                  <a:lnTo>
                    <a:pt x="1097" y="15416"/>
                  </a:lnTo>
                  <a:lnTo>
                    <a:pt x="7470" y="11492"/>
                  </a:lnTo>
                  <a:lnTo>
                    <a:pt x="14648" y="12065"/>
                  </a:lnTo>
                  <a:lnTo>
                    <a:pt x="17633" y="6021"/>
                  </a:lnTo>
                  <a:lnTo>
                    <a:pt x="24628" y="5436"/>
                  </a:lnTo>
                  <a:lnTo>
                    <a:pt x="28869" y="1536"/>
                  </a:lnTo>
                  <a:lnTo>
                    <a:pt x="274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4355814" y="3597750"/>
              <a:ext cx="142149" cy="139181"/>
            </a:xfrm>
            <a:custGeom>
              <a:rect b="b" l="l" r="r" t="t"/>
              <a:pathLst>
                <a:path extrusionOk="0" h="3986" w="4071">
                  <a:moveTo>
                    <a:pt x="4071" y="1"/>
                  </a:moveTo>
                  <a:lnTo>
                    <a:pt x="1" y="914"/>
                  </a:lnTo>
                  <a:lnTo>
                    <a:pt x="2816" y="3985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4591394" y="3677288"/>
            <a:ext cx="504210" cy="881227"/>
            <a:chOff x="5992250" y="1869374"/>
            <a:chExt cx="689376" cy="1204850"/>
          </a:xfrm>
        </p:grpSpPr>
        <p:sp>
          <p:nvSpPr>
            <p:cNvPr id="979" name="Google Shape;979;p48"/>
            <p:cNvSpPr/>
            <p:nvPr/>
          </p:nvSpPr>
          <p:spPr>
            <a:xfrm>
              <a:off x="5992250" y="1869374"/>
              <a:ext cx="689376" cy="1204850"/>
            </a:xfrm>
            <a:custGeom>
              <a:rect b="b" l="l" r="r" t="t"/>
              <a:pathLst>
                <a:path extrusionOk="0" h="30734" w="17585">
                  <a:moveTo>
                    <a:pt x="2499" y="0"/>
                  </a:moveTo>
                  <a:cubicBezTo>
                    <a:pt x="1109" y="0"/>
                    <a:pt x="1" y="1109"/>
                    <a:pt x="1" y="2498"/>
                  </a:cubicBezTo>
                  <a:lnTo>
                    <a:pt x="1" y="28235"/>
                  </a:lnTo>
                  <a:cubicBezTo>
                    <a:pt x="1" y="29612"/>
                    <a:pt x="1109" y="30733"/>
                    <a:pt x="2499" y="30733"/>
                  </a:cubicBezTo>
                  <a:lnTo>
                    <a:pt x="15087" y="30733"/>
                  </a:lnTo>
                  <a:cubicBezTo>
                    <a:pt x="16464" y="30733"/>
                    <a:pt x="17585" y="29612"/>
                    <a:pt x="17585" y="28235"/>
                  </a:cubicBezTo>
                  <a:lnTo>
                    <a:pt x="17585" y="2498"/>
                  </a:lnTo>
                  <a:cubicBezTo>
                    <a:pt x="17585" y="1109"/>
                    <a:pt x="16464" y="0"/>
                    <a:pt x="15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070617" y="1955816"/>
              <a:ext cx="532684" cy="976025"/>
            </a:xfrm>
            <a:custGeom>
              <a:rect b="b" l="l" r="r" t="t"/>
              <a:pathLst>
                <a:path extrusionOk="0" h="24897" w="13588">
                  <a:moveTo>
                    <a:pt x="500" y="1"/>
                  </a:moveTo>
                  <a:cubicBezTo>
                    <a:pt x="219" y="1"/>
                    <a:pt x="0" y="220"/>
                    <a:pt x="0" y="501"/>
                  </a:cubicBezTo>
                  <a:lnTo>
                    <a:pt x="0" y="24397"/>
                  </a:lnTo>
                  <a:cubicBezTo>
                    <a:pt x="0" y="24678"/>
                    <a:pt x="219" y="24897"/>
                    <a:pt x="500" y="24897"/>
                  </a:cubicBezTo>
                  <a:lnTo>
                    <a:pt x="13088" y="24897"/>
                  </a:lnTo>
                  <a:cubicBezTo>
                    <a:pt x="13356" y="24897"/>
                    <a:pt x="13587" y="24678"/>
                    <a:pt x="13587" y="24397"/>
                  </a:cubicBezTo>
                  <a:lnTo>
                    <a:pt x="13587" y="501"/>
                  </a:lnTo>
                  <a:cubicBezTo>
                    <a:pt x="13587" y="220"/>
                    <a:pt x="13356" y="1"/>
                    <a:pt x="13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303248" y="1888936"/>
              <a:ext cx="58804" cy="50846"/>
            </a:xfrm>
            <a:custGeom>
              <a:rect b="b" l="l" r="r" t="t"/>
              <a:pathLst>
                <a:path extrusionOk="0" h="1297" w="1500">
                  <a:moveTo>
                    <a:pt x="854" y="1"/>
                  </a:moveTo>
                  <a:cubicBezTo>
                    <a:pt x="281" y="1"/>
                    <a:pt x="1" y="696"/>
                    <a:pt x="403" y="1110"/>
                  </a:cubicBezTo>
                  <a:cubicBezTo>
                    <a:pt x="531" y="1239"/>
                    <a:pt x="690" y="1296"/>
                    <a:pt x="846" y="1296"/>
                  </a:cubicBezTo>
                  <a:cubicBezTo>
                    <a:pt x="1178" y="1296"/>
                    <a:pt x="1499" y="1036"/>
                    <a:pt x="1499" y="647"/>
                  </a:cubicBezTo>
                  <a:cubicBezTo>
                    <a:pt x="1499" y="293"/>
                    <a:pt x="1207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278902" y="2961449"/>
              <a:ext cx="101299" cy="86402"/>
            </a:xfrm>
            <a:custGeom>
              <a:rect b="b" l="l" r="r" t="t"/>
              <a:pathLst>
                <a:path extrusionOk="0" h="2204" w="2584">
                  <a:moveTo>
                    <a:pt x="1475" y="0"/>
                  </a:moveTo>
                  <a:cubicBezTo>
                    <a:pt x="500" y="0"/>
                    <a:pt x="0" y="1183"/>
                    <a:pt x="695" y="1877"/>
                  </a:cubicBezTo>
                  <a:cubicBezTo>
                    <a:pt x="920" y="2102"/>
                    <a:pt x="1198" y="2203"/>
                    <a:pt x="1470" y="2203"/>
                  </a:cubicBezTo>
                  <a:cubicBezTo>
                    <a:pt x="2038" y="2203"/>
                    <a:pt x="2584" y="1764"/>
                    <a:pt x="2584" y="1097"/>
                  </a:cubicBezTo>
                  <a:cubicBezTo>
                    <a:pt x="2584" y="488"/>
                    <a:pt x="2084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6113113" y="2980070"/>
              <a:ext cx="120430" cy="36850"/>
            </a:xfrm>
            <a:custGeom>
              <a:rect b="b" l="l" r="r" t="t"/>
              <a:pathLst>
                <a:path extrusionOk="0" h="940" w="3072">
                  <a:moveTo>
                    <a:pt x="464" y="1"/>
                  </a:moveTo>
                  <a:cubicBezTo>
                    <a:pt x="208" y="1"/>
                    <a:pt x="1" y="208"/>
                    <a:pt x="1" y="476"/>
                  </a:cubicBezTo>
                  <a:cubicBezTo>
                    <a:pt x="1" y="732"/>
                    <a:pt x="208" y="939"/>
                    <a:pt x="464" y="939"/>
                  </a:cubicBezTo>
                  <a:lnTo>
                    <a:pt x="2596" y="939"/>
                  </a:lnTo>
                  <a:cubicBezTo>
                    <a:pt x="2852" y="939"/>
                    <a:pt x="3071" y="732"/>
                    <a:pt x="3071" y="476"/>
                  </a:cubicBezTo>
                  <a:cubicBezTo>
                    <a:pt x="3071" y="208"/>
                    <a:pt x="2852" y="1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6437008" y="2980070"/>
              <a:ext cx="120430" cy="36850"/>
            </a:xfrm>
            <a:custGeom>
              <a:rect b="b" l="l" r="r" t="t"/>
              <a:pathLst>
                <a:path extrusionOk="0" h="940" w="3072">
                  <a:moveTo>
                    <a:pt x="476" y="1"/>
                  </a:moveTo>
                  <a:cubicBezTo>
                    <a:pt x="220" y="1"/>
                    <a:pt x="1" y="208"/>
                    <a:pt x="1" y="476"/>
                  </a:cubicBezTo>
                  <a:cubicBezTo>
                    <a:pt x="1" y="732"/>
                    <a:pt x="220" y="939"/>
                    <a:pt x="476" y="939"/>
                  </a:cubicBezTo>
                  <a:lnTo>
                    <a:pt x="2608" y="939"/>
                  </a:lnTo>
                  <a:cubicBezTo>
                    <a:pt x="2864" y="939"/>
                    <a:pt x="3072" y="732"/>
                    <a:pt x="3072" y="476"/>
                  </a:cubicBezTo>
                  <a:cubicBezTo>
                    <a:pt x="3072" y="208"/>
                    <a:pt x="2864" y="1"/>
                    <a:pt x="2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209631" y="2007917"/>
              <a:ext cx="254189" cy="127095"/>
            </a:xfrm>
            <a:custGeom>
              <a:rect b="b" l="l" r="r" t="t"/>
              <a:pathLst>
                <a:path extrusionOk="0" h="3242" w="6484">
                  <a:moveTo>
                    <a:pt x="3242" y="0"/>
                  </a:moveTo>
                  <a:lnTo>
                    <a:pt x="0" y="3242"/>
                  </a:lnTo>
                  <a:lnTo>
                    <a:pt x="6483" y="3242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6209631" y="2756496"/>
              <a:ext cx="254189" cy="127134"/>
            </a:xfrm>
            <a:custGeom>
              <a:rect b="b" l="l" r="r" t="t"/>
              <a:pathLst>
                <a:path extrusionOk="0" h="3243" w="6484">
                  <a:moveTo>
                    <a:pt x="0" y="1"/>
                  </a:moveTo>
                  <a:lnTo>
                    <a:pt x="3242" y="3242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194342" y="2193856"/>
              <a:ext cx="286178" cy="499636"/>
            </a:xfrm>
            <a:custGeom>
              <a:rect b="b" l="l" r="r" t="t"/>
              <a:pathLst>
                <a:path extrusionOk="0" h="12745" w="7300">
                  <a:moveTo>
                    <a:pt x="3814" y="1"/>
                  </a:moveTo>
                  <a:cubicBezTo>
                    <a:pt x="3686" y="1"/>
                    <a:pt x="3558" y="40"/>
                    <a:pt x="3449" y="119"/>
                  </a:cubicBezTo>
                  <a:cubicBezTo>
                    <a:pt x="3351" y="180"/>
                    <a:pt x="3290" y="278"/>
                    <a:pt x="3290" y="388"/>
                  </a:cubicBezTo>
                  <a:lnTo>
                    <a:pt x="3290" y="826"/>
                  </a:lnTo>
                  <a:cubicBezTo>
                    <a:pt x="2900" y="875"/>
                    <a:pt x="2523" y="972"/>
                    <a:pt x="2157" y="1107"/>
                  </a:cubicBezTo>
                  <a:cubicBezTo>
                    <a:pt x="1804" y="1241"/>
                    <a:pt x="1475" y="1423"/>
                    <a:pt x="1194" y="1667"/>
                  </a:cubicBezTo>
                  <a:cubicBezTo>
                    <a:pt x="914" y="1923"/>
                    <a:pt x="683" y="2228"/>
                    <a:pt x="524" y="2569"/>
                  </a:cubicBezTo>
                  <a:cubicBezTo>
                    <a:pt x="354" y="2983"/>
                    <a:pt x="268" y="3422"/>
                    <a:pt x="280" y="3861"/>
                  </a:cubicBezTo>
                  <a:cubicBezTo>
                    <a:pt x="256" y="4287"/>
                    <a:pt x="354" y="4714"/>
                    <a:pt x="549" y="5104"/>
                  </a:cubicBezTo>
                  <a:cubicBezTo>
                    <a:pt x="719" y="5433"/>
                    <a:pt x="963" y="5725"/>
                    <a:pt x="1255" y="5969"/>
                  </a:cubicBezTo>
                  <a:cubicBezTo>
                    <a:pt x="1548" y="6200"/>
                    <a:pt x="1877" y="6395"/>
                    <a:pt x="2230" y="6541"/>
                  </a:cubicBezTo>
                  <a:cubicBezTo>
                    <a:pt x="2584" y="6700"/>
                    <a:pt x="2937" y="6846"/>
                    <a:pt x="3290" y="6980"/>
                  </a:cubicBezTo>
                  <a:lnTo>
                    <a:pt x="4229" y="7358"/>
                  </a:lnTo>
                  <a:cubicBezTo>
                    <a:pt x="4533" y="7480"/>
                    <a:pt x="4814" y="7663"/>
                    <a:pt x="5057" y="7894"/>
                  </a:cubicBezTo>
                  <a:cubicBezTo>
                    <a:pt x="5289" y="8126"/>
                    <a:pt x="5411" y="8455"/>
                    <a:pt x="5386" y="8784"/>
                  </a:cubicBezTo>
                  <a:cubicBezTo>
                    <a:pt x="5411" y="9101"/>
                    <a:pt x="5289" y="9417"/>
                    <a:pt x="5070" y="9637"/>
                  </a:cubicBezTo>
                  <a:cubicBezTo>
                    <a:pt x="4826" y="9856"/>
                    <a:pt x="4546" y="10002"/>
                    <a:pt x="4229" y="10063"/>
                  </a:cubicBezTo>
                  <a:cubicBezTo>
                    <a:pt x="4128" y="10107"/>
                    <a:pt x="3962" y="10130"/>
                    <a:pt x="3764" y="10130"/>
                  </a:cubicBezTo>
                  <a:cubicBezTo>
                    <a:pt x="3362" y="10130"/>
                    <a:pt x="2825" y="10036"/>
                    <a:pt x="2425" y="9832"/>
                  </a:cubicBezTo>
                  <a:cubicBezTo>
                    <a:pt x="2206" y="9722"/>
                    <a:pt x="1987" y="9588"/>
                    <a:pt x="1792" y="9442"/>
                  </a:cubicBezTo>
                  <a:lnTo>
                    <a:pt x="1304" y="9076"/>
                  </a:lnTo>
                  <a:cubicBezTo>
                    <a:pt x="1182" y="8979"/>
                    <a:pt x="1024" y="8918"/>
                    <a:pt x="865" y="8906"/>
                  </a:cubicBezTo>
                  <a:cubicBezTo>
                    <a:pt x="744" y="8906"/>
                    <a:pt x="622" y="8942"/>
                    <a:pt x="524" y="9015"/>
                  </a:cubicBezTo>
                  <a:cubicBezTo>
                    <a:pt x="415" y="9088"/>
                    <a:pt x="329" y="9186"/>
                    <a:pt x="256" y="9296"/>
                  </a:cubicBezTo>
                  <a:cubicBezTo>
                    <a:pt x="171" y="9405"/>
                    <a:pt x="110" y="9527"/>
                    <a:pt x="61" y="9649"/>
                  </a:cubicBezTo>
                  <a:cubicBezTo>
                    <a:pt x="25" y="9759"/>
                    <a:pt x="0" y="9880"/>
                    <a:pt x="0" y="10002"/>
                  </a:cubicBezTo>
                  <a:cubicBezTo>
                    <a:pt x="12" y="10246"/>
                    <a:pt x="98" y="10478"/>
                    <a:pt x="244" y="10660"/>
                  </a:cubicBezTo>
                  <a:cubicBezTo>
                    <a:pt x="439" y="10904"/>
                    <a:pt x="670" y="11111"/>
                    <a:pt x="939" y="11270"/>
                  </a:cubicBezTo>
                  <a:cubicBezTo>
                    <a:pt x="1268" y="11477"/>
                    <a:pt x="1621" y="11623"/>
                    <a:pt x="1987" y="11733"/>
                  </a:cubicBezTo>
                  <a:cubicBezTo>
                    <a:pt x="2377" y="11844"/>
                    <a:pt x="2778" y="11905"/>
                    <a:pt x="3180" y="11905"/>
                  </a:cubicBezTo>
                  <a:cubicBezTo>
                    <a:pt x="3217" y="11905"/>
                    <a:pt x="3254" y="11904"/>
                    <a:pt x="3290" y="11903"/>
                  </a:cubicBezTo>
                  <a:lnTo>
                    <a:pt x="3290" y="12354"/>
                  </a:lnTo>
                  <a:cubicBezTo>
                    <a:pt x="3290" y="12464"/>
                    <a:pt x="3351" y="12561"/>
                    <a:pt x="3449" y="12622"/>
                  </a:cubicBezTo>
                  <a:cubicBezTo>
                    <a:pt x="3558" y="12708"/>
                    <a:pt x="3680" y="12744"/>
                    <a:pt x="3814" y="12744"/>
                  </a:cubicBezTo>
                  <a:cubicBezTo>
                    <a:pt x="3948" y="12744"/>
                    <a:pt x="4082" y="12708"/>
                    <a:pt x="4180" y="12622"/>
                  </a:cubicBezTo>
                  <a:cubicBezTo>
                    <a:pt x="4277" y="12574"/>
                    <a:pt x="4338" y="12464"/>
                    <a:pt x="4351" y="12366"/>
                  </a:cubicBezTo>
                  <a:lnTo>
                    <a:pt x="4351" y="11879"/>
                  </a:lnTo>
                  <a:cubicBezTo>
                    <a:pt x="5143" y="11781"/>
                    <a:pt x="5898" y="11416"/>
                    <a:pt x="6471" y="10843"/>
                  </a:cubicBezTo>
                  <a:cubicBezTo>
                    <a:pt x="7007" y="10295"/>
                    <a:pt x="7287" y="9539"/>
                    <a:pt x="7287" y="8589"/>
                  </a:cubicBezTo>
                  <a:cubicBezTo>
                    <a:pt x="7300" y="8126"/>
                    <a:pt x="7202" y="7663"/>
                    <a:pt x="7019" y="7248"/>
                  </a:cubicBezTo>
                  <a:cubicBezTo>
                    <a:pt x="6849" y="6895"/>
                    <a:pt x="6617" y="6578"/>
                    <a:pt x="6337" y="6322"/>
                  </a:cubicBezTo>
                  <a:cubicBezTo>
                    <a:pt x="6044" y="6066"/>
                    <a:pt x="5728" y="5847"/>
                    <a:pt x="5386" y="5688"/>
                  </a:cubicBezTo>
                  <a:cubicBezTo>
                    <a:pt x="5033" y="5530"/>
                    <a:pt x="4680" y="5384"/>
                    <a:pt x="4338" y="5250"/>
                  </a:cubicBezTo>
                  <a:lnTo>
                    <a:pt x="3412" y="4909"/>
                  </a:lnTo>
                  <a:cubicBezTo>
                    <a:pt x="3095" y="4787"/>
                    <a:pt x="2791" y="4628"/>
                    <a:pt x="2511" y="4433"/>
                  </a:cubicBezTo>
                  <a:cubicBezTo>
                    <a:pt x="2279" y="4251"/>
                    <a:pt x="2145" y="3958"/>
                    <a:pt x="2169" y="3653"/>
                  </a:cubicBezTo>
                  <a:cubicBezTo>
                    <a:pt x="2157" y="3373"/>
                    <a:pt x="2279" y="3105"/>
                    <a:pt x="2486" y="2934"/>
                  </a:cubicBezTo>
                  <a:cubicBezTo>
                    <a:pt x="2908" y="2601"/>
                    <a:pt x="3476" y="2509"/>
                    <a:pt x="3967" y="2509"/>
                  </a:cubicBezTo>
                  <a:cubicBezTo>
                    <a:pt x="4483" y="2509"/>
                    <a:pt x="4915" y="2611"/>
                    <a:pt x="5009" y="2642"/>
                  </a:cubicBezTo>
                  <a:cubicBezTo>
                    <a:pt x="5167" y="2703"/>
                    <a:pt x="5325" y="2764"/>
                    <a:pt x="5484" y="2837"/>
                  </a:cubicBezTo>
                  <a:lnTo>
                    <a:pt x="5849" y="3020"/>
                  </a:lnTo>
                  <a:cubicBezTo>
                    <a:pt x="5947" y="3068"/>
                    <a:pt x="6069" y="3093"/>
                    <a:pt x="6178" y="3093"/>
                  </a:cubicBezTo>
                  <a:cubicBezTo>
                    <a:pt x="6313" y="3093"/>
                    <a:pt x="6447" y="3056"/>
                    <a:pt x="6544" y="2983"/>
                  </a:cubicBezTo>
                  <a:cubicBezTo>
                    <a:pt x="6654" y="2898"/>
                    <a:pt x="6739" y="2800"/>
                    <a:pt x="6800" y="2691"/>
                  </a:cubicBezTo>
                  <a:cubicBezTo>
                    <a:pt x="6873" y="2581"/>
                    <a:pt x="6922" y="2459"/>
                    <a:pt x="6958" y="2337"/>
                  </a:cubicBezTo>
                  <a:cubicBezTo>
                    <a:pt x="6983" y="2228"/>
                    <a:pt x="7007" y="2130"/>
                    <a:pt x="7007" y="2020"/>
                  </a:cubicBezTo>
                  <a:cubicBezTo>
                    <a:pt x="7007" y="1801"/>
                    <a:pt x="6910" y="1582"/>
                    <a:pt x="6727" y="1448"/>
                  </a:cubicBezTo>
                  <a:cubicBezTo>
                    <a:pt x="6532" y="1289"/>
                    <a:pt x="6300" y="1155"/>
                    <a:pt x="6057" y="1070"/>
                  </a:cubicBezTo>
                  <a:cubicBezTo>
                    <a:pt x="5776" y="972"/>
                    <a:pt x="5484" y="899"/>
                    <a:pt x="5179" y="863"/>
                  </a:cubicBezTo>
                  <a:cubicBezTo>
                    <a:pt x="4911" y="826"/>
                    <a:pt x="4631" y="802"/>
                    <a:pt x="4351" y="802"/>
                  </a:cubicBezTo>
                  <a:lnTo>
                    <a:pt x="4351" y="388"/>
                  </a:lnTo>
                  <a:cubicBezTo>
                    <a:pt x="4338" y="278"/>
                    <a:pt x="4277" y="180"/>
                    <a:pt x="4180" y="119"/>
                  </a:cubicBezTo>
                  <a:cubicBezTo>
                    <a:pt x="4070" y="40"/>
                    <a:pt x="3942" y="1"/>
                    <a:pt x="3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8"/>
          <p:cNvGrpSpPr/>
          <p:nvPr/>
        </p:nvGrpSpPr>
        <p:grpSpPr>
          <a:xfrm>
            <a:off x="5680731" y="3165180"/>
            <a:ext cx="916478" cy="714446"/>
            <a:chOff x="6496550" y="3449250"/>
            <a:chExt cx="916478" cy="714446"/>
          </a:xfrm>
        </p:grpSpPr>
        <p:sp>
          <p:nvSpPr>
            <p:cNvPr id="989" name="Google Shape;989;p48"/>
            <p:cNvSpPr/>
            <p:nvPr/>
          </p:nvSpPr>
          <p:spPr>
            <a:xfrm>
              <a:off x="6836160" y="3655030"/>
              <a:ext cx="230603" cy="54517"/>
            </a:xfrm>
            <a:custGeom>
              <a:rect b="b" l="l" r="r" t="t"/>
              <a:pathLst>
                <a:path extrusionOk="0" h="1792" w="7580">
                  <a:moveTo>
                    <a:pt x="3985" y="0"/>
                  </a:moveTo>
                  <a:cubicBezTo>
                    <a:pt x="2815" y="0"/>
                    <a:pt x="1657" y="232"/>
                    <a:pt x="585" y="683"/>
                  </a:cubicBezTo>
                  <a:cubicBezTo>
                    <a:pt x="0" y="927"/>
                    <a:pt x="183" y="1792"/>
                    <a:pt x="817" y="1792"/>
                  </a:cubicBezTo>
                  <a:cubicBezTo>
                    <a:pt x="890" y="1792"/>
                    <a:pt x="963" y="1780"/>
                    <a:pt x="1036" y="1755"/>
                  </a:cubicBezTo>
                  <a:cubicBezTo>
                    <a:pt x="1978" y="1363"/>
                    <a:pt x="2976" y="1168"/>
                    <a:pt x="3975" y="1168"/>
                  </a:cubicBezTo>
                  <a:cubicBezTo>
                    <a:pt x="4902" y="1168"/>
                    <a:pt x="5829" y="1336"/>
                    <a:pt x="6715" y="1670"/>
                  </a:cubicBezTo>
                  <a:cubicBezTo>
                    <a:pt x="6778" y="1690"/>
                    <a:pt x="6843" y="1700"/>
                    <a:pt x="6906" y="1700"/>
                  </a:cubicBezTo>
                  <a:cubicBezTo>
                    <a:pt x="7148" y="1700"/>
                    <a:pt x="7374" y="1560"/>
                    <a:pt x="7470" y="1329"/>
                  </a:cubicBezTo>
                  <a:cubicBezTo>
                    <a:pt x="7580" y="1036"/>
                    <a:pt x="7434" y="695"/>
                    <a:pt x="7129" y="573"/>
                  </a:cubicBezTo>
                  <a:cubicBezTo>
                    <a:pt x="6130" y="195"/>
                    <a:pt x="5057" y="0"/>
                    <a:pt x="3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810940" y="3586366"/>
              <a:ext cx="285850" cy="62397"/>
            </a:xfrm>
            <a:custGeom>
              <a:rect b="b" l="l" r="r" t="t"/>
              <a:pathLst>
                <a:path extrusionOk="0" h="2051" w="9396">
                  <a:moveTo>
                    <a:pt x="4819" y="1"/>
                  </a:moveTo>
                  <a:cubicBezTo>
                    <a:pt x="3327" y="1"/>
                    <a:pt x="1836" y="315"/>
                    <a:pt x="451" y="941"/>
                  </a:cubicBezTo>
                  <a:cubicBezTo>
                    <a:pt x="305" y="1002"/>
                    <a:pt x="195" y="1124"/>
                    <a:pt x="147" y="1258"/>
                  </a:cubicBezTo>
                  <a:cubicBezTo>
                    <a:pt x="0" y="1648"/>
                    <a:pt x="281" y="2050"/>
                    <a:pt x="683" y="2050"/>
                  </a:cubicBezTo>
                  <a:cubicBezTo>
                    <a:pt x="768" y="2050"/>
                    <a:pt x="853" y="2038"/>
                    <a:pt x="927" y="2002"/>
                  </a:cubicBezTo>
                  <a:cubicBezTo>
                    <a:pt x="2158" y="1439"/>
                    <a:pt x="3482" y="1159"/>
                    <a:pt x="4807" y="1159"/>
                  </a:cubicBezTo>
                  <a:cubicBezTo>
                    <a:pt x="6066" y="1159"/>
                    <a:pt x="7325" y="1412"/>
                    <a:pt x="8506" y="1916"/>
                  </a:cubicBezTo>
                  <a:cubicBezTo>
                    <a:pt x="8575" y="1942"/>
                    <a:pt x="8647" y="1954"/>
                    <a:pt x="8718" y="1954"/>
                  </a:cubicBezTo>
                  <a:cubicBezTo>
                    <a:pt x="8948" y="1954"/>
                    <a:pt x="9172" y="1826"/>
                    <a:pt x="9274" y="1612"/>
                  </a:cubicBezTo>
                  <a:cubicBezTo>
                    <a:pt x="9396" y="1319"/>
                    <a:pt x="9262" y="978"/>
                    <a:pt x="8969" y="844"/>
                  </a:cubicBezTo>
                  <a:cubicBezTo>
                    <a:pt x="7643" y="281"/>
                    <a:pt x="6230" y="1"/>
                    <a:pt x="4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777900" y="3517793"/>
              <a:ext cx="347455" cy="70337"/>
            </a:xfrm>
            <a:custGeom>
              <a:rect b="b" l="l" r="r" t="t"/>
              <a:pathLst>
                <a:path extrusionOk="0" h="2312" w="11421">
                  <a:moveTo>
                    <a:pt x="5911" y="1"/>
                  </a:moveTo>
                  <a:cubicBezTo>
                    <a:pt x="4098" y="1"/>
                    <a:pt x="2286" y="400"/>
                    <a:pt x="611" y="1197"/>
                  </a:cubicBezTo>
                  <a:cubicBezTo>
                    <a:pt x="0" y="1481"/>
                    <a:pt x="291" y="2312"/>
                    <a:pt x="837" y="2312"/>
                  </a:cubicBezTo>
                  <a:cubicBezTo>
                    <a:pt x="923" y="2312"/>
                    <a:pt x="1015" y="2291"/>
                    <a:pt x="1111" y="2245"/>
                  </a:cubicBezTo>
                  <a:cubicBezTo>
                    <a:pt x="2627" y="1524"/>
                    <a:pt x="4264" y="1164"/>
                    <a:pt x="5901" y="1164"/>
                  </a:cubicBezTo>
                  <a:cubicBezTo>
                    <a:pt x="7475" y="1164"/>
                    <a:pt x="9049" y="1497"/>
                    <a:pt x="10518" y="2160"/>
                  </a:cubicBezTo>
                  <a:cubicBezTo>
                    <a:pt x="10594" y="2191"/>
                    <a:pt x="10674" y="2206"/>
                    <a:pt x="10752" y="2206"/>
                  </a:cubicBezTo>
                  <a:cubicBezTo>
                    <a:pt x="10975" y="2206"/>
                    <a:pt x="11190" y="2083"/>
                    <a:pt x="11298" y="1867"/>
                  </a:cubicBezTo>
                  <a:cubicBezTo>
                    <a:pt x="11420" y="1575"/>
                    <a:pt x="11298" y="1233"/>
                    <a:pt x="11006" y="1099"/>
                  </a:cubicBezTo>
                  <a:cubicBezTo>
                    <a:pt x="9385" y="366"/>
                    <a:pt x="7647" y="1"/>
                    <a:pt x="5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750520" y="3449250"/>
              <a:ext cx="402246" cy="77912"/>
            </a:xfrm>
            <a:custGeom>
              <a:rect b="b" l="l" r="r" t="t"/>
              <a:pathLst>
                <a:path extrusionOk="0" h="2561" w="13222">
                  <a:moveTo>
                    <a:pt x="6797" y="1"/>
                  </a:moveTo>
                  <a:cubicBezTo>
                    <a:pt x="4656" y="1"/>
                    <a:pt x="2518" y="485"/>
                    <a:pt x="549" y="1451"/>
                  </a:cubicBezTo>
                  <a:cubicBezTo>
                    <a:pt x="0" y="1732"/>
                    <a:pt x="195" y="2560"/>
                    <a:pt x="804" y="2560"/>
                  </a:cubicBezTo>
                  <a:cubicBezTo>
                    <a:pt x="902" y="2560"/>
                    <a:pt x="987" y="2536"/>
                    <a:pt x="1073" y="2499"/>
                  </a:cubicBezTo>
                  <a:cubicBezTo>
                    <a:pt x="2880" y="1608"/>
                    <a:pt x="4841" y="1163"/>
                    <a:pt x="6804" y="1163"/>
                  </a:cubicBezTo>
                  <a:cubicBezTo>
                    <a:pt x="8705" y="1163"/>
                    <a:pt x="10606" y="1581"/>
                    <a:pt x="12369" y="2414"/>
                  </a:cubicBezTo>
                  <a:cubicBezTo>
                    <a:pt x="12450" y="2451"/>
                    <a:pt x="12534" y="2469"/>
                    <a:pt x="12617" y="2469"/>
                  </a:cubicBezTo>
                  <a:cubicBezTo>
                    <a:pt x="12835" y="2469"/>
                    <a:pt x="13043" y="2349"/>
                    <a:pt x="13149" y="2146"/>
                  </a:cubicBezTo>
                  <a:cubicBezTo>
                    <a:pt x="13210" y="2000"/>
                    <a:pt x="13222" y="1841"/>
                    <a:pt x="13173" y="1695"/>
                  </a:cubicBezTo>
                  <a:cubicBezTo>
                    <a:pt x="13112" y="1549"/>
                    <a:pt x="13003" y="1427"/>
                    <a:pt x="12869" y="1366"/>
                  </a:cubicBezTo>
                  <a:cubicBezTo>
                    <a:pt x="10944" y="455"/>
                    <a:pt x="8870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496550" y="3816667"/>
              <a:ext cx="867163" cy="347029"/>
            </a:xfrm>
            <a:custGeom>
              <a:rect b="b" l="l" r="r" t="t"/>
              <a:pathLst>
                <a:path extrusionOk="0" h="11407" w="28504">
                  <a:moveTo>
                    <a:pt x="62" y="1"/>
                  </a:moveTo>
                  <a:lnTo>
                    <a:pt x="1" y="11407"/>
                  </a:lnTo>
                  <a:lnTo>
                    <a:pt x="28504" y="11407"/>
                  </a:lnTo>
                  <a:lnTo>
                    <a:pt x="28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517329" y="3782563"/>
              <a:ext cx="867163" cy="347395"/>
            </a:xfrm>
            <a:custGeom>
              <a:rect b="b" l="l" r="r" t="t"/>
              <a:pathLst>
                <a:path extrusionOk="0" h="11419" w="28504">
                  <a:moveTo>
                    <a:pt x="61" y="0"/>
                  </a:moveTo>
                  <a:lnTo>
                    <a:pt x="0" y="11419"/>
                  </a:lnTo>
                  <a:lnTo>
                    <a:pt x="28503" y="11419"/>
                  </a:lnTo>
                  <a:lnTo>
                    <a:pt x="28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545500" y="3756612"/>
              <a:ext cx="867528" cy="347029"/>
            </a:xfrm>
            <a:custGeom>
              <a:rect b="b" l="l" r="r" t="t"/>
              <a:pathLst>
                <a:path extrusionOk="0" h="11407" w="28516">
                  <a:moveTo>
                    <a:pt x="61" y="0"/>
                  </a:moveTo>
                  <a:lnTo>
                    <a:pt x="0" y="11406"/>
                  </a:lnTo>
                  <a:lnTo>
                    <a:pt x="28515" y="11406"/>
                  </a:lnTo>
                  <a:lnTo>
                    <a:pt x="28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582951" y="3793697"/>
              <a:ext cx="792628" cy="272129"/>
            </a:xfrm>
            <a:custGeom>
              <a:rect b="b" l="l" r="r" t="t"/>
              <a:pathLst>
                <a:path extrusionOk="0" h="8945" w="26054">
                  <a:moveTo>
                    <a:pt x="25530" y="500"/>
                  </a:moveTo>
                  <a:lnTo>
                    <a:pt x="25566" y="8445"/>
                  </a:lnTo>
                  <a:lnTo>
                    <a:pt x="488" y="8445"/>
                  </a:lnTo>
                  <a:lnTo>
                    <a:pt x="524" y="500"/>
                  </a:lnTo>
                  <a:close/>
                  <a:moveTo>
                    <a:pt x="37" y="0"/>
                  </a:moveTo>
                  <a:lnTo>
                    <a:pt x="0" y="8945"/>
                  </a:lnTo>
                  <a:lnTo>
                    <a:pt x="26054" y="8945"/>
                  </a:lnTo>
                  <a:lnTo>
                    <a:pt x="26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885080" y="3803311"/>
              <a:ext cx="188376" cy="258713"/>
            </a:xfrm>
            <a:custGeom>
              <a:rect b="b" l="l" r="r" t="t"/>
              <a:pathLst>
                <a:path extrusionOk="0" h="8504" w="6192">
                  <a:moveTo>
                    <a:pt x="3096" y="500"/>
                  </a:moveTo>
                  <a:cubicBezTo>
                    <a:pt x="4534" y="500"/>
                    <a:pt x="5704" y="2170"/>
                    <a:pt x="5704" y="4242"/>
                  </a:cubicBezTo>
                  <a:cubicBezTo>
                    <a:pt x="5704" y="5692"/>
                    <a:pt x="5131" y="6959"/>
                    <a:pt x="4302" y="7581"/>
                  </a:cubicBezTo>
                  <a:cubicBezTo>
                    <a:pt x="3949" y="7867"/>
                    <a:pt x="3522" y="8010"/>
                    <a:pt x="3096" y="8010"/>
                  </a:cubicBezTo>
                  <a:cubicBezTo>
                    <a:pt x="2669" y="8010"/>
                    <a:pt x="2243" y="7867"/>
                    <a:pt x="1889" y="7581"/>
                  </a:cubicBezTo>
                  <a:cubicBezTo>
                    <a:pt x="1061" y="6959"/>
                    <a:pt x="488" y="5692"/>
                    <a:pt x="488" y="4242"/>
                  </a:cubicBezTo>
                  <a:cubicBezTo>
                    <a:pt x="488" y="2170"/>
                    <a:pt x="1658" y="500"/>
                    <a:pt x="3096" y="500"/>
                  </a:cubicBezTo>
                  <a:close/>
                  <a:moveTo>
                    <a:pt x="3096" y="1"/>
                  </a:moveTo>
                  <a:cubicBezTo>
                    <a:pt x="1390" y="1"/>
                    <a:pt x="1" y="1902"/>
                    <a:pt x="1" y="4242"/>
                  </a:cubicBezTo>
                  <a:cubicBezTo>
                    <a:pt x="1" y="5765"/>
                    <a:pt x="586" y="7117"/>
                    <a:pt x="1475" y="7873"/>
                  </a:cubicBezTo>
                  <a:cubicBezTo>
                    <a:pt x="1932" y="8293"/>
                    <a:pt x="2514" y="8504"/>
                    <a:pt x="3096" y="8504"/>
                  </a:cubicBezTo>
                  <a:cubicBezTo>
                    <a:pt x="3678" y="8504"/>
                    <a:pt x="4260" y="8293"/>
                    <a:pt x="4717" y="7873"/>
                  </a:cubicBezTo>
                  <a:cubicBezTo>
                    <a:pt x="5606" y="7117"/>
                    <a:pt x="6191" y="5777"/>
                    <a:pt x="6191" y="4242"/>
                  </a:cubicBezTo>
                  <a:cubicBezTo>
                    <a:pt x="6191" y="1902"/>
                    <a:pt x="4802" y="1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7182403" y="3895249"/>
              <a:ext cx="78277" cy="66777"/>
            </a:xfrm>
            <a:custGeom>
              <a:rect b="b" l="l" r="r" t="t"/>
              <a:pathLst>
                <a:path extrusionOk="0" h="2195" w="2573">
                  <a:moveTo>
                    <a:pt x="1463" y="1"/>
                  </a:moveTo>
                  <a:cubicBezTo>
                    <a:pt x="488" y="1"/>
                    <a:pt x="1" y="1183"/>
                    <a:pt x="683" y="1865"/>
                  </a:cubicBezTo>
                  <a:cubicBezTo>
                    <a:pt x="911" y="2093"/>
                    <a:pt x="1189" y="2195"/>
                    <a:pt x="1462" y="2195"/>
                  </a:cubicBezTo>
                  <a:cubicBezTo>
                    <a:pt x="2020" y="2195"/>
                    <a:pt x="2552" y="1765"/>
                    <a:pt x="2560" y="1110"/>
                  </a:cubicBezTo>
                  <a:cubicBezTo>
                    <a:pt x="2572" y="501"/>
                    <a:pt x="2072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696398" y="3850406"/>
              <a:ext cx="64891" cy="55734"/>
            </a:xfrm>
            <a:custGeom>
              <a:rect b="b" l="l" r="r" t="t"/>
              <a:pathLst>
                <a:path extrusionOk="0" h="1832" w="2133">
                  <a:moveTo>
                    <a:pt x="1219" y="0"/>
                  </a:moveTo>
                  <a:cubicBezTo>
                    <a:pt x="414" y="0"/>
                    <a:pt x="0" y="975"/>
                    <a:pt x="561" y="1548"/>
                  </a:cubicBezTo>
                  <a:cubicBezTo>
                    <a:pt x="748" y="1744"/>
                    <a:pt x="983" y="1832"/>
                    <a:pt x="1213" y="1832"/>
                  </a:cubicBezTo>
                  <a:cubicBezTo>
                    <a:pt x="1669" y="1832"/>
                    <a:pt x="2108" y="1486"/>
                    <a:pt x="2133" y="951"/>
                  </a:cubicBezTo>
                  <a:cubicBezTo>
                    <a:pt x="2133" y="439"/>
                    <a:pt x="1730" y="13"/>
                    <a:pt x="1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651889" y="3923816"/>
              <a:ext cx="162791" cy="15211"/>
            </a:xfrm>
            <a:custGeom>
              <a:rect b="b" l="l" r="r" t="t"/>
              <a:pathLst>
                <a:path extrusionOk="0" h="500" w="5351">
                  <a:moveTo>
                    <a:pt x="1" y="0"/>
                  </a:moveTo>
                  <a:lnTo>
                    <a:pt x="1" y="500"/>
                  </a:lnTo>
                  <a:lnTo>
                    <a:pt x="5350" y="500"/>
                  </a:lnTo>
                  <a:lnTo>
                    <a:pt x="5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669321" y="3953843"/>
              <a:ext cx="127927" cy="15211"/>
            </a:xfrm>
            <a:custGeom>
              <a:rect b="b" l="l" r="r" t="t"/>
              <a:pathLst>
                <a:path extrusionOk="0" h="500" w="4205">
                  <a:moveTo>
                    <a:pt x="0" y="0"/>
                  </a:moveTo>
                  <a:lnTo>
                    <a:pt x="0" y="500"/>
                  </a:lnTo>
                  <a:lnTo>
                    <a:pt x="4205" y="500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683042" y="3982745"/>
              <a:ext cx="100120" cy="14877"/>
            </a:xfrm>
            <a:custGeom>
              <a:rect b="b" l="l" r="r" t="t"/>
              <a:pathLst>
                <a:path extrusionOk="0" h="489" w="3291">
                  <a:moveTo>
                    <a:pt x="0" y="1"/>
                  </a:moveTo>
                  <a:lnTo>
                    <a:pt x="0" y="488"/>
                  </a:lnTo>
                  <a:lnTo>
                    <a:pt x="3291" y="488"/>
                  </a:lnTo>
                  <a:lnTo>
                    <a:pt x="32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919184" y="3850588"/>
              <a:ext cx="120899" cy="211436"/>
            </a:xfrm>
            <a:custGeom>
              <a:rect b="b" l="l" r="r" t="t"/>
              <a:pathLst>
                <a:path extrusionOk="0" h="6950" w="3974">
                  <a:moveTo>
                    <a:pt x="1975" y="1"/>
                  </a:moveTo>
                  <a:cubicBezTo>
                    <a:pt x="1752" y="1"/>
                    <a:pt x="1530" y="19"/>
                    <a:pt x="1305" y="55"/>
                  </a:cubicBezTo>
                  <a:cubicBezTo>
                    <a:pt x="1073" y="80"/>
                    <a:pt x="854" y="153"/>
                    <a:pt x="659" y="287"/>
                  </a:cubicBezTo>
                  <a:cubicBezTo>
                    <a:pt x="415" y="458"/>
                    <a:pt x="244" y="726"/>
                    <a:pt x="171" y="1018"/>
                  </a:cubicBezTo>
                  <a:cubicBezTo>
                    <a:pt x="98" y="1457"/>
                    <a:pt x="171" y="2005"/>
                    <a:pt x="196" y="2432"/>
                  </a:cubicBezTo>
                  <a:cubicBezTo>
                    <a:pt x="62" y="2456"/>
                    <a:pt x="1" y="2712"/>
                    <a:pt x="50" y="2980"/>
                  </a:cubicBezTo>
                  <a:cubicBezTo>
                    <a:pt x="97" y="3252"/>
                    <a:pt x="236" y="3444"/>
                    <a:pt x="355" y="3444"/>
                  </a:cubicBezTo>
                  <a:cubicBezTo>
                    <a:pt x="359" y="3444"/>
                    <a:pt x="363" y="3443"/>
                    <a:pt x="366" y="3443"/>
                  </a:cubicBezTo>
                  <a:cubicBezTo>
                    <a:pt x="415" y="3833"/>
                    <a:pt x="488" y="4199"/>
                    <a:pt x="622" y="4406"/>
                  </a:cubicBezTo>
                  <a:cubicBezTo>
                    <a:pt x="756" y="4601"/>
                    <a:pt x="878" y="4784"/>
                    <a:pt x="976" y="4930"/>
                  </a:cubicBezTo>
                  <a:lnTo>
                    <a:pt x="976" y="5783"/>
                  </a:lnTo>
                  <a:lnTo>
                    <a:pt x="768" y="6027"/>
                  </a:lnTo>
                  <a:lnTo>
                    <a:pt x="622" y="6209"/>
                  </a:lnTo>
                  <a:lnTo>
                    <a:pt x="354" y="6319"/>
                  </a:lnTo>
                  <a:cubicBezTo>
                    <a:pt x="817" y="6739"/>
                    <a:pt x="1402" y="6950"/>
                    <a:pt x="1986" y="6950"/>
                  </a:cubicBezTo>
                  <a:cubicBezTo>
                    <a:pt x="2569" y="6950"/>
                    <a:pt x="3151" y="6739"/>
                    <a:pt x="3608" y="6319"/>
                  </a:cubicBezTo>
                  <a:lnTo>
                    <a:pt x="3352" y="6209"/>
                  </a:lnTo>
                  <a:lnTo>
                    <a:pt x="3193" y="6027"/>
                  </a:lnTo>
                  <a:lnTo>
                    <a:pt x="2986" y="5783"/>
                  </a:lnTo>
                  <a:lnTo>
                    <a:pt x="2986" y="4930"/>
                  </a:lnTo>
                  <a:cubicBezTo>
                    <a:pt x="3084" y="4784"/>
                    <a:pt x="3206" y="4625"/>
                    <a:pt x="3340" y="4406"/>
                  </a:cubicBezTo>
                  <a:cubicBezTo>
                    <a:pt x="3486" y="4186"/>
                    <a:pt x="3559" y="3833"/>
                    <a:pt x="3596" y="3443"/>
                  </a:cubicBezTo>
                  <a:cubicBezTo>
                    <a:pt x="3600" y="3443"/>
                    <a:pt x="3604" y="3444"/>
                    <a:pt x="3608" y="3444"/>
                  </a:cubicBezTo>
                  <a:cubicBezTo>
                    <a:pt x="3738" y="3444"/>
                    <a:pt x="3877" y="3252"/>
                    <a:pt x="3925" y="2980"/>
                  </a:cubicBezTo>
                  <a:cubicBezTo>
                    <a:pt x="3973" y="2700"/>
                    <a:pt x="3888" y="2456"/>
                    <a:pt x="3766" y="2432"/>
                  </a:cubicBezTo>
                  <a:lnTo>
                    <a:pt x="3754" y="2432"/>
                  </a:lnTo>
                  <a:cubicBezTo>
                    <a:pt x="3778" y="2005"/>
                    <a:pt x="3852" y="1457"/>
                    <a:pt x="3778" y="1018"/>
                  </a:cubicBezTo>
                  <a:cubicBezTo>
                    <a:pt x="3705" y="726"/>
                    <a:pt x="3535" y="458"/>
                    <a:pt x="3291" y="287"/>
                  </a:cubicBezTo>
                  <a:cubicBezTo>
                    <a:pt x="3096" y="153"/>
                    <a:pt x="2877" y="80"/>
                    <a:pt x="2645" y="55"/>
                  </a:cubicBezTo>
                  <a:cubicBezTo>
                    <a:pt x="2420" y="19"/>
                    <a:pt x="2197" y="1"/>
                    <a:pt x="1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7182338" y="3677298"/>
            <a:ext cx="1155574" cy="737956"/>
            <a:chOff x="6755100" y="2405806"/>
            <a:chExt cx="1155574" cy="737956"/>
          </a:xfrm>
        </p:grpSpPr>
        <p:sp>
          <p:nvSpPr>
            <p:cNvPr id="1005" name="Google Shape;1005;p48"/>
            <p:cNvSpPr/>
            <p:nvPr/>
          </p:nvSpPr>
          <p:spPr>
            <a:xfrm>
              <a:off x="6898825" y="3031196"/>
              <a:ext cx="868159" cy="36692"/>
            </a:xfrm>
            <a:custGeom>
              <a:rect b="b" l="l" r="r" t="t"/>
              <a:pathLst>
                <a:path extrusionOk="0" h="1061" w="25104">
                  <a:moveTo>
                    <a:pt x="0" y="1"/>
                  </a:moveTo>
                  <a:lnTo>
                    <a:pt x="0" y="1061"/>
                  </a:lnTo>
                  <a:lnTo>
                    <a:pt x="25103" y="1061"/>
                  </a:lnTo>
                  <a:lnTo>
                    <a:pt x="25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834329" y="2405806"/>
              <a:ext cx="997117" cy="630889"/>
            </a:xfrm>
            <a:custGeom>
              <a:rect b="b" l="l" r="r" t="t"/>
              <a:pathLst>
                <a:path extrusionOk="0" h="18243" w="28833">
                  <a:moveTo>
                    <a:pt x="1390" y="1"/>
                  </a:moveTo>
                  <a:cubicBezTo>
                    <a:pt x="622" y="1"/>
                    <a:pt x="1" y="622"/>
                    <a:pt x="1" y="1390"/>
                  </a:cubicBezTo>
                  <a:lnTo>
                    <a:pt x="1" y="16866"/>
                  </a:lnTo>
                  <a:cubicBezTo>
                    <a:pt x="1" y="17634"/>
                    <a:pt x="622" y="18243"/>
                    <a:pt x="1390" y="18243"/>
                  </a:cubicBezTo>
                  <a:lnTo>
                    <a:pt x="27456" y="18243"/>
                  </a:lnTo>
                  <a:cubicBezTo>
                    <a:pt x="28223" y="18243"/>
                    <a:pt x="28833" y="17634"/>
                    <a:pt x="28833" y="16866"/>
                  </a:cubicBezTo>
                  <a:lnTo>
                    <a:pt x="28833" y="1390"/>
                  </a:lnTo>
                  <a:cubicBezTo>
                    <a:pt x="28833" y="622"/>
                    <a:pt x="28223" y="1"/>
                    <a:pt x="27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871851" y="2459340"/>
              <a:ext cx="922523" cy="539037"/>
            </a:xfrm>
            <a:custGeom>
              <a:rect b="b" l="l" r="r" t="t"/>
              <a:pathLst>
                <a:path extrusionOk="0" h="15587" w="26676">
                  <a:moveTo>
                    <a:pt x="25384" y="15586"/>
                  </a:moveTo>
                  <a:lnTo>
                    <a:pt x="1280" y="15586"/>
                  </a:lnTo>
                  <a:cubicBezTo>
                    <a:pt x="573" y="15586"/>
                    <a:pt x="0" y="15062"/>
                    <a:pt x="0" y="14404"/>
                  </a:cubicBezTo>
                  <a:lnTo>
                    <a:pt x="0" y="1182"/>
                  </a:lnTo>
                  <a:cubicBezTo>
                    <a:pt x="0" y="536"/>
                    <a:pt x="573" y="0"/>
                    <a:pt x="1280" y="0"/>
                  </a:cubicBezTo>
                  <a:lnTo>
                    <a:pt x="25384" y="0"/>
                  </a:lnTo>
                  <a:cubicBezTo>
                    <a:pt x="26090" y="0"/>
                    <a:pt x="26663" y="536"/>
                    <a:pt x="26663" y="1182"/>
                  </a:cubicBezTo>
                  <a:lnTo>
                    <a:pt x="26663" y="14404"/>
                  </a:lnTo>
                  <a:cubicBezTo>
                    <a:pt x="26675" y="15062"/>
                    <a:pt x="26090" y="15586"/>
                    <a:pt x="25384" y="15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755100" y="3067854"/>
              <a:ext cx="1155574" cy="75909"/>
            </a:xfrm>
            <a:custGeom>
              <a:rect b="b" l="l" r="r" t="t"/>
              <a:pathLst>
                <a:path extrusionOk="0" h="2195" w="33415">
                  <a:moveTo>
                    <a:pt x="1" y="1"/>
                  </a:moveTo>
                  <a:lnTo>
                    <a:pt x="1" y="744"/>
                  </a:lnTo>
                  <a:cubicBezTo>
                    <a:pt x="1" y="1536"/>
                    <a:pt x="647" y="2182"/>
                    <a:pt x="1451" y="2194"/>
                  </a:cubicBezTo>
                  <a:lnTo>
                    <a:pt x="31965" y="2194"/>
                  </a:lnTo>
                  <a:cubicBezTo>
                    <a:pt x="32769" y="2182"/>
                    <a:pt x="33415" y="1536"/>
                    <a:pt x="33415" y="744"/>
                  </a:cubicBezTo>
                  <a:lnTo>
                    <a:pt x="33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6755100" y="3067854"/>
              <a:ext cx="1155574" cy="25764"/>
            </a:xfrm>
            <a:custGeom>
              <a:rect b="b" l="l" r="r" t="t"/>
              <a:pathLst>
                <a:path extrusionOk="0" h="745" w="33415">
                  <a:moveTo>
                    <a:pt x="1" y="1"/>
                  </a:moveTo>
                  <a:lnTo>
                    <a:pt x="1" y="744"/>
                  </a:lnTo>
                  <a:lnTo>
                    <a:pt x="33415" y="744"/>
                  </a:lnTo>
                  <a:lnTo>
                    <a:pt x="33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7311394" y="2415074"/>
              <a:ext cx="37972" cy="32162"/>
            </a:xfrm>
            <a:custGeom>
              <a:rect b="b" l="l" r="r" t="t"/>
              <a:pathLst>
                <a:path extrusionOk="0" h="930" w="1098">
                  <a:moveTo>
                    <a:pt x="622" y="1"/>
                  </a:moveTo>
                  <a:cubicBezTo>
                    <a:pt x="207" y="1"/>
                    <a:pt x="0" y="500"/>
                    <a:pt x="293" y="793"/>
                  </a:cubicBezTo>
                  <a:cubicBezTo>
                    <a:pt x="387" y="887"/>
                    <a:pt x="503" y="930"/>
                    <a:pt x="617" y="930"/>
                  </a:cubicBezTo>
                  <a:cubicBezTo>
                    <a:pt x="856" y="930"/>
                    <a:pt x="1085" y="744"/>
                    <a:pt x="1085" y="464"/>
                  </a:cubicBezTo>
                  <a:cubicBezTo>
                    <a:pt x="1097" y="208"/>
                    <a:pt x="878" y="1"/>
                    <a:pt x="622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7318138" y="2420123"/>
              <a:ext cx="26144" cy="22098"/>
            </a:xfrm>
            <a:custGeom>
              <a:rect b="b" l="l" r="r" t="t"/>
              <a:pathLst>
                <a:path extrusionOk="0" h="639" w="756">
                  <a:moveTo>
                    <a:pt x="427" y="1"/>
                  </a:moveTo>
                  <a:cubicBezTo>
                    <a:pt x="146" y="1"/>
                    <a:pt x="0" y="342"/>
                    <a:pt x="195" y="549"/>
                  </a:cubicBezTo>
                  <a:cubicBezTo>
                    <a:pt x="261" y="611"/>
                    <a:pt x="341" y="638"/>
                    <a:pt x="420" y="638"/>
                  </a:cubicBezTo>
                  <a:cubicBezTo>
                    <a:pt x="590" y="638"/>
                    <a:pt x="756" y="509"/>
                    <a:pt x="756" y="318"/>
                  </a:cubicBezTo>
                  <a:cubicBezTo>
                    <a:pt x="756" y="135"/>
                    <a:pt x="610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962457" y="2520447"/>
              <a:ext cx="147529" cy="254147"/>
            </a:xfrm>
            <a:custGeom>
              <a:rect b="b" l="l" r="r" t="t"/>
              <a:pathLst>
                <a:path extrusionOk="0" h="7349" w="4266">
                  <a:moveTo>
                    <a:pt x="2255" y="0"/>
                  </a:moveTo>
                  <a:cubicBezTo>
                    <a:pt x="2182" y="0"/>
                    <a:pt x="2096" y="25"/>
                    <a:pt x="2035" y="61"/>
                  </a:cubicBezTo>
                  <a:cubicBezTo>
                    <a:pt x="1987" y="98"/>
                    <a:pt x="1950" y="159"/>
                    <a:pt x="1950" y="220"/>
                  </a:cubicBezTo>
                  <a:lnTo>
                    <a:pt x="1950" y="475"/>
                  </a:lnTo>
                  <a:cubicBezTo>
                    <a:pt x="1719" y="500"/>
                    <a:pt x="1499" y="549"/>
                    <a:pt x="1292" y="634"/>
                  </a:cubicBezTo>
                  <a:cubicBezTo>
                    <a:pt x="1085" y="707"/>
                    <a:pt x="902" y="817"/>
                    <a:pt x="731" y="963"/>
                  </a:cubicBezTo>
                  <a:cubicBezTo>
                    <a:pt x="573" y="1109"/>
                    <a:pt x="439" y="1280"/>
                    <a:pt x="354" y="1487"/>
                  </a:cubicBezTo>
                  <a:cubicBezTo>
                    <a:pt x="244" y="1718"/>
                    <a:pt x="195" y="1974"/>
                    <a:pt x="207" y="2218"/>
                  </a:cubicBezTo>
                  <a:cubicBezTo>
                    <a:pt x="195" y="2474"/>
                    <a:pt x="244" y="2718"/>
                    <a:pt x="354" y="2949"/>
                  </a:cubicBezTo>
                  <a:cubicBezTo>
                    <a:pt x="463" y="3144"/>
                    <a:pt x="597" y="3303"/>
                    <a:pt x="768" y="3437"/>
                  </a:cubicBezTo>
                  <a:cubicBezTo>
                    <a:pt x="939" y="3583"/>
                    <a:pt x="1121" y="3693"/>
                    <a:pt x="1329" y="3778"/>
                  </a:cubicBezTo>
                  <a:cubicBezTo>
                    <a:pt x="1536" y="3863"/>
                    <a:pt x="1743" y="3948"/>
                    <a:pt x="1950" y="4034"/>
                  </a:cubicBezTo>
                  <a:lnTo>
                    <a:pt x="2486" y="4241"/>
                  </a:lnTo>
                  <a:cubicBezTo>
                    <a:pt x="2657" y="4314"/>
                    <a:pt x="2827" y="4424"/>
                    <a:pt x="2962" y="4546"/>
                  </a:cubicBezTo>
                  <a:cubicBezTo>
                    <a:pt x="3096" y="4692"/>
                    <a:pt x="3169" y="4875"/>
                    <a:pt x="3156" y="5070"/>
                  </a:cubicBezTo>
                  <a:cubicBezTo>
                    <a:pt x="3169" y="5252"/>
                    <a:pt x="3096" y="5435"/>
                    <a:pt x="2974" y="5557"/>
                  </a:cubicBezTo>
                  <a:cubicBezTo>
                    <a:pt x="2827" y="5691"/>
                    <a:pt x="2669" y="5776"/>
                    <a:pt x="2486" y="5801"/>
                  </a:cubicBezTo>
                  <a:cubicBezTo>
                    <a:pt x="2428" y="5830"/>
                    <a:pt x="2330" y="5844"/>
                    <a:pt x="2212" y="5844"/>
                  </a:cubicBezTo>
                  <a:cubicBezTo>
                    <a:pt x="1980" y="5844"/>
                    <a:pt x="1672" y="5788"/>
                    <a:pt x="1438" y="5667"/>
                  </a:cubicBezTo>
                  <a:cubicBezTo>
                    <a:pt x="1316" y="5606"/>
                    <a:pt x="1195" y="5533"/>
                    <a:pt x="1073" y="5447"/>
                  </a:cubicBezTo>
                  <a:lnTo>
                    <a:pt x="792" y="5228"/>
                  </a:lnTo>
                  <a:cubicBezTo>
                    <a:pt x="719" y="5179"/>
                    <a:pt x="634" y="5143"/>
                    <a:pt x="537" y="5143"/>
                  </a:cubicBezTo>
                  <a:cubicBezTo>
                    <a:pt x="476" y="5143"/>
                    <a:pt x="402" y="5155"/>
                    <a:pt x="342" y="5204"/>
                  </a:cubicBezTo>
                  <a:cubicBezTo>
                    <a:pt x="281" y="5240"/>
                    <a:pt x="232" y="5301"/>
                    <a:pt x="195" y="5350"/>
                  </a:cubicBezTo>
                  <a:cubicBezTo>
                    <a:pt x="147" y="5423"/>
                    <a:pt x="110" y="5484"/>
                    <a:pt x="86" y="5557"/>
                  </a:cubicBezTo>
                  <a:cubicBezTo>
                    <a:pt x="0" y="5764"/>
                    <a:pt x="49" y="5983"/>
                    <a:pt x="183" y="6142"/>
                  </a:cubicBezTo>
                  <a:cubicBezTo>
                    <a:pt x="293" y="6288"/>
                    <a:pt x="427" y="6410"/>
                    <a:pt x="585" y="6507"/>
                  </a:cubicBezTo>
                  <a:cubicBezTo>
                    <a:pt x="780" y="6617"/>
                    <a:pt x="987" y="6715"/>
                    <a:pt x="1195" y="6763"/>
                  </a:cubicBezTo>
                  <a:cubicBezTo>
                    <a:pt x="1438" y="6837"/>
                    <a:pt x="1694" y="6873"/>
                    <a:pt x="1962" y="6873"/>
                  </a:cubicBezTo>
                  <a:lnTo>
                    <a:pt x="1962" y="7129"/>
                  </a:lnTo>
                  <a:cubicBezTo>
                    <a:pt x="1962" y="7190"/>
                    <a:pt x="1999" y="7251"/>
                    <a:pt x="2048" y="7275"/>
                  </a:cubicBezTo>
                  <a:cubicBezTo>
                    <a:pt x="2108" y="7324"/>
                    <a:pt x="2182" y="7348"/>
                    <a:pt x="2267" y="7348"/>
                  </a:cubicBezTo>
                  <a:cubicBezTo>
                    <a:pt x="2340" y="7348"/>
                    <a:pt x="2413" y="7324"/>
                    <a:pt x="2474" y="7275"/>
                  </a:cubicBezTo>
                  <a:cubicBezTo>
                    <a:pt x="2523" y="7251"/>
                    <a:pt x="2559" y="7190"/>
                    <a:pt x="2572" y="7129"/>
                  </a:cubicBezTo>
                  <a:lnTo>
                    <a:pt x="2572" y="6849"/>
                  </a:lnTo>
                  <a:cubicBezTo>
                    <a:pt x="3035" y="6788"/>
                    <a:pt x="3461" y="6581"/>
                    <a:pt x="3790" y="6252"/>
                  </a:cubicBezTo>
                  <a:cubicBezTo>
                    <a:pt x="4107" y="5935"/>
                    <a:pt x="4265" y="5496"/>
                    <a:pt x="4265" y="4948"/>
                  </a:cubicBezTo>
                  <a:cubicBezTo>
                    <a:pt x="4265" y="4680"/>
                    <a:pt x="4217" y="4424"/>
                    <a:pt x="4107" y="4192"/>
                  </a:cubicBezTo>
                  <a:cubicBezTo>
                    <a:pt x="4009" y="3985"/>
                    <a:pt x="3875" y="3802"/>
                    <a:pt x="3705" y="3656"/>
                  </a:cubicBezTo>
                  <a:cubicBezTo>
                    <a:pt x="3546" y="3510"/>
                    <a:pt x="3364" y="3388"/>
                    <a:pt x="3156" y="3290"/>
                  </a:cubicBezTo>
                  <a:cubicBezTo>
                    <a:pt x="2962" y="3193"/>
                    <a:pt x="2754" y="3108"/>
                    <a:pt x="2547" y="3034"/>
                  </a:cubicBezTo>
                  <a:lnTo>
                    <a:pt x="2011" y="2840"/>
                  </a:lnTo>
                  <a:cubicBezTo>
                    <a:pt x="1828" y="2766"/>
                    <a:pt x="1658" y="2681"/>
                    <a:pt x="1499" y="2559"/>
                  </a:cubicBezTo>
                  <a:cubicBezTo>
                    <a:pt x="1353" y="2450"/>
                    <a:pt x="1280" y="2279"/>
                    <a:pt x="1292" y="2108"/>
                  </a:cubicBezTo>
                  <a:cubicBezTo>
                    <a:pt x="1292" y="1950"/>
                    <a:pt x="1353" y="1792"/>
                    <a:pt x="1487" y="1694"/>
                  </a:cubicBezTo>
                  <a:cubicBezTo>
                    <a:pt x="1733" y="1502"/>
                    <a:pt x="2062" y="1449"/>
                    <a:pt x="2346" y="1449"/>
                  </a:cubicBezTo>
                  <a:cubicBezTo>
                    <a:pt x="2638" y="1449"/>
                    <a:pt x="2882" y="1505"/>
                    <a:pt x="2937" y="1523"/>
                  </a:cubicBezTo>
                  <a:cubicBezTo>
                    <a:pt x="3022" y="1560"/>
                    <a:pt x="3120" y="1597"/>
                    <a:pt x="3217" y="1633"/>
                  </a:cubicBezTo>
                  <a:lnTo>
                    <a:pt x="3425" y="1743"/>
                  </a:lnTo>
                  <a:cubicBezTo>
                    <a:pt x="3486" y="1767"/>
                    <a:pt x="3546" y="1779"/>
                    <a:pt x="3607" y="1779"/>
                  </a:cubicBezTo>
                  <a:cubicBezTo>
                    <a:pt x="3693" y="1779"/>
                    <a:pt x="3766" y="1755"/>
                    <a:pt x="3827" y="1718"/>
                  </a:cubicBezTo>
                  <a:cubicBezTo>
                    <a:pt x="3888" y="1670"/>
                    <a:pt x="3936" y="1609"/>
                    <a:pt x="3985" y="1548"/>
                  </a:cubicBezTo>
                  <a:cubicBezTo>
                    <a:pt x="4022" y="1487"/>
                    <a:pt x="4046" y="1414"/>
                    <a:pt x="4070" y="1341"/>
                  </a:cubicBezTo>
                  <a:cubicBezTo>
                    <a:pt x="4083" y="1280"/>
                    <a:pt x="4095" y="1219"/>
                    <a:pt x="4095" y="1158"/>
                  </a:cubicBezTo>
                  <a:cubicBezTo>
                    <a:pt x="4095" y="1036"/>
                    <a:pt x="4034" y="914"/>
                    <a:pt x="3936" y="829"/>
                  </a:cubicBezTo>
                  <a:cubicBezTo>
                    <a:pt x="3827" y="731"/>
                    <a:pt x="3693" y="658"/>
                    <a:pt x="3546" y="609"/>
                  </a:cubicBezTo>
                  <a:cubicBezTo>
                    <a:pt x="3388" y="561"/>
                    <a:pt x="3217" y="512"/>
                    <a:pt x="3047" y="488"/>
                  </a:cubicBezTo>
                  <a:cubicBezTo>
                    <a:pt x="2888" y="463"/>
                    <a:pt x="2718" y="451"/>
                    <a:pt x="2559" y="451"/>
                  </a:cubicBezTo>
                  <a:lnTo>
                    <a:pt x="2559" y="220"/>
                  </a:lnTo>
                  <a:cubicBezTo>
                    <a:pt x="2559" y="159"/>
                    <a:pt x="2523" y="98"/>
                    <a:pt x="2462" y="61"/>
                  </a:cubicBezTo>
                  <a:cubicBezTo>
                    <a:pt x="2401" y="25"/>
                    <a:pt x="2328" y="0"/>
                    <a:pt x="2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7174426" y="2545727"/>
              <a:ext cx="74214" cy="96520"/>
            </a:xfrm>
            <a:custGeom>
              <a:rect b="b" l="l" r="r" t="t"/>
              <a:pathLst>
                <a:path extrusionOk="0" h="2791" w="2146">
                  <a:moveTo>
                    <a:pt x="1" y="0"/>
                  </a:moveTo>
                  <a:lnTo>
                    <a:pt x="586" y="1402"/>
                  </a:lnTo>
                  <a:lnTo>
                    <a:pt x="1" y="2791"/>
                  </a:lnTo>
                  <a:lnTo>
                    <a:pt x="1561" y="2791"/>
                  </a:lnTo>
                  <a:lnTo>
                    <a:pt x="2146" y="1402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7241447" y="2545727"/>
              <a:ext cx="74214" cy="96520"/>
            </a:xfrm>
            <a:custGeom>
              <a:rect b="b" l="l" r="r" t="t"/>
              <a:pathLst>
                <a:path extrusionOk="0" h="2791" w="2146">
                  <a:moveTo>
                    <a:pt x="0" y="0"/>
                  </a:moveTo>
                  <a:lnTo>
                    <a:pt x="585" y="1402"/>
                  </a:lnTo>
                  <a:lnTo>
                    <a:pt x="0" y="2791"/>
                  </a:lnTo>
                  <a:lnTo>
                    <a:pt x="1560" y="2791"/>
                  </a:lnTo>
                  <a:lnTo>
                    <a:pt x="2145" y="140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7308433" y="2545727"/>
              <a:ext cx="74214" cy="96520"/>
            </a:xfrm>
            <a:custGeom>
              <a:rect b="b" l="l" r="r" t="t"/>
              <a:pathLst>
                <a:path extrusionOk="0" h="2791" w="2146">
                  <a:moveTo>
                    <a:pt x="1" y="0"/>
                  </a:moveTo>
                  <a:lnTo>
                    <a:pt x="586" y="1402"/>
                  </a:lnTo>
                  <a:lnTo>
                    <a:pt x="1" y="2791"/>
                  </a:lnTo>
                  <a:lnTo>
                    <a:pt x="1561" y="2791"/>
                  </a:lnTo>
                  <a:lnTo>
                    <a:pt x="2146" y="1402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7375454" y="2545727"/>
              <a:ext cx="74214" cy="96520"/>
            </a:xfrm>
            <a:custGeom>
              <a:rect b="b" l="l" r="r" t="t"/>
              <a:pathLst>
                <a:path extrusionOk="0" h="2791" w="2146">
                  <a:moveTo>
                    <a:pt x="1" y="0"/>
                  </a:moveTo>
                  <a:lnTo>
                    <a:pt x="585" y="1402"/>
                  </a:lnTo>
                  <a:lnTo>
                    <a:pt x="1" y="2791"/>
                  </a:lnTo>
                  <a:lnTo>
                    <a:pt x="1560" y="2791"/>
                  </a:lnTo>
                  <a:lnTo>
                    <a:pt x="2145" y="140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7442475" y="2545727"/>
              <a:ext cx="74179" cy="96520"/>
            </a:xfrm>
            <a:custGeom>
              <a:rect b="b" l="l" r="r" t="t"/>
              <a:pathLst>
                <a:path extrusionOk="0" h="2791" w="2145">
                  <a:moveTo>
                    <a:pt x="0" y="0"/>
                  </a:moveTo>
                  <a:lnTo>
                    <a:pt x="585" y="1402"/>
                  </a:lnTo>
                  <a:lnTo>
                    <a:pt x="0" y="2791"/>
                  </a:lnTo>
                  <a:lnTo>
                    <a:pt x="1560" y="2791"/>
                  </a:lnTo>
                  <a:lnTo>
                    <a:pt x="2145" y="140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7509461" y="2545727"/>
              <a:ext cx="74214" cy="96520"/>
            </a:xfrm>
            <a:custGeom>
              <a:rect b="b" l="l" r="r" t="t"/>
              <a:pathLst>
                <a:path extrusionOk="0" h="2791" w="2146">
                  <a:moveTo>
                    <a:pt x="1" y="0"/>
                  </a:moveTo>
                  <a:lnTo>
                    <a:pt x="586" y="1402"/>
                  </a:lnTo>
                  <a:lnTo>
                    <a:pt x="1" y="2791"/>
                  </a:lnTo>
                  <a:lnTo>
                    <a:pt x="1560" y="2791"/>
                  </a:lnTo>
                  <a:lnTo>
                    <a:pt x="2145" y="140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7576482" y="2545727"/>
              <a:ext cx="74179" cy="96520"/>
            </a:xfrm>
            <a:custGeom>
              <a:rect b="b" l="l" r="r" t="t"/>
              <a:pathLst>
                <a:path extrusionOk="0" h="2791" w="2145">
                  <a:moveTo>
                    <a:pt x="0" y="0"/>
                  </a:moveTo>
                  <a:lnTo>
                    <a:pt x="585" y="1402"/>
                  </a:lnTo>
                  <a:lnTo>
                    <a:pt x="0" y="2791"/>
                  </a:lnTo>
                  <a:lnTo>
                    <a:pt x="1560" y="2791"/>
                  </a:lnTo>
                  <a:lnTo>
                    <a:pt x="2145" y="140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7643456" y="2545727"/>
              <a:ext cx="74214" cy="96520"/>
            </a:xfrm>
            <a:custGeom>
              <a:rect b="b" l="l" r="r" t="t"/>
              <a:pathLst>
                <a:path extrusionOk="0" h="2791" w="2146">
                  <a:moveTo>
                    <a:pt x="1" y="0"/>
                  </a:moveTo>
                  <a:lnTo>
                    <a:pt x="586" y="1402"/>
                  </a:lnTo>
                  <a:lnTo>
                    <a:pt x="1" y="2791"/>
                  </a:lnTo>
                  <a:lnTo>
                    <a:pt x="1561" y="2791"/>
                  </a:lnTo>
                  <a:lnTo>
                    <a:pt x="2146" y="1402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7643456" y="2667077"/>
              <a:ext cx="74214" cy="96554"/>
            </a:xfrm>
            <a:custGeom>
              <a:rect b="b" l="l" r="r" t="t"/>
              <a:pathLst>
                <a:path extrusionOk="0" h="2792" w="2146">
                  <a:moveTo>
                    <a:pt x="586" y="1"/>
                  </a:moveTo>
                  <a:lnTo>
                    <a:pt x="1" y="1402"/>
                  </a:lnTo>
                  <a:lnTo>
                    <a:pt x="586" y="2791"/>
                  </a:lnTo>
                  <a:lnTo>
                    <a:pt x="2146" y="2791"/>
                  </a:lnTo>
                  <a:lnTo>
                    <a:pt x="1561" y="1402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7576470" y="2667077"/>
              <a:ext cx="74179" cy="96554"/>
            </a:xfrm>
            <a:custGeom>
              <a:rect b="b" l="l" r="r" t="t"/>
              <a:pathLst>
                <a:path extrusionOk="0" h="2792" w="2145">
                  <a:moveTo>
                    <a:pt x="585" y="1"/>
                  </a:moveTo>
                  <a:lnTo>
                    <a:pt x="0" y="1402"/>
                  </a:lnTo>
                  <a:lnTo>
                    <a:pt x="585" y="2791"/>
                  </a:lnTo>
                  <a:lnTo>
                    <a:pt x="2145" y="2791"/>
                  </a:lnTo>
                  <a:lnTo>
                    <a:pt x="1560" y="1402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7509449" y="2667077"/>
              <a:ext cx="74214" cy="96554"/>
            </a:xfrm>
            <a:custGeom>
              <a:rect b="b" l="l" r="r" t="t"/>
              <a:pathLst>
                <a:path extrusionOk="0" h="2792" w="2146">
                  <a:moveTo>
                    <a:pt x="586" y="1"/>
                  </a:moveTo>
                  <a:lnTo>
                    <a:pt x="1" y="1402"/>
                  </a:lnTo>
                  <a:lnTo>
                    <a:pt x="586" y="2791"/>
                  </a:lnTo>
                  <a:lnTo>
                    <a:pt x="2145" y="2791"/>
                  </a:lnTo>
                  <a:lnTo>
                    <a:pt x="1560" y="1402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7442462" y="2667077"/>
              <a:ext cx="74179" cy="96554"/>
            </a:xfrm>
            <a:custGeom>
              <a:rect b="b" l="l" r="r" t="t"/>
              <a:pathLst>
                <a:path extrusionOk="0" h="2792" w="2145">
                  <a:moveTo>
                    <a:pt x="585" y="1"/>
                  </a:moveTo>
                  <a:lnTo>
                    <a:pt x="0" y="1402"/>
                  </a:lnTo>
                  <a:lnTo>
                    <a:pt x="585" y="2791"/>
                  </a:lnTo>
                  <a:lnTo>
                    <a:pt x="2145" y="2791"/>
                  </a:lnTo>
                  <a:lnTo>
                    <a:pt x="1560" y="1402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7375441" y="2667077"/>
              <a:ext cx="74214" cy="96554"/>
            </a:xfrm>
            <a:custGeom>
              <a:rect b="b" l="l" r="r" t="t"/>
              <a:pathLst>
                <a:path extrusionOk="0" h="2792" w="2146">
                  <a:moveTo>
                    <a:pt x="585" y="1"/>
                  </a:moveTo>
                  <a:lnTo>
                    <a:pt x="1" y="1402"/>
                  </a:lnTo>
                  <a:lnTo>
                    <a:pt x="585" y="2791"/>
                  </a:lnTo>
                  <a:lnTo>
                    <a:pt x="2145" y="2791"/>
                  </a:lnTo>
                  <a:lnTo>
                    <a:pt x="1560" y="1402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7308420" y="2667077"/>
              <a:ext cx="74214" cy="96554"/>
            </a:xfrm>
            <a:custGeom>
              <a:rect b="b" l="l" r="r" t="t"/>
              <a:pathLst>
                <a:path extrusionOk="0" h="2792" w="2146">
                  <a:moveTo>
                    <a:pt x="586" y="1"/>
                  </a:moveTo>
                  <a:lnTo>
                    <a:pt x="1" y="1402"/>
                  </a:lnTo>
                  <a:lnTo>
                    <a:pt x="586" y="2791"/>
                  </a:lnTo>
                  <a:lnTo>
                    <a:pt x="2146" y="2791"/>
                  </a:lnTo>
                  <a:lnTo>
                    <a:pt x="1561" y="1402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7241434" y="2667077"/>
              <a:ext cx="74214" cy="96554"/>
            </a:xfrm>
            <a:custGeom>
              <a:rect b="b" l="l" r="r" t="t"/>
              <a:pathLst>
                <a:path extrusionOk="0" h="2792" w="2146">
                  <a:moveTo>
                    <a:pt x="585" y="1"/>
                  </a:moveTo>
                  <a:lnTo>
                    <a:pt x="0" y="1402"/>
                  </a:lnTo>
                  <a:lnTo>
                    <a:pt x="585" y="2791"/>
                  </a:lnTo>
                  <a:lnTo>
                    <a:pt x="2145" y="2791"/>
                  </a:lnTo>
                  <a:lnTo>
                    <a:pt x="1560" y="1402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74413" y="2667077"/>
              <a:ext cx="74214" cy="96554"/>
            </a:xfrm>
            <a:custGeom>
              <a:rect b="b" l="l" r="r" t="t"/>
              <a:pathLst>
                <a:path extrusionOk="0" h="2792" w="2146">
                  <a:moveTo>
                    <a:pt x="586" y="1"/>
                  </a:moveTo>
                  <a:lnTo>
                    <a:pt x="1" y="1402"/>
                  </a:lnTo>
                  <a:lnTo>
                    <a:pt x="586" y="2791"/>
                  </a:lnTo>
                  <a:lnTo>
                    <a:pt x="2146" y="2791"/>
                  </a:lnTo>
                  <a:lnTo>
                    <a:pt x="1561" y="1402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012186" y="2882007"/>
              <a:ext cx="97384" cy="80543"/>
            </a:xfrm>
            <a:custGeom>
              <a:rect b="b" l="l" r="r" t="t"/>
              <a:pathLst>
                <a:path extrusionOk="0" h="2329" w="2816">
                  <a:moveTo>
                    <a:pt x="0" y="1"/>
                  </a:moveTo>
                  <a:lnTo>
                    <a:pt x="0" y="2328"/>
                  </a:lnTo>
                  <a:lnTo>
                    <a:pt x="2815" y="2328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7144084" y="2831448"/>
              <a:ext cx="97384" cy="131102"/>
            </a:xfrm>
            <a:custGeom>
              <a:rect b="b" l="l" r="r" t="t"/>
              <a:pathLst>
                <a:path extrusionOk="0" h="3791" w="2816">
                  <a:moveTo>
                    <a:pt x="0" y="0"/>
                  </a:moveTo>
                  <a:lnTo>
                    <a:pt x="0" y="3790"/>
                  </a:lnTo>
                  <a:lnTo>
                    <a:pt x="2815" y="3790"/>
                  </a:lnTo>
                  <a:lnTo>
                    <a:pt x="2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7275982" y="2922469"/>
              <a:ext cx="97384" cy="40081"/>
            </a:xfrm>
            <a:custGeom>
              <a:rect b="b" l="l" r="r" t="t"/>
              <a:pathLst>
                <a:path extrusionOk="0" h="1159" w="2816">
                  <a:moveTo>
                    <a:pt x="1" y="1"/>
                  </a:moveTo>
                  <a:lnTo>
                    <a:pt x="1" y="1158"/>
                  </a:lnTo>
                  <a:lnTo>
                    <a:pt x="2816" y="1158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7407465" y="2790986"/>
              <a:ext cx="97799" cy="171564"/>
            </a:xfrm>
            <a:custGeom>
              <a:rect b="b" l="l" r="r" t="t"/>
              <a:pathLst>
                <a:path extrusionOk="0" h="4961" w="2828">
                  <a:moveTo>
                    <a:pt x="1" y="1"/>
                  </a:moveTo>
                  <a:lnTo>
                    <a:pt x="1" y="4960"/>
                  </a:lnTo>
                  <a:lnTo>
                    <a:pt x="2828" y="4960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7539362" y="2863471"/>
              <a:ext cx="97834" cy="99079"/>
            </a:xfrm>
            <a:custGeom>
              <a:rect b="b" l="l" r="r" t="t"/>
              <a:pathLst>
                <a:path extrusionOk="0" h="2865" w="2829">
                  <a:moveTo>
                    <a:pt x="1" y="1"/>
                  </a:moveTo>
                  <a:lnTo>
                    <a:pt x="1" y="2864"/>
                  </a:lnTo>
                  <a:lnTo>
                    <a:pt x="2828" y="2864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Takeaways: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720000" y="1366200"/>
            <a:ext cx="6877500" cy="3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Public-key cryptography VS traditional symmetric-key cryptography.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Generation of public and private keys. Encryption and decryption of data.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Digital signatures and authenticity of data.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Public-private key encryption and Bitcoin wallets for Bitcoin transactions.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BitCoin Wallets: Hot &amp; Cold Wallets, their advantages and disadvantages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Securing BitCoin Wallets. Backing up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keys using multi-factor authentication.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1" name="Google Shape;331;p34"/>
          <p:cNvGrpSpPr/>
          <p:nvPr/>
        </p:nvGrpSpPr>
        <p:grpSpPr>
          <a:xfrm>
            <a:off x="7872500" y="4017312"/>
            <a:ext cx="942909" cy="757842"/>
            <a:chOff x="809321" y="685395"/>
            <a:chExt cx="538374" cy="432706"/>
          </a:xfrm>
        </p:grpSpPr>
        <p:sp>
          <p:nvSpPr>
            <p:cNvPr id="332" name="Google Shape;332;p34"/>
            <p:cNvSpPr/>
            <p:nvPr/>
          </p:nvSpPr>
          <p:spPr>
            <a:xfrm>
              <a:off x="876028" y="1031169"/>
              <a:ext cx="436308" cy="86932"/>
            </a:xfrm>
            <a:custGeom>
              <a:rect b="b" l="l" r="r" t="t"/>
              <a:pathLst>
                <a:path extrusionOk="0" h="2166" w="10871">
                  <a:moveTo>
                    <a:pt x="1" y="1"/>
                  </a:moveTo>
                  <a:lnTo>
                    <a:pt x="1" y="2166"/>
                  </a:lnTo>
                  <a:lnTo>
                    <a:pt x="10870" y="2166"/>
                  </a:lnTo>
                  <a:lnTo>
                    <a:pt x="10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914559" y="1058612"/>
              <a:ext cx="6743" cy="51895"/>
            </a:xfrm>
            <a:custGeom>
              <a:rect b="b" l="l" r="r" t="t"/>
              <a:pathLst>
                <a:path extrusionOk="0" h="1293" w="168">
                  <a:moveTo>
                    <a:pt x="84" y="1"/>
                  </a:moveTo>
                  <a:cubicBezTo>
                    <a:pt x="45" y="1"/>
                    <a:pt x="6" y="26"/>
                    <a:pt x="1" y="76"/>
                  </a:cubicBezTo>
                  <a:lnTo>
                    <a:pt x="1" y="1214"/>
                  </a:lnTo>
                  <a:cubicBezTo>
                    <a:pt x="1" y="1259"/>
                    <a:pt x="34" y="1292"/>
                    <a:pt x="90" y="1292"/>
                  </a:cubicBezTo>
                  <a:cubicBezTo>
                    <a:pt x="134" y="1292"/>
                    <a:pt x="168" y="1259"/>
                    <a:pt x="168" y="1214"/>
                  </a:cubicBezTo>
                  <a:lnTo>
                    <a:pt x="168" y="76"/>
                  </a:lnTo>
                  <a:cubicBezTo>
                    <a:pt x="162" y="26"/>
                    <a:pt x="12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957986" y="1058612"/>
              <a:ext cx="7224" cy="51895"/>
            </a:xfrm>
            <a:custGeom>
              <a:rect b="b" l="l" r="r" t="t"/>
              <a:pathLst>
                <a:path extrusionOk="0" h="1293" w="180">
                  <a:moveTo>
                    <a:pt x="86" y="1"/>
                  </a:moveTo>
                  <a:cubicBezTo>
                    <a:pt x="46" y="1"/>
                    <a:pt x="7" y="26"/>
                    <a:pt x="1" y="76"/>
                  </a:cubicBezTo>
                  <a:lnTo>
                    <a:pt x="1" y="1214"/>
                  </a:lnTo>
                  <a:cubicBezTo>
                    <a:pt x="1" y="1259"/>
                    <a:pt x="34" y="1292"/>
                    <a:pt x="90" y="1292"/>
                  </a:cubicBezTo>
                  <a:cubicBezTo>
                    <a:pt x="135" y="1292"/>
                    <a:pt x="180" y="1259"/>
                    <a:pt x="180" y="1214"/>
                  </a:cubicBezTo>
                  <a:lnTo>
                    <a:pt x="180" y="76"/>
                  </a:lnTo>
                  <a:cubicBezTo>
                    <a:pt x="168" y="26"/>
                    <a:pt x="12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01454" y="1058051"/>
              <a:ext cx="7224" cy="52456"/>
            </a:xfrm>
            <a:custGeom>
              <a:rect b="b" l="l" r="r" t="t"/>
              <a:pathLst>
                <a:path extrusionOk="0" h="1307" w="180">
                  <a:moveTo>
                    <a:pt x="90" y="1"/>
                  </a:moveTo>
                  <a:cubicBezTo>
                    <a:pt x="45" y="1"/>
                    <a:pt x="0" y="45"/>
                    <a:pt x="0" y="90"/>
                  </a:cubicBezTo>
                  <a:lnTo>
                    <a:pt x="0" y="1228"/>
                  </a:lnTo>
                  <a:cubicBezTo>
                    <a:pt x="0" y="1273"/>
                    <a:pt x="45" y="1306"/>
                    <a:pt x="90" y="1306"/>
                  </a:cubicBezTo>
                  <a:cubicBezTo>
                    <a:pt x="134" y="1306"/>
                    <a:pt x="179" y="1273"/>
                    <a:pt x="179" y="1228"/>
                  </a:cubicBezTo>
                  <a:lnTo>
                    <a:pt x="179" y="90"/>
                  </a:lnTo>
                  <a:cubicBezTo>
                    <a:pt x="179" y="45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044881" y="1058612"/>
              <a:ext cx="7224" cy="51895"/>
            </a:xfrm>
            <a:custGeom>
              <a:rect b="b" l="l" r="r" t="t"/>
              <a:pathLst>
                <a:path extrusionOk="0" h="1293" w="180">
                  <a:moveTo>
                    <a:pt x="96" y="1"/>
                  </a:moveTo>
                  <a:cubicBezTo>
                    <a:pt x="57" y="1"/>
                    <a:pt x="18" y="26"/>
                    <a:pt x="12" y="76"/>
                  </a:cubicBezTo>
                  <a:lnTo>
                    <a:pt x="12" y="1214"/>
                  </a:lnTo>
                  <a:cubicBezTo>
                    <a:pt x="1" y="1259"/>
                    <a:pt x="46" y="1292"/>
                    <a:pt x="90" y="1292"/>
                  </a:cubicBezTo>
                  <a:cubicBezTo>
                    <a:pt x="146" y="1292"/>
                    <a:pt x="179" y="1259"/>
                    <a:pt x="179" y="1214"/>
                  </a:cubicBezTo>
                  <a:lnTo>
                    <a:pt x="179" y="76"/>
                  </a:lnTo>
                  <a:cubicBezTo>
                    <a:pt x="174" y="26"/>
                    <a:pt x="135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1088790" y="1058612"/>
              <a:ext cx="6743" cy="51895"/>
            </a:xfrm>
            <a:custGeom>
              <a:rect b="b" l="l" r="r" t="t"/>
              <a:pathLst>
                <a:path extrusionOk="0" h="1293" w="168">
                  <a:moveTo>
                    <a:pt x="84" y="1"/>
                  </a:moveTo>
                  <a:cubicBezTo>
                    <a:pt x="45" y="1"/>
                    <a:pt x="6" y="26"/>
                    <a:pt x="1" y="76"/>
                  </a:cubicBezTo>
                  <a:lnTo>
                    <a:pt x="1" y="1214"/>
                  </a:lnTo>
                  <a:cubicBezTo>
                    <a:pt x="1" y="1259"/>
                    <a:pt x="34" y="1292"/>
                    <a:pt x="90" y="1292"/>
                  </a:cubicBezTo>
                  <a:cubicBezTo>
                    <a:pt x="134" y="1292"/>
                    <a:pt x="168" y="1259"/>
                    <a:pt x="168" y="1214"/>
                  </a:cubicBezTo>
                  <a:lnTo>
                    <a:pt x="168" y="76"/>
                  </a:lnTo>
                  <a:cubicBezTo>
                    <a:pt x="162" y="26"/>
                    <a:pt x="12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1132258" y="1058291"/>
              <a:ext cx="7184" cy="52216"/>
            </a:xfrm>
            <a:custGeom>
              <a:rect b="b" l="l" r="r" t="t"/>
              <a:pathLst>
                <a:path extrusionOk="0" h="1301" w="179">
                  <a:moveTo>
                    <a:pt x="89" y="0"/>
                  </a:moveTo>
                  <a:cubicBezTo>
                    <a:pt x="45" y="0"/>
                    <a:pt x="0" y="28"/>
                    <a:pt x="0" y="84"/>
                  </a:cubicBezTo>
                  <a:lnTo>
                    <a:pt x="0" y="1222"/>
                  </a:lnTo>
                  <a:cubicBezTo>
                    <a:pt x="0" y="1267"/>
                    <a:pt x="45" y="1300"/>
                    <a:pt x="89" y="1300"/>
                  </a:cubicBezTo>
                  <a:cubicBezTo>
                    <a:pt x="134" y="1300"/>
                    <a:pt x="179" y="1267"/>
                    <a:pt x="179" y="1222"/>
                  </a:cubicBezTo>
                  <a:lnTo>
                    <a:pt x="179" y="84"/>
                  </a:lnTo>
                  <a:cubicBezTo>
                    <a:pt x="179" y="28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1175685" y="1058612"/>
              <a:ext cx="7224" cy="51895"/>
            </a:xfrm>
            <a:custGeom>
              <a:rect b="b" l="l" r="r" t="t"/>
              <a:pathLst>
                <a:path extrusionOk="0" h="1293" w="180">
                  <a:moveTo>
                    <a:pt x="94" y="1"/>
                  </a:moveTo>
                  <a:cubicBezTo>
                    <a:pt x="54" y="1"/>
                    <a:pt x="12" y="26"/>
                    <a:pt x="0" y="76"/>
                  </a:cubicBezTo>
                  <a:lnTo>
                    <a:pt x="0" y="1214"/>
                  </a:lnTo>
                  <a:cubicBezTo>
                    <a:pt x="0" y="1259"/>
                    <a:pt x="45" y="1292"/>
                    <a:pt x="90" y="1292"/>
                  </a:cubicBezTo>
                  <a:cubicBezTo>
                    <a:pt x="134" y="1292"/>
                    <a:pt x="179" y="1259"/>
                    <a:pt x="179" y="1214"/>
                  </a:cubicBezTo>
                  <a:lnTo>
                    <a:pt x="179" y="76"/>
                  </a:lnTo>
                  <a:cubicBezTo>
                    <a:pt x="173" y="26"/>
                    <a:pt x="134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1219113" y="1058612"/>
              <a:ext cx="7224" cy="51895"/>
            </a:xfrm>
            <a:custGeom>
              <a:rect b="b" l="l" r="r" t="t"/>
              <a:pathLst>
                <a:path extrusionOk="0" h="1293" w="180">
                  <a:moveTo>
                    <a:pt x="90" y="1"/>
                  </a:moveTo>
                  <a:cubicBezTo>
                    <a:pt x="48" y="1"/>
                    <a:pt x="7" y="26"/>
                    <a:pt x="1" y="76"/>
                  </a:cubicBezTo>
                  <a:lnTo>
                    <a:pt x="1" y="1214"/>
                  </a:lnTo>
                  <a:cubicBezTo>
                    <a:pt x="1" y="1259"/>
                    <a:pt x="46" y="1292"/>
                    <a:pt x="90" y="1292"/>
                  </a:cubicBezTo>
                  <a:cubicBezTo>
                    <a:pt x="135" y="1292"/>
                    <a:pt x="180" y="1259"/>
                    <a:pt x="180" y="1214"/>
                  </a:cubicBezTo>
                  <a:lnTo>
                    <a:pt x="180" y="76"/>
                  </a:lnTo>
                  <a:cubicBezTo>
                    <a:pt x="174" y="26"/>
                    <a:pt x="132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1263022" y="1058291"/>
              <a:ext cx="7224" cy="52216"/>
            </a:xfrm>
            <a:custGeom>
              <a:rect b="b" l="l" r="r" t="t"/>
              <a:pathLst>
                <a:path extrusionOk="0" h="1301" w="180">
                  <a:moveTo>
                    <a:pt x="90" y="0"/>
                  </a:moveTo>
                  <a:cubicBezTo>
                    <a:pt x="45" y="0"/>
                    <a:pt x="1" y="28"/>
                    <a:pt x="1" y="84"/>
                  </a:cubicBezTo>
                  <a:lnTo>
                    <a:pt x="1" y="1222"/>
                  </a:lnTo>
                  <a:cubicBezTo>
                    <a:pt x="1" y="1267"/>
                    <a:pt x="34" y="1300"/>
                    <a:pt x="90" y="1300"/>
                  </a:cubicBezTo>
                  <a:cubicBezTo>
                    <a:pt x="135" y="1300"/>
                    <a:pt x="179" y="1267"/>
                    <a:pt x="179" y="1222"/>
                  </a:cubicBezTo>
                  <a:lnTo>
                    <a:pt x="179" y="84"/>
                  </a:lnTo>
                  <a:cubicBezTo>
                    <a:pt x="179" y="28"/>
                    <a:pt x="135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809321" y="944715"/>
              <a:ext cx="435826" cy="86491"/>
            </a:xfrm>
            <a:custGeom>
              <a:rect b="b" l="l" r="r" t="t"/>
              <a:pathLst>
                <a:path extrusionOk="0" h="2155" w="10859">
                  <a:moveTo>
                    <a:pt x="0" y="1"/>
                  </a:moveTo>
                  <a:lnTo>
                    <a:pt x="0" y="2155"/>
                  </a:lnTo>
                  <a:lnTo>
                    <a:pt x="10858" y="2155"/>
                  </a:lnTo>
                  <a:lnTo>
                    <a:pt x="10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847170" y="972159"/>
              <a:ext cx="7626" cy="51895"/>
            </a:xfrm>
            <a:custGeom>
              <a:rect b="b" l="l" r="r" t="t"/>
              <a:pathLst>
                <a:path extrusionOk="0" h="1293" w="190">
                  <a:moveTo>
                    <a:pt x="95" y="1"/>
                  </a:moveTo>
                  <a:cubicBezTo>
                    <a:pt x="47" y="1"/>
                    <a:pt x="0" y="26"/>
                    <a:pt x="6" y="76"/>
                  </a:cubicBezTo>
                  <a:lnTo>
                    <a:pt x="6" y="1214"/>
                  </a:lnTo>
                  <a:cubicBezTo>
                    <a:pt x="6" y="1259"/>
                    <a:pt x="50" y="1293"/>
                    <a:pt x="95" y="1293"/>
                  </a:cubicBezTo>
                  <a:cubicBezTo>
                    <a:pt x="140" y="1293"/>
                    <a:pt x="184" y="1259"/>
                    <a:pt x="184" y="1214"/>
                  </a:cubicBezTo>
                  <a:lnTo>
                    <a:pt x="184" y="76"/>
                  </a:lnTo>
                  <a:cubicBezTo>
                    <a:pt x="190" y="26"/>
                    <a:pt x="142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891039" y="972159"/>
              <a:ext cx="7224" cy="51895"/>
            </a:xfrm>
            <a:custGeom>
              <a:rect b="b" l="l" r="r" t="t"/>
              <a:pathLst>
                <a:path extrusionOk="0" h="1293" w="180">
                  <a:moveTo>
                    <a:pt x="90" y="1"/>
                  </a:moveTo>
                  <a:cubicBezTo>
                    <a:pt x="45" y="1"/>
                    <a:pt x="1" y="26"/>
                    <a:pt x="6" y="76"/>
                  </a:cubicBezTo>
                  <a:lnTo>
                    <a:pt x="6" y="1214"/>
                  </a:lnTo>
                  <a:cubicBezTo>
                    <a:pt x="6" y="1259"/>
                    <a:pt x="40" y="1293"/>
                    <a:pt x="95" y="1293"/>
                  </a:cubicBezTo>
                  <a:cubicBezTo>
                    <a:pt x="140" y="1293"/>
                    <a:pt x="174" y="1259"/>
                    <a:pt x="174" y="1214"/>
                  </a:cubicBezTo>
                  <a:lnTo>
                    <a:pt x="174" y="76"/>
                  </a:lnTo>
                  <a:cubicBezTo>
                    <a:pt x="179" y="26"/>
                    <a:pt x="135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934707" y="971597"/>
              <a:ext cx="7224" cy="52456"/>
            </a:xfrm>
            <a:custGeom>
              <a:rect b="b" l="l" r="r" t="t"/>
              <a:pathLst>
                <a:path extrusionOk="0" h="1307" w="180">
                  <a:moveTo>
                    <a:pt x="90" y="1"/>
                  </a:moveTo>
                  <a:cubicBezTo>
                    <a:pt x="34" y="1"/>
                    <a:pt x="1" y="46"/>
                    <a:pt x="1" y="90"/>
                  </a:cubicBezTo>
                  <a:lnTo>
                    <a:pt x="1" y="1228"/>
                  </a:lnTo>
                  <a:cubicBezTo>
                    <a:pt x="1" y="1273"/>
                    <a:pt x="34" y="1307"/>
                    <a:pt x="90" y="1307"/>
                  </a:cubicBezTo>
                  <a:cubicBezTo>
                    <a:pt x="135" y="1307"/>
                    <a:pt x="168" y="1273"/>
                    <a:pt x="179" y="1228"/>
                  </a:cubicBezTo>
                  <a:lnTo>
                    <a:pt x="179" y="90"/>
                  </a:lnTo>
                  <a:cubicBezTo>
                    <a:pt x="179" y="46"/>
                    <a:pt x="135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978375" y="972159"/>
              <a:ext cx="7224" cy="51895"/>
            </a:xfrm>
            <a:custGeom>
              <a:rect b="b" l="l" r="r" t="t"/>
              <a:pathLst>
                <a:path extrusionOk="0" h="1293" w="180">
                  <a:moveTo>
                    <a:pt x="90" y="1"/>
                  </a:moveTo>
                  <a:cubicBezTo>
                    <a:pt x="45" y="1"/>
                    <a:pt x="1" y="26"/>
                    <a:pt x="6" y="76"/>
                  </a:cubicBezTo>
                  <a:lnTo>
                    <a:pt x="6" y="1214"/>
                  </a:lnTo>
                  <a:cubicBezTo>
                    <a:pt x="6" y="1259"/>
                    <a:pt x="40" y="1293"/>
                    <a:pt x="96" y="1293"/>
                  </a:cubicBezTo>
                  <a:cubicBezTo>
                    <a:pt x="140" y="1293"/>
                    <a:pt x="174" y="1259"/>
                    <a:pt x="174" y="1214"/>
                  </a:cubicBezTo>
                  <a:lnTo>
                    <a:pt x="174" y="76"/>
                  </a:lnTo>
                  <a:cubicBezTo>
                    <a:pt x="179" y="26"/>
                    <a:pt x="135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1021602" y="972159"/>
              <a:ext cx="7425" cy="51895"/>
            </a:xfrm>
            <a:custGeom>
              <a:rect b="b" l="l" r="r" t="t"/>
              <a:pathLst>
                <a:path extrusionOk="0" h="1293" w="185">
                  <a:moveTo>
                    <a:pt x="91" y="1"/>
                  </a:moveTo>
                  <a:cubicBezTo>
                    <a:pt x="45" y="1"/>
                    <a:pt x="1" y="26"/>
                    <a:pt x="12" y="76"/>
                  </a:cubicBezTo>
                  <a:lnTo>
                    <a:pt x="12" y="1214"/>
                  </a:lnTo>
                  <a:cubicBezTo>
                    <a:pt x="12" y="1259"/>
                    <a:pt x="45" y="1293"/>
                    <a:pt x="90" y="1293"/>
                  </a:cubicBezTo>
                  <a:cubicBezTo>
                    <a:pt x="146" y="1293"/>
                    <a:pt x="179" y="1259"/>
                    <a:pt x="179" y="1214"/>
                  </a:cubicBezTo>
                  <a:lnTo>
                    <a:pt x="179" y="76"/>
                  </a:lnTo>
                  <a:cubicBezTo>
                    <a:pt x="185" y="26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065270" y="972159"/>
              <a:ext cx="7224" cy="51895"/>
            </a:xfrm>
            <a:custGeom>
              <a:rect b="b" l="l" r="r" t="t"/>
              <a:pathLst>
                <a:path extrusionOk="0" h="1293" w="180">
                  <a:moveTo>
                    <a:pt x="90" y="1"/>
                  </a:moveTo>
                  <a:cubicBezTo>
                    <a:pt x="45" y="1"/>
                    <a:pt x="1" y="26"/>
                    <a:pt x="6" y="76"/>
                  </a:cubicBezTo>
                  <a:lnTo>
                    <a:pt x="6" y="1214"/>
                  </a:lnTo>
                  <a:cubicBezTo>
                    <a:pt x="6" y="1259"/>
                    <a:pt x="40" y="1293"/>
                    <a:pt x="96" y="1293"/>
                  </a:cubicBezTo>
                  <a:cubicBezTo>
                    <a:pt x="140" y="1293"/>
                    <a:pt x="174" y="1259"/>
                    <a:pt x="174" y="1214"/>
                  </a:cubicBezTo>
                  <a:lnTo>
                    <a:pt x="174" y="76"/>
                  </a:lnTo>
                  <a:cubicBezTo>
                    <a:pt x="179" y="26"/>
                    <a:pt x="135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108939" y="971838"/>
              <a:ext cx="7224" cy="52216"/>
            </a:xfrm>
            <a:custGeom>
              <a:rect b="b" l="l" r="r" t="t"/>
              <a:pathLst>
                <a:path extrusionOk="0" h="1301" w="180">
                  <a:moveTo>
                    <a:pt x="90" y="1"/>
                  </a:moveTo>
                  <a:cubicBezTo>
                    <a:pt x="45" y="1"/>
                    <a:pt x="1" y="28"/>
                    <a:pt x="1" y="84"/>
                  </a:cubicBezTo>
                  <a:lnTo>
                    <a:pt x="1" y="1222"/>
                  </a:lnTo>
                  <a:cubicBezTo>
                    <a:pt x="1" y="1267"/>
                    <a:pt x="45" y="1301"/>
                    <a:pt x="90" y="1301"/>
                  </a:cubicBezTo>
                  <a:cubicBezTo>
                    <a:pt x="135" y="1301"/>
                    <a:pt x="179" y="1267"/>
                    <a:pt x="179" y="1222"/>
                  </a:cubicBezTo>
                  <a:lnTo>
                    <a:pt x="179" y="84"/>
                  </a:lnTo>
                  <a:cubicBezTo>
                    <a:pt x="179" y="28"/>
                    <a:pt x="135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152165" y="972159"/>
              <a:ext cx="7666" cy="51895"/>
            </a:xfrm>
            <a:custGeom>
              <a:rect b="b" l="l" r="r" t="t"/>
              <a:pathLst>
                <a:path extrusionOk="0" h="1293" w="191">
                  <a:moveTo>
                    <a:pt x="95" y="1"/>
                  </a:moveTo>
                  <a:cubicBezTo>
                    <a:pt x="48" y="1"/>
                    <a:pt x="1" y="26"/>
                    <a:pt x="6" y="76"/>
                  </a:cubicBezTo>
                  <a:lnTo>
                    <a:pt x="6" y="1214"/>
                  </a:lnTo>
                  <a:cubicBezTo>
                    <a:pt x="6" y="1259"/>
                    <a:pt x="51" y="1293"/>
                    <a:pt x="95" y="1293"/>
                  </a:cubicBezTo>
                  <a:cubicBezTo>
                    <a:pt x="140" y="1293"/>
                    <a:pt x="185" y="1259"/>
                    <a:pt x="185" y="1214"/>
                  </a:cubicBezTo>
                  <a:lnTo>
                    <a:pt x="185" y="76"/>
                  </a:lnTo>
                  <a:cubicBezTo>
                    <a:pt x="190" y="26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1196075" y="972159"/>
              <a:ext cx="7184" cy="51895"/>
            </a:xfrm>
            <a:custGeom>
              <a:rect b="b" l="l" r="r" t="t"/>
              <a:pathLst>
                <a:path extrusionOk="0" h="1293" w="179">
                  <a:moveTo>
                    <a:pt x="90" y="1"/>
                  </a:moveTo>
                  <a:cubicBezTo>
                    <a:pt x="45" y="1"/>
                    <a:pt x="0" y="26"/>
                    <a:pt x="6" y="76"/>
                  </a:cubicBezTo>
                  <a:lnTo>
                    <a:pt x="6" y="1214"/>
                  </a:lnTo>
                  <a:cubicBezTo>
                    <a:pt x="6" y="1259"/>
                    <a:pt x="39" y="1293"/>
                    <a:pt x="95" y="1293"/>
                  </a:cubicBezTo>
                  <a:cubicBezTo>
                    <a:pt x="140" y="1293"/>
                    <a:pt x="173" y="1259"/>
                    <a:pt x="173" y="1214"/>
                  </a:cubicBezTo>
                  <a:lnTo>
                    <a:pt x="173" y="76"/>
                  </a:lnTo>
                  <a:cubicBezTo>
                    <a:pt x="179" y="26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872014" y="858302"/>
              <a:ext cx="435826" cy="86451"/>
            </a:xfrm>
            <a:custGeom>
              <a:rect b="b" l="l" r="r" t="t"/>
              <a:pathLst>
                <a:path extrusionOk="0" h="2154" w="10859">
                  <a:moveTo>
                    <a:pt x="0" y="0"/>
                  </a:moveTo>
                  <a:lnTo>
                    <a:pt x="0" y="2154"/>
                  </a:lnTo>
                  <a:lnTo>
                    <a:pt x="10859" y="2154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910545" y="885384"/>
              <a:ext cx="6743" cy="52216"/>
            </a:xfrm>
            <a:custGeom>
              <a:rect b="b" l="l" r="r" t="t"/>
              <a:pathLst>
                <a:path extrusionOk="0" h="1301" w="168">
                  <a:moveTo>
                    <a:pt x="84" y="1"/>
                  </a:moveTo>
                  <a:cubicBezTo>
                    <a:pt x="42" y="1"/>
                    <a:pt x="0" y="29"/>
                    <a:pt x="0" y="84"/>
                  </a:cubicBezTo>
                  <a:lnTo>
                    <a:pt x="0" y="1212"/>
                  </a:lnTo>
                  <a:cubicBezTo>
                    <a:pt x="0" y="1267"/>
                    <a:pt x="34" y="1301"/>
                    <a:pt x="89" y="1301"/>
                  </a:cubicBezTo>
                  <a:cubicBezTo>
                    <a:pt x="134" y="1301"/>
                    <a:pt x="167" y="1267"/>
                    <a:pt x="167" y="1212"/>
                  </a:cubicBezTo>
                  <a:lnTo>
                    <a:pt x="167" y="84"/>
                  </a:lnTo>
                  <a:cubicBezTo>
                    <a:pt x="167" y="29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953972" y="885746"/>
              <a:ext cx="7224" cy="51854"/>
            </a:xfrm>
            <a:custGeom>
              <a:rect b="b" l="l" r="r" t="t"/>
              <a:pathLst>
                <a:path extrusionOk="0" h="1292" w="180">
                  <a:moveTo>
                    <a:pt x="86" y="0"/>
                  </a:moveTo>
                  <a:cubicBezTo>
                    <a:pt x="45" y="0"/>
                    <a:pt x="6" y="25"/>
                    <a:pt x="1" y="75"/>
                  </a:cubicBezTo>
                  <a:lnTo>
                    <a:pt x="1" y="1203"/>
                  </a:lnTo>
                  <a:cubicBezTo>
                    <a:pt x="1" y="1258"/>
                    <a:pt x="34" y="1292"/>
                    <a:pt x="90" y="1292"/>
                  </a:cubicBezTo>
                  <a:cubicBezTo>
                    <a:pt x="134" y="1292"/>
                    <a:pt x="179" y="1258"/>
                    <a:pt x="179" y="1203"/>
                  </a:cubicBezTo>
                  <a:lnTo>
                    <a:pt x="179" y="75"/>
                  </a:lnTo>
                  <a:cubicBezTo>
                    <a:pt x="168" y="25"/>
                    <a:pt x="126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997440" y="885746"/>
              <a:ext cx="7184" cy="51854"/>
            </a:xfrm>
            <a:custGeom>
              <a:rect b="b" l="l" r="r" t="t"/>
              <a:pathLst>
                <a:path extrusionOk="0" h="1292" w="179">
                  <a:moveTo>
                    <a:pt x="89" y="0"/>
                  </a:moveTo>
                  <a:cubicBezTo>
                    <a:pt x="47" y="0"/>
                    <a:pt x="6" y="25"/>
                    <a:pt x="0" y="75"/>
                  </a:cubicBezTo>
                  <a:lnTo>
                    <a:pt x="0" y="1203"/>
                  </a:lnTo>
                  <a:cubicBezTo>
                    <a:pt x="0" y="1258"/>
                    <a:pt x="45" y="1292"/>
                    <a:pt x="89" y="1292"/>
                  </a:cubicBezTo>
                  <a:cubicBezTo>
                    <a:pt x="134" y="1292"/>
                    <a:pt x="179" y="1258"/>
                    <a:pt x="179" y="1203"/>
                  </a:cubicBezTo>
                  <a:lnTo>
                    <a:pt x="179" y="75"/>
                  </a:lnTo>
                  <a:cubicBezTo>
                    <a:pt x="173" y="25"/>
                    <a:pt x="131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041309" y="885746"/>
              <a:ext cx="6783" cy="51854"/>
            </a:xfrm>
            <a:custGeom>
              <a:rect b="b" l="l" r="r" t="t"/>
              <a:pathLst>
                <a:path extrusionOk="0" h="1292" w="169">
                  <a:moveTo>
                    <a:pt x="84" y="0"/>
                  </a:moveTo>
                  <a:cubicBezTo>
                    <a:pt x="45" y="0"/>
                    <a:pt x="6" y="25"/>
                    <a:pt x="1" y="75"/>
                  </a:cubicBezTo>
                  <a:lnTo>
                    <a:pt x="1" y="1203"/>
                  </a:lnTo>
                  <a:cubicBezTo>
                    <a:pt x="1" y="1258"/>
                    <a:pt x="34" y="1292"/>
                    <a:pt x="79" y="1292"/>
                  </a:cubicBezTo>
                  <a:cubicBezTo>
                    <a:pt x="135" y="1292"/>
                    <a:pt x="168" y="1258"/>
                    <a:pt x="168" y="1203"/>
                  </a:cubicBezTo>
                  <a:lnTo>
                    <a:pt x="168" y="75"/>
                  </a:lnTo>
                  <a:cubicBezTo>
                    <a:pt x="162" y="25"/>
                    <a:pt x="123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084777" y="885746"/>
              <a:ext cx="7184" cy="51854"/>
            </a:xfrm>
            <a:custGeom>
              <a:rect b="b" l="l" r="r" t="t"/>
              <a:pathLst>
                <a:path extrusionOk="0" h="1292" w="179">
                  <a:moveTo>
                    <a:pt x="89" y="0"/>
                  </a:moveTo>
                  <a:cubicBezTo>
                    <a:pt x="48" y="0"/>
                    <a:pt x="6" y="25"/>
                    <a:pt x="0" y="75"/>
                  </a:cubicBezTo>
                  <a:lnTo>
                    <a:pt x="0" y="1203"/>
                  </a:lnTo>
                  <a:cubicBezTo>
                    <a:pt x="0" y="1258"/>
                    <a:pt x="45" y="1292"/>
                    <a:pt x="89" y="1292"/>
                  </a:cubicBezTo>
                  <a:cubicBezTo>
                    <a:pt x="134" y="1292"/>
                    <a:pt x="179" y="1258"/>
                    <a:pt x="179" y="1203"/>
                  </a:cubicBezTo>
                  <a:lnTo>
                    <a:pt x="179" y="75"/>
                  </a:lnTo>
                  <a:cubicBezTo>
                    <a:pt x="173" y="25"/>
                    <a:pt x="131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28204" y="885746"/>
              <a:ext cx="7224" cy="51854"/>
            </a:xfrm>
            <a:custGeom>
              <a:rect b="b" l="l" r="r" t="t"/>
              <a:pathLst>
                <a:path extrusionOk="0" h="1292" w="180">
                  <a:moveTo>
                    <a:pt x="90" y="0"/>
                  </a:moveTo>
                  <a:cubicBezTo>
                    <a:pt x="48" y="0"/>
                    <a:pt x="6" y="25"/>
                    <a:pt x="1" y="75"/>
                  </a:cubicBezTo>
                  <a:lnTo>
                    <a:pt x="1" y="1203"/>
                  </a:lnTo>
                  <a:cubicBezTo>
                    <a:pt x="1" y="1258"/>
                    <a:pt x="45" y="1292"/>
                    <a:pt x="90" y="1292"/>
                  </a:cubicBezTo>
                  <a:cubicBezTo>
                    <a:pt x="135" y="1292"/>
                    <a:pt x="179" y="1258"/>
                    <a:pt x="179" y="1203"/>
                  </a:cubicBezTo>
                  <a:lnTo>
                    <a:pt x="179" y="75"/>
                  </a:lnTo>
                  <a:cubicBezTo>
                    <a:pt x="174" y="25"/>
                    <a:pt x="132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1672" y="885746"/>
              <a:ext cx="7184" cy="51854"/>
            </a:xfrm>
            <a:custGeom>
              <a:rect b="b" l="l" r="r" t="t"/>
              <a:pathLst>
                <a:path extrusionOk="0" h="1292" w="179">
                  <a:moveTo>
                    <a:pt x="94" y="0"/>
                  </a:moveTo>
                  <a:cubicBezTo>
                    <a:pt x="53" y="0"/>
                    <a:pt x="11" y="25"/>
                    <a:pt x="0" y="75"/>
                  </a:cubicBezTo>
                  <a:lnTo>
                    <a:pt x="0" y="1203"/>
                  </a:lnTo>
                  <a:cubicBezTo>
                    <a:pt x="0" y="1258"/>
                    <a:pt x="45" y="1292"/>
                    <a:pt x="89" y="1292"/>
                  </a:cubicBezTo>
                  <a:cubicBezTo>
                    <a:pt x="145" y="1292"/>
                    <a:pt x="179" y="1258"/>
                    <a:pt x="179" y="1203"/>
                  </a:cubicBezTo>
                  <a:lnTo>
                    <a:pt x="179" y="75"/>
                  </a:lnTo>
                  <a:cubicBezTo>
                    <a:pt x="173" y="25"/>
                    <a:pt x="134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1215541" y="885384"/>
              <a:ext cx="6783" cy="52216"/>
            </a:xfrm>
            <a:custGeom>
              <a:rect b="b" l="l" r="r" t="t"/>
              <a:pathLst>
                <a:path extrusionOk="0" h="1301" w="169">
                  <a:moveTo>
                    <a:pt x="84" y="1"/>
                  </a:moveTo>
                  <a:cubicBezTo>
                    <a:pt x="43" y="1"/>
                    <a:pt x="1" y="29"/>
                    <a:pt x="1" y="84"/>
                  </a:cubicBezTo>
                  <a:lnTo>
                    <a:pt x="1" y="1212"/>
                  </a:lnTo>
                  <a:cubicBezTo>
                    <a:pt x="1" y="1267"/>
                    <a:pt x="34" y="1301"/>
                    <a:pt x="90" y="1301"/>
                  </a:cubicBezTo>
                  <a:cubicBezTo>
                    <a:pt x="135" y="1301"/>
                    <a:pt x="168" y="1267"/>
                    <a:pt x="168" y="1212"/>
                  </a:cubicBezTo>
                  <a:lnTo>
                    <a:pt x="168" y="84"/>
                  </a:lnTo>
                  <a:cubicBezTo>
                    <a:pt x="168" y="29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1259008" y="885746"/>
              <a:ext cx="7184" cy="51854"/>
            </a:xfrm>
            <a:custGeom>
              <a:rect b="b" l="l" r="r" t="t"/>
              <a:pathLst>
                <a:path extrusionOk="0" h="1292" w="179">
                  <a:moveTo>
                    <a:pt x="85" y="0"/>
                  </a:moveTo>
                  <a:cubicBezTo>
                    <a:pt x="45" y="0"/>
                    <a:pt x="6" y="25"/>
                    <a:pt x="0" y="75"/>
                  </a:cubicBezTo>
                  <a:lnTo>
                    <a:pt x="0" y="1203"/>
                  </a:lnTo>
                  <a:cubicBezTo>
                    <a:pt x="0" y="1258"/>
                    <a:pt x="34" y="1292"/>
                    <a:pt x="89" y="1292"/>
                  </a:cubicBezTo>
                  <a:cubicBezTo>
                    <a:pt x="134" y="1292"/>
                    <a:pt x="179" y="1258"/>
                    <a:pt x="179" y="1203"/>
                  </a:cubicBezTo>
                  <a:lnTo>
                    <a:pt x="179" y="75"/>
                  </a:lnTo>
                  <a:cubicBezTo>
                    <a:pt x="168" y="25"/>
                    <a:pt x="126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843798" y="685395"/>
              <a:ext cx="436267" cy="86491"/>
            </a:xfrm>
            <a:custGeom>
              <a:rect b="b" l="l" r="r" t="t"/>
              <a:pathLst>
                <a:path extrusionOk="0" h="2155" w="10870">
                  <a:moveTo>
                    <a:pt x="0" y="1"/>
                  </a:moveTo>
                  <a:lnTo>
                    <a:pt x="0" y="2154"/>
                  </a:lnTo>
                  <a:lnTo>
                    <a:pt x="10870" y="2154"/>
                  </a:lnTo>
                  <a:lnTo>
                    <a:pt x="10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882329" y="712517"/>
              <a:ext cx="7184" cy="52216"/>
            </a:xfrm>
            <a:custGeom>
              <a:rect b="b" l="l" r="r" t="t"/>
              <a:pathLst>
                <a:path extrusionOk="0" h="1301" w="179">
                  <a:moveTo>
                    <a:pt x="85" y="0"/>
                  </a:moveTo>
                  <a:cubicBezTo>
                    <a:pt x="45" y="0"/>
                    <a:pt x="6" y="28"/>
                    <a:pt x="0" y="84"/>
                  </a:cubicBezTo>
                  <a:lnTo>
                    <a:pt x="0" y="1211"/>
                  </a:lnTo>
                  <a:cubicBezTo>
                    <a:pt x="0" y="1267"/>
                    <a:pt x="34" y="1300"/>
                    <a:pt x="89" y="1300"/>
                  </a:cubicBezTo>
                  <a:cubicBezTo>
                    <a:pt x="134" y="1300"/>
                    <a:pt x="179" y="1267"/>
                    <a:pt x="179" y="1211"/>
                  </a:cubicBezTo>
                  <a:lnTo>
                    <a:pt x="179" y="84"/>
                  </a:lnTo>
                  <a:cubicBezTo>
                    <a:pt x="167" y="28"/>
                    <a:pt x="126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925757" y="712517"/>
              <a:ext cx="7224" cy="52216"/>
            </a:xfrm>
            <a:custGeom>
              <a:rect b="b" l="l" r="r" t="t"/>
              <a:pathLst>
                <a:path extrusionOk="0" h="1301" w="180">
                  <a:moveTo>
                    <a:pt x="90" y="0"/>
                  </a:moveTo>
                  <a:cubicBezTo>
                    <a:pt x="48" y="0"/>
                    <a:pt x="6" y="28"/>
                    <a:pt x="0" y="84"/>
                  </a:cubicBezTo>
                  <a:lnTo>
                    <a:pt x="0" y="1211"/>
                  </a:lnTo>
                  <a:cubicBezTo>
                    <a:pt x="0" y="1267"/>
                    <a:pt x="45" y="1300"/>
                    <a:pt x="90" y="1300"/>
                  </a:cubicBezTo>
                  <a:cubicBezTo>
                    <a:pt x="134" y="1300"/>
                    <a:pt x="179" y="1267"/>
                    <a:pt x="179" y="1211"/>
                  </a:cubicBezTo>
                  <a:lnTo>
                    <a:pt x="179" y="84"/>
                  </a:lnTo>
                  <a:cubicBezTo>
                    <a:pt x="173" y="28"/>
                    <a:pt x="132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969666" y="712156"/>
              <a:ext cx="6743" cy="52577"/>
            </a:xfrm>
            <a:custGeom>
              <a:rect b="b" l="l" r="r" t="t"/>
              <a:pathLst>
                <a:path extrusionOk="0" h="1310" w="168">
                  <a:moveTo>
                    <a:pt x="84" y="1"/>
                  </a:moveTo>
                  <a:cubicBezTo>
                    <a:pt x="42" y="1"/>
                    <a:pt x="0" y="32"/>
                    <a:pt x="0" y="93"/>
                  </a:cubicBezTo>
                  <a:lnTo>
                    <a:pt x="0" y="1220"/>
                  </a:lnTo>
                  <a:cubicBezTo>
                    <a:pt x="0" y="1276"/>
                    <a:pt x="34" y="1309"/>
                    <a:pt x="78" y="1309"/>
                  </a:cubicBezTo>
                  <a:cubicBezTo>
                    <a:pt x="134" y="1309"/>
                    <a:pt x="168" y="1276"/>
                    <a:pt x="168" y="1220"/>
                  </a:cubicBezTo>
                  <a:lnTo>
                    <a:pt x="168" y="93"/>
                  </a:lnTo>
                  <a:cubicBezTo>
                    <a:pt x="168" y="32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13093" y="712517"/>
              <a:ext cx="7224" cy="52216"/>
            </a:xfrm>
            <a:custGeom>
              <a:rect b="b" l="l" r="r" t="t"/>
              <a:pathLst>
                <a:path extrusionOk="0" h="1301" w="180">
                  <a:moveTo>
                    <a:pt x="86" y="0"/>
                  </a:moveTo>
                  <a:cubicBezTo>
                    <a:pt x="45" y="0"/>
                    <a:pt x="6" y="28"/>
                    <a:pt x="1" y="84"/>
                  </a:cubicBezTo>
                  <a:lnTo>
                    <a:pt x="1" y="1211"/>
                  </a:lnTo>
                  <a:cubicBezTo>
                    <a:pt x="1" y="1267"/>
                    <a:pt x="34" y="1300"/>
                    <a:pt x="90" y="1300"/>
                  </a:cubicBezTo>
                  <a:cubicBezTo>
                    <a:pt x="135" y="1300"/>
                    <a:pt x="168" y="1267"/>
                    <a:pt x="179" y="1211"/>
                  </a:cubicBezTo>
                  <a:lnTo>
                    <a:pt x="179" y="84"/>
                  </a:lnTo>
                  <a:cubicBezTo>
                    <a:pt x="168" y="28"/>
                    <a:pt x="126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1057002" y="712517"/>
              <a:ext cx="6743" cy="52216"/>
            </a:xfrm>
            <a:custGeom>
              <a:rect b="b" l="l" r="r" t="t"/>
              <a:pathLst>
                <a:path extrusionOk="0" h="1301" w="168">
                  <a:moveTo>
                    <a:pt x="84" y="0"/>
                  </a:moveTo>
                  <a:cubicBezTo>
                    <a:pt x="45" y="0"/>
                    <a:pt x="6" y="28"/>
                    <a:pt x="0" y="84"/>
                  </a:cubicBezTo>
                  <a:lnTo>
                    <a:pt x="0" y="1211"/>
                  </a:lnTo>
                  <a:cubicBezTo>
                    <a:pt x="0" y="1267"/>
                    <a:pt x="34" y="1300"/>
                    <a:pt x="90" y="1300"/>
                  </a:cubicBezTo>
                  <a:cubicBezTo>
                    <a:pt x="134" y="1300"/>
                    <a:pt x="168" y="1267"/>
                    <a:pt x="168" y="1211"/>
                  </a:cubicBezTo>
                  <a:lnTo>
                    <a:pt x="168" y="84"/>
                  </a:lnTo>
                  <a:cubicBezTo>
                    <a:pt x="162" y="28"/>
                    <a:pt x="123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1099988" y="712517"/>
              <a:ext cx="7224" cy="52216"/>
            </a:xfrm>
            <a:custGeom>
              <a:rect b="b" l="l" r="r" t="t"/>
              <a:pathLst>
                <a:path extrusionOk="0" h="1301" w="180">
                  <a:moveTo>
                    <a:pt x="94" y="0"/>
                  </a:moveTo>
                  <a:cubicBezTo>
                    <a:pt x="54" y="0"/>
                    <a:pt x="12" y="28"/>
                    <a:pt x="1" y="84"/>
                  </a:cubicBezTo>
                  <a:lnTo>
                    <a:pt x="1" y="1211"/>
                  </a:lnTo>
                  <a:cubicBezTo>
                    <a:pt x="1" y="1267"/>
                    <a:pt x="45" y="1300"/>
                    <a:pt x="90" y="1300"/>
                  </a:cubicBezTo>
                  <a:cubicBezTo>
                    <a:pt x="146" y="1300"/>
                    <a:pt x="179" y="1267"/>
                    <a:pt x="179" y="1211"/>
                  </a:cubicBezTo>
                  <a:lnTo>
                    <a:pt x="179" y="84"/>
                  </a:lnTo>
                  <a:cubicBezTo>
                    <a:pt x="174" y="28"/>
                    <a:pt x="134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143897" y="712277"/>
              <a:ext cx="6743" cy="52456"/>
            </a:xfrm>
            <a:custGeom>
              <a:rect b="b" l="l" r="r" t="t"/>
              <a:pathLst>
                <a:path extrusionOk="0" h="1307" w="168">
                  <a:moveTo>
                    <a:pt x="89" y="1"/>
                  </a:moveTo>
                  <a:cubicBezTo>
                    <a:pt x="34" y="1"/>
                    <a:pt x="0" y="34"/>
                    <a:pt x="0" y="90"/>
                  </a:cubicBezTo>
                  <a:lnTo>
                    <a:pt x="0" y="1217"/>
                  </a:lnTo>
                  <a:cubicBezTo>
                    <a:pt x="0" y="1273"/>
                    <a:pt x="34" y="1306"/>
                    <a:pt x="89" y="1306"/>
                  </a:cubicBezTo>
                  <a:cubicBezTo>
                    <a:pt x="134" y="1306"/>
                    <a:pt x="168" y="1273"/>
                    <a:pt x="168" y="1217"/>
                  </a:cubicBezTo>
                  <a:lnTo>
                    <a:pt x="168" y="90"/>
                  </a:lnTo>
                  <a:cubicBezTo>
                    <a:pt x="168" y="34"/>
                    <a:pt x="134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1187325" y="712517"/>
              <a:ext cx="7224" cy="52216"/>
            </a:xfrm>
            <a:custGeom>
              <a:rect b="b" l="l" r="r" t="t"/>
              <a:pathLst>
                <a:path extrusionOk="0" h="1301" w="180">
                  <a:moveTo>
                    <a:pt x="86" y="0"/>
                  </a:moveTo>
                  <a:cubicBezTo>
                    <a:pt x="45" y="0"/>
                    <a:pt x="6" y="28"/>
                    <a:pt x="1" y="84"/>
                  </a:cubicBezTo>
                  <a:lnTo>
                    <a:pt x="1" y="1211"/>
                  </a:lnTo>
                  <a:cubicBezTo>
                    <a:pt x="1" y="1267"/>
                    <a:pt x="34" y="1300"/>
                    <a:pt x="90" y="1300"/>
                  </a:cubicBezTo>
                  <a:cubicBezTo>
                    <a:pt x="135" y="1300"/>
                    <a:pt x="179" y="1267"/>
                    <a:pt x="179" y="1211"/>
                  </a:cubicBezTo>
                  <a:lnTo>
                    <a:pt x="179" y="84"/>
                  </a:lnTo>
                  <a:cubicBezTo>
                    <a:pt x="168" y="28"/>
                    <a:pt x="126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1230792" y="712517"/>
              <a:ext cx="7184" cy="52216"/>
            </a:xfrm>
            <a:custGeom>
              <a:rect b="b" l="l" r="r" t="t"/>
              <a:pathLst>
                <a:path extrusionOk="0" h="1301" w="179">
                  <a:moveTo>
                    <a:pt x="89" y="0"/>
                  </a:moveTo>
                  <a:cubicBezTo>
                    <a:pt x="48" y="0"/>
                    <a:pt x="6" y="28"/>
                    <a:pt x="0" y="84"/>
                  </a:cubicBezTo>
                  <a:lnTo>
                    <a:pt x="0" y="1211"/>
                  </a:lnTo>
                  <a:cubicBezTo>
                    <a:pt x="0" y="1267"/>
                    <a:pt x="45" y="1300"/>
                    <a:pt x="89" y="1300"/>
                  </a:cubicBezTo>
                  <a:cubicBezTo>
                    <a:pt x="134" y="1300"/>
                    <a:pt x="179" y="1267"/>
                    <a:pt x="179" y="1211"/>
                  </a:cubicBezTo>
                  <a:lnTo>
                    <a:pt x="179" y="84"/>
                  </a:lnTo>
                  <a:cubicBezTo>
                    <a:pt x="173" y="28"/>
                    <a:pt x="131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911870" y="771848"/>
              <a:ext cx="435826" cy="86491"/>
            </a:xfrm>
            <a:custGeom>
              <a:rect b="b" l="l" r="r" t="t"/>
              <a:pathLst>
                <a:path extrusionOk="0" h="2155" w="10859">
                  <a:moveTo>
                    <a:pt x="1" y="0"/>
                  </a:moveTo>
                  <a:lnTo>
                    <a:pt x="1" y="2154"/>
                  </a:lnTo>
                  <a:lnTo>
                    <a:pt x="10859" y="2154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950400" y="799292"/>
              <a:ext cx="7184" cy="51895"/>
            </a:xfrm>
            <a:custGeom>
              <a:rect b="b" l="l" r="r" t="t"/>
              <a:pathLst>
                <a:path extrusionOk="0" h="1293" w="179">
                  <a:moveTo>
                    <a:pt x="90" y="0"/>
                  </a:moveTo>
                  <a:cubicBezTo>
                    <a:pt x="48" y="0"/>
                    <a:pt x="6" y="25"/>
                    <a:pt x="0" y="76"/>
                  </a:cubicBezTo>
                  <a:lnTo>
                    <a:pt x="0" y="1203"/>
                  </a:lnTo>
                  <a:cubicBezTo>
                    <a:pt x="0" y="1259"/>
                    <a:pt x="45" y="1292"/>
                    <a:pt x="90" y="1292"/>
                  </a:cubicBezTo>
                  <a:cubicBezTo>
                    <a:pt x="134" y="1292"/>
                    <a:pt x="179" y="1259"/>
                    <a:pt x="179" y="1203"/>
                  </a:cubicBezTo>
                  <a:lnTo>
                    <a:pt x="179" y="76"/>
                  </a:lnTo>
                  <a:cubicBezTo>
                    <a:pt x="173" y="25"/>
                    <a:pt x="131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993828" y="799292"/>
              <a:ext cx="7224" cy="51895"/>
            </a:xfrm>
            <a:custGeom>
              <a:rect b="b" l="l" r="r" t="t"/>
              <a:pathLst>
                <a:path extrusionOk="0" h="1293" w="180">
                  <a:moveTo>
                    <a:pt x="86" y="0"/>
                  </a:moveTo>
                  <a:cubicBezTo>
                    <a:pt x="45" y="0"/>
                    <a:pt x="6" y="25"/>
                    <a:pt x="1" y="76"/>
                  </a:cubicBezTo>
                  <a:lnTo>
                    <a:pt x="1" y="1203"/>
                  </a:lnTo>
                  <a:cubicBezTo>
                    <a:pt x="1" y="1259"/>
                    <a:pt x="45" y="1292"/>
                    <a:pt x="90" y="1292"/>
                  </a:cubicBezTo>
                  <a:cubicBezTo>
                    <a:pt x="135" y="1292"/>
                    <a:pt x="179" y="1259"/>
                    <a:pt x="179" y="1203"/>
                  </a:cubicBezTo>
                  <a:lnTo>
                    <a:pt x="179" y="76"/>
                  </a:lnTo>
                  <a:cubicBezTo>
                    <a:pt x="168" y="25"/>
                    <a:pt x="126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037295" y="798610"/>
              <a:ext cx="7184" cy="52577"/>
            </a:xfrm>
            <a:custGeom>
              <a:rect b="b" l="l" r="r" t="t"/>
              <a:pathLst>
                <a:path extrusionOk="0" h="1310" w="179">
                  <a:moveTo>
                    <a:pt x="89" y="1"/>
                  </a:moveTo>
                  <a:cubicBezTo>
                    <a:pt x="45" y="1"/>
                    <a:pt x="0" y="31"/>
                    <a:pt x="0" y="93"/>
                  </a:cubicBezTo>
                  <a:lnTo>
                    <a:pt x="0" y="1220"/>
                  </a:lnTo>
                  <a:cubicBezTo>
                    <a:pt x="0" y="1276"/>
                    <a:pt x="45" y="1309"/>
                    <a:pt x="89" y="1309"/>
                  </a:cubicBezTo>
                  <a:cubicBezTo>
                    <a:pt x="134" y="1309"/>
                    <a:pt x="179" y="1276"/>
                    <a:pt x="179" y="1220"/>
                  </a:cubicBezTo>
                  <a:lnTo>
                    <a:pt x="179" y="93"/>
                  </a:lnTo>
                  <a:cubicBezTo>
                    <a:pt x="179" y="31"/>
                    <a:pt x="134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081164" y="799292"/>
              <a:ext cx="6783" cy="51895"/>
            </a:xfrm>
            <a:custGeom>
              <a:rect b="b" l="l" r="r" t="t"/>
              <a:pathLst>
                <a:path extrusionOk="0" h="1293" w="169">
                  <a:moveTo>
                    <a:pt x="85" y="0"/>
                  </a:moveTo>
                  <a:cubicBezTo>
                    <a:pt x="45" y="0"/>
                    <a:pt x="6" y="25"/>
                    <a:pt x="1" y="76"/>
                  </a:cubicBezTo>
                  <a:lnTo>
                    <a:pt x="1" y="1203"/>
                  </a:lnTo>
                  <a:cubicBezTo>
                    <a:pt x="1" y="1259"/>
                    <a:pt x="34" y="1292"/>
                    <a:pt x="79" y="1292"/>
                  </a:cubicBezTo>
                  <a:cubicBezTo>
                    <a:pt x="135" y="1292"/>
                    <a:pt x="168" y="1259"/>
                    <a:pt x="168" y="1203"/>
                  </a:cubicBezTo>
                  <a:lnTo>
                    <a:pt x="168" y="76"/>
                  </a:lnTo>
                  <a:cubicBezTo>
                    <a:pt x="163" y="25"/>
                    <a:pt x="124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124632" y="799292"/>
              <a:ext cx="7184" cy="51895"/>
            </a:xfrm>
            <a:custGeom>
              <a:rect b="b" l="l" r="r" t="t"/>
              <a:pathLst>
                <a:path extrusionOk="0" h="1293" w="179">
                  <a:moveTo>
                    <a:pt x="85" y="0"/>
                  </a:moveTo>
                  <a:cubicBezTo>
                    <a:pt x="45" y="0"/>
                    <a:pt x="6" y="25"/>
                    <a:pt x="0" y="76"/>
                  </a:cubicBezTo>
                  <a:lnTo>
                    <a:pt x="0" y="1203"/>
                  </a:lnTo>
                  <a:cubicBezTo>
                    <a:pt x="0" y="1259"/>
                    <a:pt x="34" y="1292"/>
                    <a:pt x="90" y="1292"/>
                  </a:cubicBezTo>
                  <a:cubicBezTo>
                    <a:pt x="134" y="1292"/>
                    <a:pt x="179" y="1259"/>
                    <a:pt x="179" y="1203"/>
                  </a:cubicBezTo>
                  <a:lnTo>
                    <a:pt x="179" y="76"/>
                  </a:lnTo>
                  <a:cubicBezTo>
                    <a:pt x="168" y="25"/>
                    <a:pt x="126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168059" y="798610"/>
              <a:ext cx="7224" cy="52577"/>
            </a:xfrm>
            <a:custGeom>
              <a:rect b="b" l="l" r="r" t="t"/>
              <a:pathLst>
                <a:path extrusionOk="0" h="1310" w="180">
                  <a:moveTo>
                    <a:pt x="90" y="1"/>
                  </a:moveTo>
                  <a:cubicBezTo>
                    <a:pt x="45" y="1"/>
                    <a:pt x="1" y="31"/>
                    <a:pt x="1" y="93"/>
                  </a:cubicBezTo>
                  <a:lnTo>
                    <a:pt x="1" y="1220"/>
                  </a:lnTo>
                  <a:cubicBezTo>
                    <a:pt x="1" y="1276"/>
                    <a:pt x="45" y="1309"/>
                    <a:pt x="90" y="1309"/>
                  </a:cubicBezTo>
                  <a:cubicBezTo>
                    <a:pt x="135" y="1309"/>
                    <a:pt x="179" y="1276"/>
                    <a:pt x="179" y="1220"/>
                  </a:cubicBezTo>
                  <a:lnTo>
                    <a:pt x="179" y="93"/>
                  </a:lnTo>
                  <a:cubicBezTo>
                    <a:pt x="179" y="31"/>
                    <a:pt x="135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1211527" y="799292"/>
              <a:ext cx="7184" cy="51895"/>
            </a:xfrm>
            <a:custGeom>
              <a:rect b="b" l="l" r="r" t="t"/>
              <a:pathLst>
                <a:path extrusionOk="0" h="1293" w="179">
                  <a:moveTo>
                    <a:pt x="95" y="0"/>
                  </a:moveTo>
                  <a:cubicBezTo>
                    <a:pt x="56" y="0"/>
                    <a:pt x="17" y="25"/>
                    <a:pt x="11" y="76"/>
                  </a:cubicBezTo>
                  <a:lnTo>
                    <a:pt x="11" y="1203"/>
                  </a:lnTo>
                  <a:cubicBezTo>
                    <a:pt x="0" y="1259"/>
                    <a:pt x="45" y="1292"/>
                    <a:pt x="90" y="1292"/>
                  </a:cubicBezTo>
                  <a:cubicBezTo>
                    <a:pt x="145" y="1292"/>
                    <a:pt x="179" y="1259"/>
                    <a:pt x="179" y="1203"/>
                  </a:cubicBezTo>
                  <a:lnTo>
                    <a:pt x="179" y="76"/>
                  </a:lnTo>
                  <a:cubicBezTo>
                    <a:pt x="173" y="25"/>
                    <a:pt x="13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1255396" y="799292"/>
              <a:ext cx="6783" cy="51895"/>
            </a:xfrm>
            <a:custGeom>
              <a:rect b="b" l="l" r="r" t="t"/>
              <a:pathLst>
                <a:path extrusionOk="0" h="1293" w="169">
                  <a:moveTo>
                    <a:pt x="85" y="0"/>
                  </a:moveTo>
                  <a:cubicBezTo>
                    <a:pt x="46" y="0"/>
                    <a:pt x="6" y="25"/>
                    <a:pt x="1" y="76"/>
                  </a:cubicBezTo>
                  <a:lnTo>
                    <a:pt x="1" y="1203"/>
                  </a:lnTo>
                  <a:cubicBezTo>
                    <a:pt x="1" y="1259"/>
                    <a:pt x="34" y="1292"/>
                    <a:pt x="90" y="1292"/>
                  </a:cubicBezTo>
                  <a:cubicBezTo>
                    <a:pt x="135" y="1292"/>
                    <a:pt x="168" y="1259"/>
                    <a:pt x="168" y="1203"/>
                  </a:cubicBezTo>
                  <a:lnTo>
                    <a:pt x="168" y="76"/>
                  </a:lnTo>
                  <a:cubicBezTo>
                    <a:pt x="163" y="25"/>
                    <a:pt x="124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1298864" y="799292"/>
              <a:ext cx="7184" cy="51895"/>
            </a:xfrm>
            <a:custGeom>
              <a:rect b="b" l="l" r="r" t="t"/>
              <a:pathLst>
                <a:path extrusionOk="0" h="1293" w="179">
                  <a:moveTo>
                    <a:pt x="85" y="0"/>
                  </a:moveTo>
                  <a:cubicBezTo>
                    <a:pt x="45" y="0"/>
                    <a:pt x="6" y="25"/>
                    <a:pt x="0" y="76"/>
                  </a:cubicBezTo>
                  <a:lnTo>
                    <a:pt x="0" y="1203"/>
                  </a:lnTo>
                  <a:cubicBezTo>
                    <a:pt x="0" y="1259"/>
                    <a:pt x="45" y="1292"/>
                    <a:pt x="90" y="1292"/>
                  </a:cubicBezTo>
                  <a:cubicBezTo>
                    <a:pt x="134" y="1292"/>
                    <a:pt x="179" y="1259"/>
                    <a:pt x="179" y="1203"/>
                  </a:cubicBezTo>
                  <a:lnTo>
                    <a:pt x="179" y="76"/>
                  </a:lnTo>
                  <a:cubicBezTo>
                    <a:pt x="168" y="25"/>
                    <a:pt x="126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891280" y="1037421"/>
              <a:ext cx="337616" cy="7264"/>
            </a:xfrm>
            <a:custGeom>
              <a:rect b="b" l="l" r="r" t="t"/>
              <a:pathLst>
                <a:path extrusionOk="0" h="181" w="8412">
                  <a:moveTo>
                    <a:pt x="8322" y="1"/>
                  </a:moveTo>
                  <a:cubicBezTo>
                    <a:pt x="8319" y="1"/>
                    <a:pt x="8317" y="1"/>
                    <a:pt x="8314" y="1"/>
                  </a:cubicBezTo>
                  <a:lnTo>
                    <a:pt x="112" y="1"/>
                  </a:lnTo>
                  <a:cubicBezTo>
                    <a:pt x="0" y="24"/>
                    <a:pt x="0" y="169"/>
                    <a:pt x="112" y="180"/>
                  </a:cubicBezTo>
                  <a:lnTo>
                    <a:pt x="8314" y="180"/>
                  </a:lnTo>
                  <a:cubicBezTo>
                    <a:pt x="8317" y="180"/>
                    <a:pt x="8319" y="180"/>
                    <a:pt x="8322" y="180"/>
                  </a:cubicBezTo>
                  <a:cubicBezTo>
                    <a:pt x="8412" y="180"/>
                    <a:pt x="8412" y="1"/>
                    <a:pt x="8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915883" y="778140"/>
              <a:ext cx="338659" cy="7184"/>
            </a:xfrm>
            <a:custGeom>
              <a:rect b="b" l="l" r="r" t="t"/>
              <a:pathLst>
                <a:path extrusionOk="0" h="179" w="8438">
                  <a:moveTo>
                    <a:pt x="113" y="0"/>
                  </a:moveTo>
                  <a:cubicBezTo>
                    <a:pt x="1" y="0"/>
                    <a:pt x="1" y="179"/>
                    <a:pt x="113" y="179"/>
                  </a:cubicBezTo>
                  <a:lnTo>
                    <a:pt x="8315" y="179"/>
                  </a:lnTo>
                  <a:cubicBezTo>
                    <a:pt x="8438" y="179"/>
                    <a:pt x="8438" y="0"/>
                    <a:pt x="8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933824" y="951007"/>
              <a:ext cx="285320" cy="7224"/>
            </a:xfrm>
            <a:custGeom>
              <a:rect b="b" l="l" r="r" t="t"/>
              <a:pathLst>
                <a:path extrusionOk="0" h="180" w="7109">
                  <a:moveTo>
                    <a:pt x="90" y="1"/>
                  </a:moveTo>
                  <a:cubicBezTo>
                    <a:pt x="45" y="1"/>
                    <a:pt x="0" y="34"/>
                    <a:pt x="0" y="90"/>
                  </a:cubicBezTo>
                  <a:cubicBezTo>
                    <a:pt x="0" y="135"/>
                    <a:pt x="45" y="168"/>
                    <a:pt x="90" y="179"/>
                  </a:cubicBezTo>
                  <a:lnTo>
                    <a:pt x="7020" y="179"/>
                  </a:lnTo>
                  <a:cubicBezTo>
                    <a:pt x="7064" y="179"/>
                    <a:pt x="7109" y="135"/>
                    <a:pt x="7109" y="90"/>
                  </a:cubicBezTo>
                  <a:cubicBezTo>
                    <a:pt x="7109" y="34"/>
                    <a:pt x="7064" y="1"/>
                    <a:pt x="7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000089" y="864554"/>
              <a:ext cx="286724" cy="7224"/>
            </a:xfrm>
            <a:custGeom>
              <a:rect b="b" l="l" r="r" t="t"/>
              <a:pathLst>
                <a:path extrusionOk="0" h="180" w="7144">
                  <a:moveTo>
                    <a:pt x="113" y="1"/>
                  </a:moveTo>
                  <a:cubicBezTo>
                    <a:pt x="1" y="12"/>
                    <a:pt x="1" y="168"/>
                    <a:pt x="113" y="179"/>
                  </a:cubicBezTo>
                  <a:lnTo>
                    <a:pt x="7031" y="179"/>
                  </a:lnTo>
                  <a:cubicBezTo>
                    <a:pt x="7143" y="168"/>
                    <a:pt x="7143" y="12"/>
                    <a:pt x="7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4"/>
          <p:cNvSpPr/>
          <p:nvPr/>
        </p:nvSpPr>
        <p:spPr>
          <a:xfrm rot="10800000">
            <a:off x="8029110" y="-678219"/>
            <a:ext cx="2637314" cy="1695932"/>
          </a:xfrm>
          <a:custGeom>
            <a:rect b="b" l="l" r="r" t="t"/>
            <a:pathLst>
              <a:path extrusionOk="0" fill="none" h="116599" w="181321">
                <a:moveTo>
                  <a:pt x="113895" y="116599"/>
                </a:moveTo>
                <a:cubicBezTo>
                  <a:pt x="114215" y="103541"/>
                  <a:pt x="114820" y="89664"/>
                  <a:pt x="122007" y="78741"/>
                </a:cubicBezTo>
                <a:cubicBezTo>
                  <a:pt x="132005" y="63441"/>
                  <a:pt x="151397" y="57250"/>
                  <a:pt x="163850" y="43872"/>
                </a:cubicBezTo>
                <a:cubicBezTo>
                  <a:pt x="181320" y="25156"/>
                  <a:pt x="179897" y="14482"/>
                  <a:pt x="176161" y="10426"/>
                </a:cubicBezTo>
                <a:cubicBezTo>
                  <a:pt x="173493" y="7544"/>
                  <a:pt x="162142" y="0"/>
                  <a:pt x="145135" y="15549"/>
                </a:cubicBezTo>
                <a:cubicBezTo>
                  <a:pt x="140723" y="19570"/>
                  <a:pt x="136880" y="24124"/>
                  <a:pt x="133215" y="28785"/>
                </a:cubicBezTo>
                <a:cubicBezTo>
                  <a:pt x="121758" y="43302"/>
                  <a:pt x="107917" y="56111"/>
                  <a:pt x="91763" y="65042"/>
                </a:cubicBezTo>
                <a:cubicBezTo>
                  <a:pt x="75610" y="74009"/>
                  <a:pt x="57036" y="78990"/>
                  <a:pt x="38605" y="77922"/>
                </a:cubicBezTo>
                <a:cubicBezTo>
                  <a:pt x="25440" y="77104"/>
                  <a:pt x="12631" y="73297"/>
                  <a:pt x="0" y="69490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rot="5400000">
            <a:off x="-379700" y="4047638"/>
            <a:ext cx="1166175" cy="1121700"/>
          </a:xfrm>
          <a:custGeom>
            <a:rect b="b" l="l" r="r" t="t"/>
            <a:pathLst>
              <a:path extrusionOk="0" fill="none" h="44868" w="46647">
                <a:moveTo>
                  <a:pt x="46647" y="10461"/>
                </a:moveTo>
                <a:cubicBezTo>
                  <a:pt x="46647" y="10461"/>
                  <a:pt x="3203" y="0"/>
                  <a:pt x="0" y="44868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 rot="-7199864">
            <a:off x="-26280" y="-164722"/>
            <a:ext cx="817893" cy="1237002"/>
          </a:xfrm>
          <a:custGeom>
            <a:rect b="b" l="l" r="r" t="t"/>
            <a:pathLst>
              <a:path extrusionOk="0" fill="none" h="101762" w="67284">
                <a:moveTo>
                  <a:pt x="26010" y="0"/>
                </a:moveTo>
                <a:cubicBezTo>
                  <a:pt x="19250" y="5302"/>
                  <a:pt x="12596" y="10959"/>
                  <a:pt x="7757" y="18075"/>
                </a:cubicBezTo>
                <a:cubicBezTo>
                  <a:pt x="2918" y="25156"/>
                  <a:pt x="0" y="33909"/>
                  <a:pt x="1388" y="42377"/>
                </a:cubicBezTo>
                <a:cubicBezTo>
                  <a:pt x="2740" y="50987"/>
                  <a:pt x="8433" y="58424"/>
                  <a:pt x="15407" y="63654"/>
                </a:cubicBezTo>
                <a:cubicBezTo>
                  <a:pt x="22381" y="68885"/>
                  <a:pt x="30600" y="72158"/>
                  <a:pt x="38819" y="75076"/>
                </a:cubicBezTo>
                <a:cubicBezTo>
                  <a:pt x="44263" y="76997"/>
                  <a:pt x="61342" y="84078"/>
                  <a:pt x="67284" y="101761"/>
                </a:cubicBezTo>
              </a:path>
            </a:pathLst>
          </a:custGeom>
          <a:noFill/>
          <a:ln cap="flat" cmpd="sng" w="11575">
            <a:solidFill>
              <a:schemeClr val="accent2"/>
            </a:solidFill>
            <a:prstDash val="solid"/>
            <a:miter lim="355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5"/>
          <p:cNvGrpSpPr/>
          <p:nvPr/>
        </p:nvGrpSpPr>
        <p:grpSpPr>
          <a:xfrm>
            <a:off x="5776416" y="1051251"/>
            <a:ext cx="1224415" cy="1224415"/>
            <a:chOff x="1050275" y="1793925"/>
            <a:chExt cx="1264500" cy="1264500"/>
          </a:xfrm>
        </p:grpSpPr>
        <p:sp>
          <p:nvSpPr>
            <p:cNvPr id="394" name="Google Shape;394;p35"/>
            <p:cNvSpPr/>
            <p:nvPr/>
          </p:nvSpPr>
          <p:spPr>
            <a:xfrm>
              <a:off x="1050275" y="1793925"/>
              <a:ext cx="1264500" cy="1264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172425" y="1916075"/>
              <a:ext cx="1020300" cy="102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35"/>
          <p:cNvSpPr txBox="1"/>
          <p:nvPr>
            <p:ph type="title"/>
          </p:nvPr>
        </p:nvSpPr>
        <p:spPr>
          <a:xfrm>
            <a:off x="4520550" y="2467862"/>
            <a:ext cx="3736200" cy="13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Asymmetric</a:t>
            </a:r>
            <a:r>
              <a:rPr lang="en" sz="3600"/>
              <a:t> Cryptography</a:t>
            </a:r>
            <a:endParaRPr sz="3600"/>
          </a:p>
        </p:txBody>
      </p:sp>
      <p:sp>
        <p:nvSpPr>
          <p:cNvPr id="397" name="Google Shape;397;p35"/>
          <p:cNvSpPr txBox="1"/>
          <p:nvPr>
            <p:ph idx="1" type="subTitle"/>
          </p:nvPr>
        </p:nvSpPr>
        <p:spPr>
          <a:xfrm>
            <a:off x="4750275" y="3832625"/>
            <a:ext cx="32769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Alice(sender) and bob(</a:t>
            </a:r>
            <a:r>
              <a:rPr lang="en"/>
              <a:t>recipient</a:t>
            </a:r>
            <a:r>
              <a:rPr lang="en"/>
              <a:t>) possess two keys: public and private each</a:t>
            </a:r>
            <a:endParaRPr/>
          </a:p>
        </p:txBody>
      </p:sp>
      <p:sp>
        <p:nvSpPr>
          <p:cNvPr id="398" name="Google Shape;398;p35"/>
          <p:cNvSpPr txBox="1"/>
          <p:nvPr>
            <p:ph idx="2" type="title"/>
          </p:nvPr>
        </p:nvSpPr>
        <p:spPr>
          <a:xfrm>
            <a:off x="5665350" y="1242574"/>
            <a:ext cx="144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9" name="Google Shape;399;p35"/>
          <p:cNvGrpSpPr/>
          <p:nvPr/>
        </p:nvGrpSpPr>
        <p:grpSpPr>
          <a:xfrm>
            <a:off x="442900" y="1446275"/>
            <a:ext cx="3883025" cy="2915299"/>
            <a:chOff x="442900" y="1446275"/>
            <a:chExt cx="3883025" cy="2915299"/>
          </a:xfrm>
        </p:grpSpPr>
        <p:sp>
          <p:nvSpPr>
            <p:cNvPr id="400" name="Google Shape;400;p35"/>
            <p:cNvSpPr/>
            <p:nvPr/>
          </p:nvSpPr>
          <p:spPr>
            <a:xfrm>
              <a:off x="2475864" y="2847589"/>
              <a:ext cx="1614208" cy="1512876"/>
            </a:xfrm>
            <a:custGeom>
              <a:rect b="b" l="l" r="r" t="t"/>
              <a:pathLst>
                <a:path extrusionOk="0" h="33219" w="35444">
                  <a:moveTo>
                    <a:pt x="17689" y="1"/>
                  </a:moveTo>
                  <a:cubicBezTo>
                    <a:pt x="9545" y="1"/>
                    <a:pt x="2435" y="5998"/>
                    <a:pt x="1273" y="14294"/>
                  </a:cubicBezTo>
                  <a:cubicBezTo>
                    <a:pt x="1" y="23378"/>
                    <a:pt x="6328" y="31781"/>
                    <a:pt x="15412" y="33053"/>
                  </a:cubicBezTo>
                  <a:cubicBezTo>
                    <a:pt x="16200" y="33164"/>
                    <a:pt x="16982" y="33218"/>
                    <a:pt x="17755" y="33218"/>
                  </a:cubicBezTo>
                  <a:cubicBezTo>
                    <a:pt x="25898" y="33218"/>
                    <a:pt x="32999" y="27221"/>
                    <a:pt x="34171" y="18925"/>
                  </a:cubicBezTo>
                  <a:cubicBezTo>
                    <a:pt x="35443" y="9841"/>
                    <a:pt x="29116" y="1438"/>
                    <a:pt x="20032" y="166"/>
                  </a:cubicBezTo>
                  <a:cubicBezTo>
                    <a:pt x="19244" y="55"/>
                    <a:pt x="18462" y="1"/>
                    <a:pt x="17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568362" y="2847680"/>
              <a:ext cx="1642171" cy="1513013"/>
            </a:xfrm>
            <a:custGeom>
              <a:rect b="b" l="l" r="r" t="t"/>
              <a:pathLst>
                <a:path extrusionOk="0" h="33222" w="36058">
                  <a:moveTo>
                    <a:pt x="17999" y="1"/>
                  </a:moveTo>
                  <a:cubicBezTo>
                    <a:pt x="10187" y="1"/>
                    <a:pt x="3226" y="5545"/>
                    <a:pt x="1708" y="13511"/>
                  </a:cubicBezTo>
                  <a:cubicBezTo>
                    <a:pt x="1" y="22516"/>
                    <a:pt x="5915" y="31209"/>
                    <a:pt x="14921" y="32928"/>
                  </a:cubicBezTo>
                  <a:cubicBezTo>
                    <a:pt x="15967" y="33126"/>
                    <a:pt x="17009" y="33222"/>
                    <a:pt x="18036" y="33222"/>
                  </a:cubicBezTo>
                  <a:cubicBezTo>
                    <a:pt x="25861" y="33222"/>
                    <a:pt x="32829" y="27676"/>
                    <a:pt x="34339" y="19715"/>
                  </a:cubicBezTo>
                  <a:cubicBezTo>
                    <a:pt x="36057" y="10698"/>
                    <a:pt x="30143" y="2005"/>
                    <a:pt x="21126" y="298"/>
                  </a:cubicBezTo>
                  <a:cubicBezTo>
                    <a:pt x="20076" y="97"/>
                    <a:pt x="19030" y="1"/>
                    <a:pt x="17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688324" y="2953978"/>
              <a:ext cx="1351428" cy="1300329"/>
            </a:xfrm>
            <a:custGeom>
              <a:rect b="b" l="l" r="r" t="t"/>
              <a:pathLst>
                <a:path extrusionOk="0" h="28552" w="29674">
                  <a:moveTo>
                    <a:pt x="15389" y="140"/>
                  </a:moveTo>
                  <a:cubicBezTo>
                    <a:pt x="23201" y="140"/>
                    <a:pt x="29528" y="6467"/>
                    <a:pt x="29528" y="14279"/>
                  </a:cubicBezTo>
                  <a:cubicBezTo>
                    <a:pt x="29528" y="19993"/>
                    <a:pt x="26091" y="25148"/>
                    <a:pt x="20802" y="27335"/>
                  </a:cubicBezTo>
                  <a:cubicBezTo>
                    <a:pt x="19052" y="28060"/>
                    <a:pt x="17215" y="28413"/>
                    <a:pt x="15393" y="28413"/>
                  </a:cubicBezTo>
                  <a:cubicBezTo>
                    <a:pt x="11716" y="28413"/>
                    <a:pt x="8103" y="26979"/>
                    <a:pt x="5402" y="24278"/>
                  </a:cubicBezTo>
                  <a:cubicBezTo>
                    <a:pt x="1351" y="20227"/>
                    <a:pt x="146" y="14145"/>
                    <a:pt x="2333" y="8867"/>
                  </a:cubicBezTo>
                  <a:cubicBezTo>
                    <a:pt x="4520" y="3588"/>
                    <a:pt x="9676" y="140"/>
                    <a:pt x="15389" y="140"/>
                  </a:cubicBezTo>
                  <a:close/>
                  <a:moveTo>
                    <a:pt x="15393" y="0"/>
                  </a:moveTo>
                  <a:cubicBezTo>
                    <a:pt x="11681" y="0"/>
                    <a:pt x="8032" y="1449"/>
                    <a:pt x="5301" y="4180"/>
                  </a:cubicBezTo>
                  <a:cubicBezTo>
                    <a:pt x="1217" y="8264"/>
                    <a:pt x="0" y="14402"/>
                    <a:pt x="2210" y="19736"/>
                  </a:cubicBezTo>
                  <a:cubicBezTo>
                    <a:pt x="4420" y="25070"/>
                    <a:pt x="9620" y="28552"/>
                    <a:pt x="15389" y="28552"/>
                  </a:cubicBezTo>
                  <a:cubicBezTo>
                    <a:pt x="23279" y="28541"/>
                    <a:pt x="29662" y="22157"/>
                    <a:pt x="29674" y="14279"/>
                  </a:cubicBezTo>
                  <a:cubicBezTo>
                    <a:pt x="29674" y="8498"/>
                    <a:pt x="26192" y="3298"/>
                    <a:pt x="20858" y="1088"/>
                  </a:cubicBezTo>
                  <a:cubicBezTo>
                    <a:pt x="19090" y="356"/>
                    <a:pt x="17234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948012" y="3235434"/>
              <a:ext cx="881338" cy="746988"/>
            </a:xfrm>
            <a:custGeom>
              <a:rect b="b" l="l" r="r" t="t"/>
              <a:pathLst>
                <a:path extrusionOk="0" h="16402" w="19352">
                  <a:moveTo>
                    <a:pt x="10150" y="150"/>
                  </a:moveTo>
                  <a:cubicBezTo>
                    <a:pt x="11566" y="150"/>
                    <a:pt x="13042" y="974"/>
                    <a:pt x="14564" y="2620"/>
                  </a:cubicBezTo>
                  <a:lnTo>
                    <a:pt x="14609" y="2664"/>
                  </a:lnTo>
                  <a:lnTo>
                    <a:pt x="17399" y="265"/>
                  </a:lnTo>
                  <a:lnTo>
                    <a:pt x="19162" y="2530"/>
                  </a:lnTo>
                  <a:lnTo>
                    <a:pt x="16205" y="4561"/>
                  </a:lnTo>
                  <a:lnTo>
                    <a:pt x="16149" y="4595"/>
                  </a:lnTo>
                  <a:lnTo>
                    <a:pt x="16182" y="4651"/>
                  </a:lnTo>
                  <a:cubicBezTo>
                    <a:pt x="17097" y="6057"/>
                    <a:pt x="18927" y="9527"/>
                    <a:pt x="16182" y="11726"/>
                  </a:cubicBezTo>
                  <a:lnTo>
                    <a:pt x="13247" y="7943"/>
                  </a:lnTo>
                  <a:cubicBezTo>
                    <a:pt x="14185" y="7106"/>
                    <a:pt x="13392" y="5912"/>
                    <a:pt x="13113" y="5555"/>
                  </a:cubicBezTo>
                  <a:cubicBezTo>
                    <a:pt x="12871" y="5241"/>
                    <a:pt x="12233" y="4416"/>
                    <a:pt x="11592" y="4416"/>
                  </a:cubicBezTo>
                  <a:cubicBezTo>
                    <a:pt x="11435" y="4416"/>
                    <a:pt x="11278" y="4465"/>
                    <a:pt x="11127" y="4584"/>
                  </a:cubicBezTo>
                  <a:cubicBezTo>
                    <a:pt x="10480" y="5086"/>
                    <a:pt x="11127" y="6213"/>
                    <a:pt x="11942" y="7630"/>
                  </a:cubicBezTo>
                  <a:cubicBezTo>
                    <a:pt x="13247" y="9918"/>
                    <a:pt x="15033" y="13054"/>
                    <a:pt x="12243" y="15219"/>
                  </a:cubicBezTo>
                  <a:cubicBezTo>
                    <a:pt x="11353" y="15913"/>
                    <a:pt x="10436" y="16259"/>
                    <a:pt x="9494" y="16259"/>
                  </a:cubicBezTo>
                  <a:cubicBezTo>
                    <a:pt x="7968" y="16259"/>
                    <a:pt x="6379" y="15349"/>
                    <a:pt x="4744" y="13534"/>
                  </a:cubicBezTo>
                  <a:lnTo>
                    <a:pt x="4699" y="13489"/>
                  </a:lnTo>
                  <a:lnTo>
                    <a:pt x="1954" y="15888"/>
                  </a:lnTo>
                  <a:lnTo>
                    <a:pt x="202" y="13623"/>
                  </a:lnTo>
                  <a:lnTo>
                    <a:pt x="3159" y="11558"/>
                  </a:lnTo>
                  <a:lnTo>
                    <a:pt x="3215" y="11514"/>
                  </a:lnTo>
                  <a:lnTo>
                    <a:pt x="3181" y="11458"/>
                  </a:lnTo>
                  <a:cubicBezTo>
                    <a:pt x="1251" y="8367"/>
                    <a:pt x="1307" y="5566"/>
                    <a:pt x="3315" y="3959"/>
                  </a:cubicBezTo>
                  <a:lnTo>
                    <a:pt x="6250" y="7731"/>
                  </a:lnTo>
                  <a:lnTo>
                    <a:pt x="6217" y="7764"/>
                  </a:lnTo>
                  <a:cubicBezTo>
                    <a:pt x="5246" y="8545"/>
                    <a:pt x="5681" y="9829"/>
                    <a:pt x="6351" y="10688"/>
                  </a:cubicBezTo>
                  <a:cubicBezTo>
                    <a:pt x="6619" y="11067"/>
                    <a:pt x="6953" y="11413"/>
                    <a:pt x="7322" y="11703"/>
                  </a:cubicBezTo>
                  <a:cubicBezTo>
                    <a:pt x="7591" y="11899"/>
                    <a:pt x="7843" y="11994"/>
                    <a:pt x="8077" y="11994"/>
                  </a:cubicBezTo>
                  <a:cubicBezTo>
                    <a:pt x="8270" y="11994"/>
                    <a:pt x="8450" y="11930"/>
                    <a:pt x="8616" y="11804"/>
                  </a:cubicBezTo>
                  <a:cubicBezTo>
                    <a:pt x="9297" y="11279"/>
                    <a:pt x="8650" y="10096"/>
                    <a:pt x="7835" y="8601"/>
                  </a:cubicBezTo>
                  <a:cubicBezTo>
                    <a:pt x="6529" y="6191"/>
                    <a:pt x="4900" y="3189"/>
                    <a:pt x="7556" y="1124"/>
                  </a:cubicBezTo>
                  <a:cubicBezTo>
                    <a:pt x="8395" y="475"/>
                    <a:pt x="9261" y="150"/>
                    <a:pt x="10150" y="150"/>
                  </a:cubicBezTo>
                  <a:close/>
                  <a:moveTo>
                    <a:pt x="10156" y="1"/>
                  </a:moveTo>
                  <a:cubicBezTo>
                    <a:pt x="9238" y="1"/>
                    <a:pt x="8344" y="338"/>
                    <a:pt x="7478" y="1013"/>
                  </a:cubicBezTo>
                  <a:cubicBezTo>
                    <a:pt x="4721" y="3144"/>
                    <a:pt x="6451" y="6336"/>
                    <a:pt x="7712" y="8657"/>
                  </a:cubicBezTo>
                  <a:cubicBezTo>
                    <a:pt x="8493" y="10096"/>
                    <a:pt x="9107" y="11235"/>
                    <a:pt x="8527" y="11692"/>
                  </a:cubicBezTo>
                  <a:cubicBezTo>
                    <a:pt x="8389" y="11800"/>
                    <a:pt x="8241" y="11854"/>
                    <a:pt x="8080" y="11854"/>
                  </a:cubicBezTo>
                  <a:cubicBezTo>
                    <a:pt x="7875" y="11854"/>
                    <a:pt x="7650" y="11767"/>
                    <a:pt x="7400" y="11592"/>
                  </a:cubicBezTo>
                  <a:cubicBezTo>
                    <a:pt x="7043" y="11302"/>
                    <a:pt x="6719" y="10967"/>
                    <a:pt x="6451" y="10599"/>
                  </a:cubicBezTo>
                  <a:cubicBezTo>
                    <a:pt x="6217" y="10308"/>
                    <a:pt x="5145" y="8802"/>
                    <a:pt x="6295" y="7876"/>
                  </a:cubicBezTo>
                  <a:lnTo>
                    <a:pt x="6440" y="7764"/>
                  </a:lnTo>
                  <a:lnTo>
                    <a:pt x="3326" y="3758"/>
                  </a:lnTo>
                  <a:lnTo>
                    <a:pt x="3271" y="3803"/>
                  </a:lnTo>
                  <a:cubicBezTo>
                    <a:pt x="1162" y="5443"/>
                    <a:pt x="1072" y="8311"/>
                    <a:pt x="3025" y="11480"/>
                  </a:cubicBezTo>
                  <a:lnTo>
                    <a:pt x="1" y="13601"/>
                  </a:lnTo>
                  <a:lnTo>
                    <a:pt x="1932" y="16089"/>
                  </a:lnTo>
                  <a:lnTo>
                    <a:pt x="4688" y="13679"/>
                  </a:lnTo>
                  <a:cubicBezTo>
                    <a:pt x="6340" y="15498"/>
                    <a:pt x="7947" y="16402"/>
                    <a:pt x="9487" y="16402"/>
                  </a:cubicBezTo>
                  <a:cubicBezTo>
                    <a:pt x="10457" y="16402"/>
                    <a:pt x="11406" y="16044"/>
                    <a:pt x="12332" y="15330"/>
                  </a:cubicBezTo>
                  <a:cubicBezTo>
                    <a:pt x="15211" y="13087"/>
                    <a:pt x="13392" y="9896"/>
                    <a:pt x="12064" y="7563"/>
                  </a:cubicBezTo>
                  <a:cubicBezTo>
                    <a:pt x="11283" y="6202"/>
                    <a:pt x="10669" y="5108"/>
                    <a:pt x="11216" y="4695"/>
                  </a:cubicBezTo>
                  <a:cubicBezTo>
                    <a:pt x="11338" y="4601"/>
                    <a:pt x="11466" y="4561"/>
                    <a:pt x="11596" y="4561"/>
                  </a:cubicBezTo>
                  <a:cubicBezTo>
                    <a:pt x="12172" y="4561"/>
                    <a:pt x="12785" y="5341"/>
                    <a:pt x="13013" y="5633"/>
                  </a:cubicBezTo>
                  <a:cubicBezTo>
                    <a:pt x="13270" y="5967"/>
                    <a:pt x="14040" y="7106"/>
                    <a:pt x="13113" y="7865"/>
                  </a:cubicBezTo>
                  <a:lnTo>
                    <a:pt x="13058" y="7909"/>
                  </a:lnTo>
                  <a:lnTo>
                    <a:pt x="16160" y="11915"/>
                  </a:lnTo>
                  <a:lnTo>
                    <a:pt x="16216" y="11871"/>
                  </a:lnTo>
                  <a:cubicBezTo>
                    <a:pt x="17175" y="11123"/>
                    <a:pt x="19117" y="8914"/>
                    <a:pt x="16338" y="4628"/>
                  </a:cubicBezTo>
                  <a:lnTo>
                    <a:pt x="19285" y="2597"/>
                  </a:lnTo>
                  <a:lnTo>
                    <a:pt x="19352" y="2553"/>
                  </a:lnTo>
                  <a:lnTo>
                    <a:pt x="17410" y="64"/>
                  </a:lnTo>
                  <a:lnTo>
                    <a:pt x="14620" y="2463"/>
                  </a:lnTo>
                  <a:cubicBezTo>
                    <a:pt x="13082" y="823"/>
                    <a:pt x="11590" y="1"/>
                    <a:pt x="101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427588" y="3535061"/>
              <a:ext cx="67130" cy="279631"/>
            </a:xfrm>
            <a:custGeom>
              <a:rect b="b" l="l" r="r" t="t"/>
              <a:pathLst>
                <a:path extrusionOk="0" h="6140" w="1474">
                  <a:moveTo>
                    <a:pt x="210" y="0"/>
                  </a:moveTo>
                  <a:cubicBezTo>
                    <a:pt x="182" y="0"/>
                    <a:pt x="157" y="29"/>
                    <a:pt x="157" y="58"/>
                  </a:cubicBezTo>
                  <a:cubicBezTo>
                    <a:pt x="1" y="2145"/>
                    <a:pt x="414" y="4220"/>
                    <a:pt x="1329" y="6095"/>
                  </a:cubicBezTo>
                  <a:cubicBezTo>
                    <a:pt x="1340" y="6118"/>
                    <a:pt x="1362" y="6140"/>
                    <a:pt x="1396" y="6140"/>
                  </a:cubicBezTo>
                  <a:cubicBezTo>
                    <a:pt x="1407" y="6140"/>
                    <a:pt x="1418" y="6140"/>
                    <a:pt x="1418" y="6129"/>
                  </a:cubicBezTo>
                  <a:cubicBezTo>
                    <a:pt x="1451" y="6118"/>
                    <a:pt x="1474" y="6073"/>
                    <a:pt x="1451" y="6039"/>
                  </a:cubicBezTo>
                  <a:cubicBezTo>
                    <a:pt x="547" y="4187"/>
                    <a:pt x="146" y="2123"/>
                    <a:pt x="291" y="69"/>
                  </a:cubicBezTo>
                  <a:cubicBezTo>
                    <a:pt x="291" y="36"/>
                    <a:pt x="268" y="2"/>
                    <a:pt x="224" y="2"/>
                  </a:cubicBezTo>
                  <a:cubicBezTo>
                    <a:pt x="219" y="1"/>
                    <a:pt x="215" y="0"/>
                    <a:pt x="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380041" y="3625464"/>
              <a:ext cx="58795" cy="170967"/>
            </a:xfrm>
            <a:custGeom>
              <a:rect b="b" l="l" r="r" t="t"/>
              <a:pathLst>
                <a:path extrusionOk="0" h="3754" w="1291">
                  <a:moveTo>
                    <a:pt x="71" y="1"/>
                  </a:moveTo>
                  <a:cubicBezTo>
                    <a:pt x="35" y="1"/>
                    <a:pt x="1" y="29"/>
                    <a:pt x="7" y="82"/>
                  </a:cubicBezTo>
                  <a:cubicBezTo>
                    <a:pt x="107" y="1365"/>
                    <a:pt x="498" y="2604"/>
                    <a:pt x="1156" y="3720"/>
                  </a:cubicBezTo>
                  <a:cubicBezTo>
                    <a:pt x="1167" y="3742"/>
                    <a:pt x="1190" y="3753"/>
                    <a:pt x="1212" y="3753"/>
                  </a:cubicBezTo>
                  <a:cubicBezTo>
                    <a:pt x="1223" y="3753"/>
                    <a:pt x="1234" y="3753"/>
                    <a:pt x="1246" y="3742"/>
                  </a:cubicBezTo>
                  <a:cubicBezTo>
                    <a:pt x="1279" y="3731"/>
                    <a:pt x="1290" y="3686"/>
                    <a:pt x="1279" y="3653"/>
                  </a:cubicBezTo>
                  <a:cubicBezTo>
                    <a:pt x="632" y="2559"/>
                    <a:pt x="241" y="1332"/>
                    <a:pt x="141" y="71"/>
                  </a:cubicBezTo>
                  <a:cubicBezTo>
                    <a:pt x="135" y="23"/>
                    <a:pt x="103" y="1"/>
                    <a:pt x="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212523" y="3491431"/>
              <a:ext cx="66128" cy="323261"/>
            </a:xfrm>
            <a:custGeom>
              <a:rect b="b" l="l" r="r" t="t"/>
              <a:pathLst>
                <a:path extrusionOk="0" h="7098" w="1452">
                  <a:moveTo>
                    <a:pt x="1027" y="1"/>
                  </a:moveTo>
                  <a:cubicBezTo>
                    <a:pt x="983" y="12"/>
                    <a:pt x="960" y="45"/>
                    <a:pt x="960" y="79"/>
                  </a:cubicBezTo>
                  <a:cubicBezTo>
                    <a:pt x="1306" y="2433"/>
                    <a:pt x="972" y="4833"/>
                    <a:pt x="12" y="7009"/>
                  </a:cubicBezTo>
                  <a:cubicBezTo>
                    <a:pt x="1" y="7042"/>
                    <a:pt x="12" y="7076"/>
                    <a:pt x="45" y="7098"/>
                  </a:cubicBezTo>
                  <a:lnTo>
                    <a:pt x="79" y="7098"/>
                  </a:lnTo>
                  <a:cubicBezTo>
                    <a:pt x="101" y="7098"/>
                    <a:pt x="124" y="7087"/>
                    <a:pt x="135" y="7064"/>
                  </a:cubicBezTo>
                  <a:cubicBezTo>
                    <a:pt x="1117" y="4866"/>
                    <a:pt x="1452" y="2444"/>
                    <a:pt x="1106" y="67"/>
                  </a:cubicBezTo>
                  <a:cubicBezTo>
                    <a:pt x="1094" y="23"/>
                    <a:pt x="106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4284709" y="3637807"/>
              <a:ext cx="41216" cy="146419"/>
            </a:xfrm>
            <a:custGeom>
              <a:rect b="b" l="l" r="r" t="t"/>
              <a:pathLst>
                <a:path extrusionOk="0" h="3215" w="905">
                  <a:moveTo>
                    <a:pt x="837" y="0"/>
                  </a:moveTo>
                  <a:cubicBezTo>
                    <a:pt x="793" y="0"/>
                    <a:pt x="770" y="34"/>
                    <a:pt x="759" y="67"/>
                  </a:cubicBezTo>
                  <a:cubicBezTo>
                    <a:pt x="670" y="1116"/>
                    <a:pt x="413" y="2154"/>
                    <a:pt x="23" y="3125"/>
                  </a:cubicBezTo>
                  <a:cubicBezTo>
                    <a:pt x="0" y="3159"/>
                    <a:pt x="23" y="3203"/>
                    <a:pt x="56" y="3214"/>
                  </a:cubicBezTo>
                  <a:lnTo>
                    <a:pt x="79" y="3214"/>
                  </a:lnTo>
                  <a:cubicBezTo>
                    <a:pt x="112" y="3214"/>
                    <a:pt x="134" y="3203"/>
                    <a:pt x="145" y="3181"/>
                  </a:cubicBezTo>
                  <a:cubicBezTo>
                    <a:pt x="558" y="2188"/>
                    <a:pt x="804" y="1150"/>
                    <a:pt x="893" y="79"/>
                  </a:cubicBezTo>
                  <a:cubicBezTo>
                    <a:pt x="904" y="45"/>
                    <a:pt x="871" y="12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251745" y="1446275"/>
              <a:ext cx="566640" cy="446271"/>
            </a:xfrm>
            <a:custGeom>
              <a:rect b="b" l="l" r="r" t="t"/>
              <a:pathLst>
                <a:path extrusionOk="0" h="9799" w="12442">
                  <a:moveTo>
                    <a:pt x="6332" y="1"/>
                  </a:moveTo>
                  <a:cubicBezTo>
                    <a:pt x="5601" y="1"/>
                    <a:pt x="5034" y="337"/>
                    <a:pt x="4833" y="1240"/>
                  </a:cubicBezTo>
                  <a:cubicBezTo>
                    <a:pt x="4572" y="1150"/>
                    <a:pt x="4326" y="1109"/>
                    <a:pt x="4098" y="1109"/>
                  </a:cubicBezTo>
                  <a:cubicBezTo>
                    <a:pt x="2356" y="1109"/>
                    <a:pt x="1646" y="3502"/>
                    <a:pt x="3047" y="5101"/>
                  </a:cubicBezTo>
                  <a:cubicBezTo>
                    <a:pt x="0" y="5413"/>
                    <a:pt x="2333" y="8303"/>
                    <a:pt x="4531" y="9799"/>
                  </a:cubicBezTo>
                  <a:cubicBezTo>
                    <a:pt x="6138" y="8270"/>
                    <a:pt x="10144" y="5436"/>
                    <a:pt x="10144" y="5436"/>
                  </a:cubicBezTo>
                  <a:cubicBezTo>
                    <a:pt x="10348" y="5495"/>
                    <a:pt x="10535" y="5523"/>
                    <a:pt x="10706" y="5523"/>
                  </a:cubicBezTo>
                  <a:cubicBezTo>
                    <a:pt x="12295" y="5523"/>
                    <a:pt x="12441" y="3134"/>
                    <a:pt x="10758" y="1965"/>
                  </a:cubicBezTo>
                  <a:cubicBezTo>
                    <a:pt x="9560" y="1128"/>
                    <a:pt x="7671" y="1"/>
                    <a:pt x="6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306124" y="1623620"/>
              <a:ext cx="407651" cy="478333"/>
            </a:xfrm>
            <a:custGeom>
              <a:rect b="b" l="l" r="r" t="t"/>
              <a:pathLst>
                <a:path extrusionOk="0" h="10503" w="8951">
                  <a:moveTo>
                    <a:pt x="4951" y="0"/>
                  </a:moveTo>
                  <a:cubicBezTo>
                    <a:pt x="4779" y="0"/>
                    <a:pt x="4628" y="151"/>
                    <a:pt x="4654" y="347"/>
                  </a:cubicBezTo>
                  <a:cubicBezTo>
                    <a:pt x="4743" y="1084"/>
                    <a:pt x="4576" y="1820"/>
                    <a:pt x="4196" y="2457"/>
                  </a:cubicBezTo>
                  <a:cubicBezTo>
                    <a:pt x="4196" y="2457"/>
                    <a:pt x="3752" y="1860"/>
                    <a:pt x="3271" y="1860"/>
                  </a:cubicBezTo>
                  <a:cubicBezTo>
                    <a:pt x="3049" y="1860"/>
                    <a:pt x="2820" y="1987"/>
                    <a:pt x="2623" y="2356"/>
                  </a:cubicBezTo>
                  <a:cubicBezTo>
                    <a:pt x="1998" y="3528"/>
                    <a:pt x="3426" y="4343"/>
                    <a:pt x="3426" y="4343"/>
                  </a:cubicBezTo>
                  <a:lnTo>
                    <a:pt x="1" y="10503"/>
                  </a:lnTo>
                  <a:lnTo>
                    <a:pt x="4308" y="10503"/>
                  </a:lnTo>
                  <a:lnTo>
                    <a:pt x="5067" y="8215"/>
                  </a:lnTo>
                  <a:lnTo>
                    <a:pt x="5357" y="7333"/>
                  </a:lnTo>
                  <a:cubicBezTo>
                    <a:pt x="5804" y="7545"/>
                    <a:pt x="6183" y="7640"/>
                    <a:pt x="6506" y="7640"/>
                  </a:cubicBezTo>
                  <a:cubicBezTo>
                    <a:pt x="8503" y="7640"/>
                    <a:pt x="8384" y="4000"/>
                    <a:pt x="8950" y="1542"/>
                  </a:cubicBezTo>
                  <a:lnTo>
                    <a:pt x="8950" y="1542"/>
                  </a:lnTo>
                  <a:cubicBezTo>
                    <a:pt x="8922" y="1551"/>
                    <a:pt x="8886" y="1555"/>
                    <a:pt x="8845" y="1555"/>
                  </a:cubicBezTo>
                  <a:cubicBezTo>
                    <a:pt x="8478" y="1555"/>
                    <a:pt x="7645" y="1199"/>
                    <a:pt x="7154" y="437"/>
                  </a:cubicBezTo>
                  <a:cubicBezTo>
                    <a:pt x="7056" y="301"/>
                    <a:pt x="6902" y="227"/>
                    <a:pt x="6744" y="227"/>
                  </a:cubicBezTo>
                  <a:cubicBezTo>
                    <a:pt x="6668" y="227"/>
                    <a:pt x="6590" y="244"/>
                    <a:pt x="6518" y="280"/>
                  </a:cubicBezTo>
                  <a:cubicBezTo>
                    <a:pt x="6399" y="329"/>
                    <a:pt x="6262" y="354"/>
                    <a:pt x="6113" y="354"/>
                  </a:cubicBezTo>
                  <a:cubicBezTo>
                    <a:pt x="5816" y="354"/>
                    <a:pt x="5469" y="254"/>
                    <a:pt x="5112" y="46"/>
                  </a:cubicBezTo>
                  <a:cubicBezTo>
                    <a:pt x="5059" y="15"/>
                    <a:pt x="5004" y="0"/>
                    <a:pt x="4951" y="0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439793" y="1739937"/>
              <a:ext cx="48047" cy="20084"/>
            </a:xfrm>
            <a:custGeom>
              <a:rect b="b" l="l" r="r" t="t"/>
              <a:pathLst>
                <a:path extrusionOk="0" h="441" w="1055">
                  <a:moveTo>
                    <a:pt x="82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0" y="81"/>
                    <a:pt x="23" y="126"/>
                    <a:pt x="56" y="137"/>
                  </a:cubicBezTo>
                  <a:lnTo>
                    <a:pt x="927" y="438"/>
                  </a:lnTo>
                  <a:lnTo>
                    <a:pt x="949" y="438"/>
                  </a:lnTo>
                  <a:cubicBezTo>
                    <a:pt x="955" y="440"/>
                    <a:pt x="961" y="441"/>
                    <a:pt x="967" y="441"/>
                  </a:cubicBezTo>
                  <a:cubicBezTo>
                    <a:pt x="1041" y="441"/>
                    <a:pt x="1054" y="315"/>
                    <a:pt x="971" y="304"/>
                  </a:cubicBezTo>
                  <a:lnTo>
                    <a:pt x="101" y="3"/>
                  </a:lnTo>
                  <a:cubicBezTo>
                    <a:pt x="95" y="1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557978" y="1675083"/>
              <a:ext cx="109029" cy="31470"/>
            </a:xfrm>
            <a:custGeom>
              <a:rect b="b" l="l" r="r" t="t"/>
              <a:pathLst>
                <a:path extrusionOk="0" h="691" w="2394">
                  <a:moveTo>
                    <a:pt x="749" y="0"/>
                  </a:moveTo>
                  <a:cubicBezTo>
                    <a:pt x="527" y="0"/>
                    <a:pt x="303" y="29"/>
                    <a:pt x="84" y="88"/>
                  </a:cubicBezTo>
                  <a:cubicBezTo>
                    <a:pt x="1" y="109"/>
                    <a:pt x="24" y="235"/>
                    <a:pt x="99" y="235"/>
                  </a:cubicBezTo>
                  <a:cubicBezTo>
                    <a:pt x="105" y="235"/>
                    <a:pt x="111" y="235"/>
                    <a:pt x="117" y="233"/>
                  </a:cubicBezTo>
                  <a:cubicBezTo>
                    <a:pt x="326" y="177"/>
                    <a:pt x="538" y="150"/>
                    <a:pt x="750" y="150"/>
                  </a:cubicBezTo>
                  <a:cubicBezTo>
                    <a:pt x="1297" y="150"/>
                    <a:pt x="1836" y="333"/>
                    <a:pt x="2271" y="679"/>
                  </a:cubicBezTo>
                  <a:cubicBezTo>
                    <a:pt x="2282" y="679"/>
                    <a:pt x="2304" y="690"/>
                    <a:pt x="2316" y="690"/>
                  </a:cubicBezTo>
                  <a:cubicBezTo>
                    <a:pt x="2338" y="690"/>
                    <a:pt x="2360" y="679"/>
                    <a:pt x="2371" y="657"/>
                  </a:cubicBezTo>
                  <a:cubicBezTo>
                    <a:pt x="2394" y="624"/>
                    <a:pt x="2394" y="590"/>
                    <a:pt x="2360" y="568"/>
                  </a:cubicBezTo>
                  <a:cubicBezTo>
                    <a:pt x="1900" y="197"/>
                    <a:pt x="1330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560392" y="1846280"/>
              <a:ext cx="78151" cy="46636"/>
            </a:xfrm>
            <a:custGeom>
              <a:rect b="b" l="l" r="r" t="t"/>
              <a:pathLst>
                <a:path extrusionOk="0" h="1024" w="1716">
                  <a:moveTo>
                    <a:pt x="53" y="0"/>
                  </a:moveTo>
                  <a:cubicBezTo>
                    <a:pt x="1" y="612"/>
                    <a:pt x="491" y="1024"/>
                    <a:pt x="1003" y="1024"/>
                  </a:cubicBezTo>
                  <a:cubicBezTo>
                    <a:pt x="1257" y="1024"/>
                    <a:pt x="1516" y="922"/>
                    <a:pt x="1716" y="692"/>
                  </a:cubicBezTo>
                  <a:cubicBezTo>
                    <a:pt x="1124" y="558"/>
                    <a:pt x="555" y="324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655305" y="1786299"/>
              <a:ext cx="66538" cy="69589"/>
            </a:xfrm>
            <a:custGeom>
              <a:rect b="b" l="l" r="r" t="t"/>
              <a:pathLst>
                <a:path extrusionOk="0" h="1528" w="1461">
                  <a:moveTo>
                    <a:pt x="625" y="1"/>
                  </a:moveTo>
                  <a:lnTo>
                    <a:pt x="0" y="1183"/>
                  </a:lnTo>
                  <a:lnTo>
                    <a:pt x="1116" y="1518"/>
                  </a:lnTo>
                  <a:cubicBezTo>
                    <a:pt x="1138" y="1524"/>
                    <a:pt x="1160" y="1527"/>
                    <a:pt x="1181" y="1527"/>
                  </a:cubicBezTo>
                  <a:cubicBezTo>
                    <a:pt x="1348" y="1527"/>
                    <a:pt x="1461" y="1343"/>
                    <a:pt x="1362" y="1195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562806" y="1729872"/>
              <a:ext cx="100649" cy="65627"/>
            </a:xfrm>
            <a:custGeom>
              <a:rect b="b" l="l" r="r" t="t"/>
              <a:pathLst>
                <a:path extrusionOk="0" h="1441" w="2210">
                  <a:moveTo>
                    <a:pt x="123" y="1"/>
                  </a:moveTo>
                  <a:cubicBezTo>
                    <a:pt x="56" y="1"/>
                    <a:pt x="0" y="68"/>
                    <a:pt x="0" y="135"/>
                  </a:cubicBezTo>
                  <a:lnTo>
                    <a:pt x="0" y="1306"/>
                  </a:lnTo>
                  <a:cubicBezTo>
                    <a:pt x="0" y="1385"/>
                    <a:pt x="56" y="1440"/>
                    <a:pt x="123" y="1440"/>
                  </a:cubicBezTo>
                  <a:lnTo>
                    <a:pt x="2087" y="1440"/>
                  </a:lnTo>
                  <a:cubicBezTo>
                    <a:pt x="2154" y="1440"/>
                    <a:pt x="2210" y="1385"/>
                    <a:pt x="2210" y="1306"/>
                  </a:cubicBezTo>
                  <a:lnTo>
                    <a:pt x="2210" y="135"/>
                  </a:lnTo>
                  <a:cubicBezTo>
                    <a:pt x="2210" y="68"/>
                    <a:pt x="2154" y="1"/>
                    <a:pt x="2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2628343" y="1739527"/>
              <a:ext cx="10202" cy="38165"/>
            </a:xfrm>
            <a:custGeom>
              <a:rect b="b" l="l" r="r" t="t"/>
              <a:pathLst>
                <a:path extrusionOk="0" h="838" w="224">
                  <a:moveTo>
                    <a:pt x="112" y="1"/>
                  </a:moveTo>
                  <a:cubicBezTo>
                    <a:pt x="45" y="1"/>
                    <a:pt x="1" y="191"/>
                    <a:pt x="1" y="425"/>
                  </a:cubicBezTo>
                  <a:cubicBezTo>
                    <a:pt x="1" y="648"/>
                    <a:pt x="45" y="838"/>
                    <a:pt x="112" y="838"/>
                  </a:cubicBezTo>
                  <a:cubicBezTo>
                    <a:pt x="168" y="838"/>
                    <a:pt x="224" y="648"/>
                    <a:pt x="224" y="425"/>
                  </a:cubicBezTo>
                  <a:cubicBezTo>
                    <a:pt x="224" y="191"/>
                    <a:pt x="179" y="1"/>
                    <a:pt x="112" y="1"/>
                  </a:cubicBezTo>
                  <a:close/>
                </a:path>
              </a:pathLst>
            </a:custGeom>
            <a:solidFill>
              <a:srgbClr val="0D0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499273" y="1916416"/>
              <a:ext cx="50871" cy="81339"/>
            </a:xfrm>
            <a:custGeom>
              <a:rect b="b" l="l" r="r" t="t"/>
              <a:pathLst>
                <a:path extrusionOk="0" h="1786" w="1117">
                  <a:moveTo>
                    <a:pt x="0" y="0"/>
                  </a:moveTo>
                  <a:lnTo>
                    <a:pt x="0" y="0"/>
                  </a:lnTo>
                  <a:cubicBezTo>
                    <a:pt x="56" y="670"/>
                    <a:pt x="346" y="1306"/>
                    <a:pt x="815" y="1786"/>
                  </a:cubicBezTo>
                  <a:lnTo>
                    <a:pt x="1116" y="904"/>
                  </a:lnTo>
                  <a:cubicBezTo>
                    <a:pt x="636" y="69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323385" y="1807249"/>
              <a:ext cx="63577" cy="69042"/>
            </a:xfrm>
            <a:custGeom>
              <a:rect b="b" l="l" r="r" t="t"/>
              <a:pathLst>
                <a:path extrusionOk="0" h="1516" w="1396">
                  <a:moveTo>
                    <a:pt x="393" y="1"/>
                  </a:moveTo>
                  <a:cubicBezTo>
                    <a:pt x="349" y="1"/>
                    <a:pt x="305" y="18"/>
                    <a:pt x="269" y="54"/>
                  </a:cubicBezTo>
                  <a:lnTo>
                    <a:pt x="79" y="244"/>
                  </a:lnTo>
                  <a:cubicBezTo>
                    <a:pt x="12" y="311"/>
                    <a:pt x="1" y="411"/>
                    <a:pt x="68" y="489"/>
                  </a:cubicBezTo>
                  <a:lnTo>
                    <a:pt x="838" y="1449"/>
                  </a:lnTo>
                  <a:cubicBezTo>
                    <a:pt x="875" y="1492"/>
                    <a:pt x="926" y="1515"/>
                    <a:pt x="978" y="1515"/>
                  </a:cubicBezTo>
                  <a:cubicBezTo>
                    <a:pt x="1019" y="1515"/>
                    <a:pt x="1060" y="1501"/>
                    <a:pt x="1095" y="1471"/>
                  </a:cubicBezTo>
                  <a:lnTo>
                    <a:pt x="1318" y="1270"/>
                  </a:lnTo>
                  <a:cubicBezTo>
                    <a:pt x="1396" y="1203"/>
                    <a:pt x="1396" y="1092"/>
                    <a:pt x="1340" y="1025"/>
                  </a:cubicBezTo>
                  <a:lnTo>
                    <a:pt x="537" y="65"/>
                  </a:lnTo>
                  <a:cubicBezTo>
                    <a:pt x="495" y="23"/>
                    <a:pt x="443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76540" y="1848192"/>
              <a:ext cx="262143" cy="229079"/>
            </a:xfrm>
            <a:custGeom>
              <a:rect b="b" l="l" r="r" t="t"/>
              <a:pathLst>
                <a:path extrusionOk="0" h="5030" w="5756">
                  <a:moveTo>
                    <a:pt x="5154" y="0"/>
                  </a:moveTo>
                  <a:cubicBezTo>
                    <a:pt x="5142" y="0"/>
                    <a:pt x="5131" y="1"/>
                    <a:pt x="5120" y="3"/>
                  </a:cubicBezTo>
                  <a:cubicBezTo>
                    <a:pt x="2676" y="539"/>
                    <a:pt x="723" y="2369"/>
                    <a:pt x="31" y="4768"/>
                  </a:cubicBezTo>
                  <a:cubicBezTo>
                    <a:pt x="1" y="4908"/>
                    <a:pt x="105" y="5030"/>
                    <a:pt x="239" y="5030"/>
                  </a:cubicBezTo>
                  <a:cubicBezTo>
                    <a:pt x="255" y="5030"/>
                    <a:pt x="271" y="5028"/>
                    <a:pt x="288" y="5025"/>
                  </a:cubicBezTo>
                  <a:cubicBezTo>
                    <a:pt x="2598" y="4389"/>
                    <a:pt x="4562" y="2849"/>
                    <a:pt x="5722" y="740"/>
                  </a:cubicBezTo>
                  <a:cubicBezTo>
                    <a:pt x="5756" y="673"/>
                    <a:pt x="5745" y="583"/>
                    <a:pt x="5700" y="516"/>
                  </a:cubicBezTo>
                  <a:lnTo>
                    <a:pt x="5321" y="70"/>
                  </a:lnTo>
                  <a:cubicBezTo>
                    <a:pt x="5274" y="23"/>
                    <a:pt x="5212" y="0"/>
                    <a:pt x="5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400171" y="1792630"/>
              <a:ext cx="23363" cy="39576"/>
            </a:xfrm>
            <a:custGeom>
              <a:rect b="b" l="l" r="r" t="t"/>
              <a:pathLst>
                <a:path extrusionOk="0" h="869" w="513">
                  <a:moveTo>
                    <a:pt x="419" y="0"/>
                  </a:moveTo>
                  <a:cubicBezTo>
                    <a:pt x="406" y="0"/>
                    <a:pt x="392" y="5"/>
                    <a:pt x="379" y="18"/>
                  </a:cubicBezTo>
                  <a:cubicBezTo>
                    <a:pt x="167" y="230"/>
                    <a:pt x="33" y="498"/>
                    <a:pt x="11" y="799"/>
                  </a:cubicBezTo>
                  <a:cubicBezTo>
                    <a:pt x="0" y="832"/>
                    <a:pt x="33" y="866"/>
                    <a:pt x="67" y="866"/>
                  </a:cubicBezTo>
                  <a:cubicBezTo>
                    <a:pt x="73" y="867"/>
                    <a:pt x="79" y="868"/>
                    <a:pt x="84" y="868"/>
                  </a:cubicBezTo>
                  <a:cubicBezTo>
                    <a:pt x="120" y="868"/>
                    <a:pt x="145" y="839"/>
                    <a:pt x="145" y="810"/>
                  </a:cubicBezTo>
                  <a:cubicBezTo>
                    <a:pt x="167" y="542"/>
                    <a:pt x="290" y="297"/>
                    <a:pt x="469" y="118"/>
                  </a:cubicBezTo>
                  <a:cubicBezTo>
                    <a:pt x="512" y="66"/>
                    <a:pt x="468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509930" y="1452241"/>
              <a:ext cx="206900" cy="229398"/>
            </a:xfrm>
            <a:custGeom>
              <a:rect b="b" l="l" r="r" t="t"/>
              <a:pathLst>
                <a:path extrusionOk="0" h="5037" w="4543">
                  <a:moveTo>
                    <a:pt x="664" y="1"/>
                  </a:moveTo>
                  <a:cubicBezTo>
                    <a:pt x="648" y="1"/>
                    <a:pt x="631" y="9"/>
                    <a:pt x="614" y="26"/>
                  </a:cubicBezTo>
                  <a:cubicBezTo>
                    <a:pt x="157" y="428"/>
                    <a:pt x="0" y="908"/>
                    <a:pt x="190" y="1376"/>
                  </a:cubicBezTo>
                  <a:cubicBezTo>
                    <a:pt x="447" y="2046"/>
                    <a:pt x="1328" y="2559"/>
                    <a:pt x="2210" y="2559"/>
                  </a:cubicBezTo>
                  <a:lnTo>
                    <a:pt x="2299" y="2559"/>
                  </a:lnTo>
                  <a:cubicBezTo>
                    <a:pt x="3036" y="2559"/>
                    <a:pt x="3984" y="2994"/>
                    <a:pt x="4252" y="3664"/>
                  </a:cubicBezTo>
                  <a:cubicBezTo>
                    <a:pt x="4420" y="4077"/>
                    <a:pt x="4275" y="4512"/>
                    <a:pt x="3839" y="4914"/>
                  </a:cubicBezTo>
                  <a:cubicBezTo>
                    <a:pt x="3817" y="4947"/>
                    <a:pt x="3817" y="4992"/>
                    <a:pt x="3839" y="5014"/>
                  </a:cubicBezTo>
                  <a:cubicBezTo>
                    <a:pt x="3850" y="5026"/>
                    <a:pt x="3873" y="5037"/>
                    <a:pt x="3895" y="5037"/>
                  </a:cubicBezTo>
                  <a:cubicBezTo>
                    <a:pt x="3906" y="5037"/>
                    <a:pt x="3917" y="5026"/>
                    <a:pt x="3929" y="5014"/>
                  </a:cubicBezTo>
                  <a:cubicBezTo>
                    <a:pt x="4542" y="4445"/>
                    <a:pt x="4509" y="3932"/>
                    <a:pt x="4375" y="3608"/>
                  </a:cubicBezTo>
                  <a:cubicBezTo>
                    <a:pt x="4085" y="2883"/>
                    <a:pt x="3069" y="2414"/>
                    <a:pt x="2299" y="2414"/>
                  </a:cubicBezTo>
                  <a:lnTo>
                    <a:pt x="2210" y="2414"/>
                  </a:lnTo>
                  <a:cubicBezTo>
                    <a:pt x="1395" y="2414"/>
                    <a:pt x="558" y="1934"/>
                    <a:pt x="313" y="1321"/>
                  </a:cubicBezTo>
                  <a:cubicBezTo>
                    <a:pt x="146" y="897"/>
                    <a:pt x="291" y="484"/>
                    <a:pt x="704" y="115"/>
                  </a:cubicBezTo>
                  <a:cubicBezTo>
                    <a:pt x="737" y="93"/>
                    <a:pt x="737" y="48"/>
                    <a:pt x="715" y="26"/>
                  </a:cubicBezTo>
                  <a:cubicBezTo>
                    <a:pt x="698" y="9"/>
                    <a:pt x="681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478414" y="1465676"/>
              <a:ext cx="108801" cy="166185"/>
            </a:xfrm>
            <a:custGeom>
              <a:rect b="b" l="l" r="r" t="t"/>
              <a:pathLst>
                <a:path extrusionOk="0" h="3649" w="2389">
                  <a:moveTo>
                    <a:pt x="449" y="0"/>
                  </a:moveTo>
                  <a:cubicBezTo>
                    <a:pt x="429" y="0"/>
                    <a:pt x="408" y="10"/>
                    <a:pt x="391" y="32"/>
                  </a:cubicBezTo>
                  <a:cubicBezTo>
                    <a:pt x="56" y="590"/>
                    <a:pt x="1" y="1282"/>
                    <a:pt x="257" y="1885"/>
                  </a:cubicBezTo>
                  <a:cubicBezTo>
                    <a:pt x="413" y="2287"/>
                    <a:pt x="759" y="2577"/>
                    <a:pt x="1183" y="2666"/>
                  </a:cubicBezTo>
                  <a:cubicBezTo>
                    <a:pt x="1686" y="2733"/>
                    <a:pt x="2110" y="3090"/>
                    <a:pt x="2255" y="3592"/>
                  </a:cubicBezTo>
                  <a:cubicBezTo>
                    <a:pt x="2255" y="3626"/>
                    <a:pt x="2288" y="3648"/>
                    <a:pt x="2322" y="3648"/>
                  </a:cubicBezTo>
                  <a:cubicBezTo>
                    <a:pt x="2366" y="3637"/>
                    <a:pt x="2389" y="3603"/>
                    <a:pt x="2378" y="3559"/>
                  </a:cubicBezTo>
                  <a:cubicBezTo>
                    <a:pt x="2221" y="3012"/>
                    <a:pt x="1764" y="2610"/>
                    <a:pt x="1195" y="2532"/>
                  </a:cubicBezTo>
                  <a:cubicBezTo>
                    <a:pt x="815" y="2443"/>
                    <a:pt x="514" y="2186"/>
                    <a:pt x="369" y="1829"/>
                  </a:cubicBezTo>
                  <a:cubicBezTo>
                    <a:pt x="146" y="1271"/>
                    <a:pt x="190" y="624"/>
                    <a:pt x="514" y="111"/>
                  </a:cubicBezTo>
                  <a:cubicBezTo>
                    <a:pt x="545" y="55"/>
                    <a:pt x="499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41693" y="1524062"/>
              <a:ext cx="152021" cy="241967"/>
            </a:xfrm>
            <a:custGeom>
              <a:rect b="b" l="l" r="r" t="t"/>
              <a:pathLst>
                <a:path extrusionOk="0" h="5313" w="3338">
                  <a:moveTo>
                    <a:pt x="972" y="0"/>
                  </a:moveTo>
                  <a:cubicBezTo>
                    <a:pt x="882" y="0"/>
                    <a:pt x="882" y="145"/>
                    <a:pt x="972" y="145"/>
                  </a:cubicBezTo>
                  <a:cubicBezTo>
                    <a:pt x="1987" y="168"/>
                    <a:pt x="2679" y="581"/>
                    <a:pt x="2924" y="1317"/>
                  </a:cubicBezTo>
                  <a:cubicBezTo>
                    <a:pt x="3192" y="2087"/>
                    <a:pt x="2924" y="3114"/>
                    <a:pt x="2322" y="3605"/>
                  </a:cubicBezTo>
                  <a:cubicBezTo>
                    <a:pt x="2021" y="3850"/>
                    <a:pt x="1675" y="4029"/>
                    <a:pt x="1306" y="4140"/>
                  </a:cubicBezTo>
                  <a:cubicBezTo>
                    <a:pt x="838" y="4319"/>
                    <a:pt x="402" y="4475"/>
                    <a:pt x="23" y="5201"/>
                  </a:cubicBezTo>
                  <a:cubicBezTo>
                    <a:pt x="1" y="5234"/>
                    <a:pt x="12" y="5279"/>
                    <a:pt x="45" y="5301"/>
                  </a:cubicBezTo>
                  <a:cubicBezTo>
                    <a:pt x="56" y="5301"/>
                    <a:pt x="68" y="5301"/>
                    <a:pt x="79" y="5312"/>
                  </a:cubicBezTo>
                  <a:cubicBezTo>
                    <a:pt x="101" y="5301"/>
                    <a:pt x="123" y="5290"/>
                    <a:pt x="135" y="5268"/>
                  </a:cubicBezTo>
                  <a:cubicBezTo>
                    <a:pt x="503" y="4587"/>
                    <a:pt x="893" y="4442"/>
                    <a:pt x="1351" y="4274"/>
                  </a:cubicBezTo>
                  <a:cubicBezTo>
                    <a:pt x="1730" y="4152"/>
                    <a:pt x="2088" y="3962"/>
                    <a:pt x="2400" y="3716"/>
                  </a:cubicBezTo>
                  <a:cubicBezTo>
                    <a:pt x="3047" y="3181"/>
                    <a:pt x="3337" y="2087"/>
                    <a:pt x="3058" y="1272"/>
                  </a:cubicBezTo>
                  <a:cubicBezTo>
                    <a:pt x="2791" y="480"/>
                    <a:pt x="2043" y="23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089110" y="1854159"/>
              <a:ext cx="219333" cy="191916"/>
            </a:xfrm>
            <a:custGeom>
              <a:rect b="b" l="l" r="r" t="t"/>
              <a:pathLst>
                <a:path extrusionOk="0" h="4214" w="4816">
                  <a:moveTo>
                    <a:pt x="4721" y="0"/>
                  </a:moveTo>
                  <a:cubicBezTo>
                    <a:pt x="4692" y="0"/>
                    <a:pt x="4663" y="18"/>
                    <a:pt x="4654" y="62"/>
                  </a:cubicBezTo>
                  <a:cubicBezTo>
                    <a:pt x="4341" y="988"/>
                    <a:pt x="3371" y="1557"/>
                    <a:pt x="2355" y="2171"/>
                  </a:cubicBezTo>
                  <a:cubicBezTo>
                    <a:pt x="1451" y="2718"/>
                    <a:pt x="514" y="3276"/>
                    <a:pt x="23" y="4113"/>
                  </a:cubicBezTo>
                  <a:cubicBezTo>
                    <a:pt x="0" y="4146"/>
                    <a:pt x="12" y="4180"/>
                    <a:pt x="45" y="4202"/>
                  </a:cubicBezTo>
                  <a:cubicBezTo>
                    <a:pt x="56" y="4213"/>
                    <a:pt x="67" y="4213"/>
                    <a:pt x="90" y="4213"/>
                  </a:cubicBezTo>
                  <a:cubicBezTo>
                    <a:pt x="112" y="4213"/>
                    <a:pt x="134" y="4202"/>
                    <a:pt x="145" y="4180"/>
                  </a:cubicBezTo>
                  <a:cubicBezTo>
                    <a:pt x="614" y="3365"/>
                    <a:pt x="1529" y="2818"/>
                    <a:pt x="2422" y="2282"/>
                  </a:cubicBezTo>
                  <a:cubicBezTo>
                    <a:pt x="3471" y="1669"/>
                    <a:pt x="4453" y="1077"/>
                    <a:pt x="4788" y="106"/>
                  </a:cubicBezTo>
                  <a:cubicBezTo>
                    <a:pt x="4815" y="45"/>
                    <a:pt x="4767" y="0"/>
                    <a:pt x="4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651707" y="1783248"/>
              <a:ext cx="74143" cy="75783"/>
            </a:xfrm>
            <a:custGeom>
              <a:rect b="b" l="l" r="r" t="t"/>
              <a:pathLst>
                <a:path extrusionOk="0" h="1664" w="1628">
                  <a:moveTo>
                    <a:pt x="708" y="0"/>
                  </a:moveTo>
                  <a:cubicBezTo>
                    <a:pt x="696" y="0"/>
                    <a:pt x="682" y="4"/>
                    <a:pt x="671" y="12"/>
                  </a:cubicBezTo>
                  <a:cubicBezTo>
                    <a:pt x="637" y="34"/>
                    <a:pt x="626" y="68"/>
                    <a:pt x="648" y="101"/>
                  </a:cubicBezTo>
                  <a:lnTo>
                    <a:pt x="1385" y="1295"/>
                  </a:lnTo>
                  <a:cubicBezTo>
                    <a:pt x="1469" y="1398"/>
                    <a:pt x="1388" y="1534"/>
                    <a:pt x="1280" y="1534"/>
                  </a:cubicBezTo>
                  <a:cubicBezTo>
                    <a:pt x="1260" y="1534"/>
                    <a:pt x="1238" y="1529"/>
                    <a:pt x="1217" y="1518"/>
                  </a:cubicBezTo>
                  <a:lnTo>
                    <a:pt x="101" y="1183"/>
                  </a:lnTo>
                  <a:cubicBezTo>
                    <a:pt x="95" y="1181"/>
                    <a:pt x="90" y="1181"/>
                    <a:pt x="84" y="1181"/>
                  </a:cubicBezTo>
                  <a:cubicBezTo>
                    <a:pt x="57" y="1181"/>
                    <a:pt x="32" y="1201"/>
                    <a:pt x="23" y="1228"/>
                  </a:cubicBezTo>
                  <a:cubicBezTo>
                    <a:pt x="1" y="1273"/>
                    <a:pt x="23" y="1306"/>
                    <a:pt x="68" y="1317"/>
                  </a:cubicBezTo>
                  <a:lnTo>
                    <a:pt x="1184" y="1652"/>
                  </a:lnTo>
                  <a:cubicBezTo>
                    <a:pt x="1206" y="1663"/>
                    <a:pt x="1240" y="1663"/>
                    <a:pt x="1262" y="1663"/>
                  </a:cubicBezTo>
                  <a:cubicBezTo>
                    <a:pt x="1267" y="1664"/>
                    <a:pt x="1271" y="1664"/>
                    <a:pt x="1276" y="1664"/>
                  </a:cubicBezTo>
                  <a:cubicBezTo>
                    <a:pt x="1491" y="1664"/>
                    <a:pt x="1628" y="1414"/>
                    <a:pt x="1508" y="1228"/>
                  </a:cubicBezTo>
                  <a:lnTo>
                    <a:pt x="760" y="34"/>
                  </a:lnTo>
                  <a:cubicBezTo>
                    <a:pt x="753" y="12"/>
                    <a:pt x="731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201506" y="2062472"/>
              <a:ext cx="200433" cy="152294"/>
            </a:xfrm>
            <a:custGeom>
              <a:rect b="b" l="l" r="r" t="t"/>
              <a:pathLst>
                <a:path extrusionOk="0" h="3344" w="4401">
                  <a:moveTo>
                    <a:pt x="3803" y="1"/>
                  </a:moveTo>
                  <a:cubicBezTo>
                    <a:pt x="3029" y="1"/>
                    <a:pt x="929" y="1440"/>
                    <a:pt x="115" y="2273"/>
                  </a:cubicBezTo>
                  <a:cubicBezTo>
                    <a:pt x="115" y="2273"/>
                    <a:pt x="1" y="3344"/>
                    <a:pt x="247" y="3344"/>
                  </a:cubicBezTo>
                  <a:cubicBezTo>
                    <a:pt x="308" y="3344"/>
                    <a:pt x="392" y="3277"/>
                    <a:pt x="506" y="3110"/>
                  </a:cubicBezTo>
                  <a:cubicBezTo>
                    <a:pt x="1086" y="2273"/>
                    <a:pt x="2559" y="1324"/>
                    <a:pt x="3151" y="1023"/>
                  </a:cubicBezTo>
                  <a:cubicBezTo>
                    <a:pt x="3686" y="755"/>
                    <a:pt x="4400" y="666"/>
                    <a:pt x="4054" y="108"/>
                  </a:cubicBezTo>
                  <a:cubicBezTo>
                    <a:pt x="4007" y="34"/>
                    <a:pt x="3920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403177" y="2092303"/>
              <a:ext cx="1003802" cy="604895"/>
            </a:xfrm>
            <a:custGeom>
              <a:rect b="b" l="l" r="r" t="t"/>
              <a:pathLst>
                <a:path extrusionOk="0" h="13282" w="22041">
                  <a:moveTo>
                    <a:pt x="21480" y="1"/>
                  </a:moveTo>
                  <a:cubicBezTo>
                    <a:pt x="20514" y="1"/>
                    <a:pt x="18050" y="1108"/>
                    <a:pt x="17510" y="1584"/>
                  </a:cubicBezTo>
                  <a:cubicBezTo>
                    <a:pt x="16852" y="2164"/>
                    <a:pt x="16283" y="4419"/>
                    <a:pt x="16283" y="4419"/>
                  </a:cubicBezTo>
                  <a:cubicBezTo>
                    <a:pt x="16283" y="4419"/>
                    <a:pt x="11261" y="8358"/>
                    <a:pt x="8337" y="9240"/>
                  </a:cubicBezTo>
                  <a:lnTo>
                    <a:pt x="8337" y="9240"/>
                  </a:lnTo>
                  <a:cubicBezTo>
                    <a:pt x="8343" y="9235"/>
                    <a:pt x="5300" y="6636"/>
                    <a:pt x="3304" y="3035"/>
                  </a:cubicBezTo>
                  <a:lnTo>
                    <a:pt x="1" y="7666"/>
                  </a:lnTo>
                  <a:cubicBezTo>
                    <a:pt x="1" y="7666"/>
                    <a:pt x="2947" y="11326"/>
                    <a:pt x="6027" y="12911"/>
                  </a:cubicBezTo>
                  <a:cubicBezTo>
                    <a:pt x="6493" y="13157"/>
                    <a:pt x="7009" y="13281"/>
                    <a:pt x="7526" y="13281"/>
                  </a:cubicBezTo>
                  <a:cubicBezTo>
                    <a:pt x="7925" y="13281"/>
                    <a:pt x="8326" y="13207"/>
                    <a:pt x="8705" y="13056"/>
                  </a:cubicBezTo>
                  <a:cubicBezTo>
                    <a:pt x="11250" y="12018"/>
                    <a:pt x="14464" y="9864"/>
                    <a:pt x="17789" y="6762"/>
                  </a:cubicBezTo>
                  <a:cubicBezTo>
                    <a:pt x="18648" y="5959"/>
                    <a:pt x="19061" y="4809"/>
                    <a:pt x="19039" y="3604"/>
                  </a:cubicBezTo>
                  <a:cubicBezTo>
                    <a:pt x="19028" y="2868"/>
                    <a:pt x="19195" y="2254"/>
                    <a:pt x="19876" y="1740"/>
                  </a:cubicBezTo>
                  <a:cubicBezTo>
                    <a:pt x="21048" y="859"/>
                    <a:pt x="22041" y="859"/>
                    <a:pt x="21862" y="178"/>
                  </a:cubicBezTo>
                  <a:cubicBezTo>
                    <a:pt x="21830" y="54"/>
                    <a:pt x="21691" y="1"/>
                    <a:pt x="21480" y="1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184437" y="3860421"/>
              <a:ext cx="565182" cy="501150"/>
            </a:xfrm>
            <a:custGeom>
              <a:rect b="b" l="l" r="r" t="t"/>
              <a:pathLst>
                <a:path extrusionOk="0" h="11004" w="12410">
                  <a:moveTo>
                    <a:pt x="5156" y="0"/>
                  </a:moveTo>
                  <a:cubicBezTo>
                    <a:pt x="4699" y="558"/>
                    <a:pt x="4241" y="1127"/>
                    <a:pt x="3795" y="1730"/>
                  </a:cubicBezTo>
                  <a:cubicBezTo>
                    <a:pt x="2389" y="3627"/>
                    <a:pt x="1116" y="5613"/>
                    <a:pt x="1" y="7689"/>
                  </a:cubicBezTo>
                  <a:lnTo>
                    <a:pt x="4386" y="11003"/>
                  </a:lnTo>
                  <a:lnTo>
                    <a:pt x="12410" y="11003"/>
                  </a:lnTo>
                  <a:cubicBezTo>
                    <a:pt x="12410" y="11003"/>
                    <a:pt x="11428" y="7790"/>
                    <a:pt x="7489" y="7790"/>
                  </a:cubicBezTo>
                  <a:lnTo>
                    <a:pt x="7489" y="7790"/>
                  </a:lnTo>
                  <a:cubicBezTo>
                    <a:pt x="7480" y="7779"/>
                    <a:pt x="6528" y="6692"/>
                    <a:pt x="6417" y="5245"/>
                  </a:cubicBezTo>
                  <a:cubicBezTo>
                    <a:pt x="6350" y="4319"/>
                    <a:pt x="6618" y="3237"/>
                    <a:pt x="7701" y="2188"/>
                  </a:cubicBezTo>
                  <a:lnTo>
                    <a:pt x="5156" y="0"/>
                  </a:ln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184437" y="3939165"/>
              <a:ext cx="565182" cy="422407"/>
            </a:xfrm>
            <a:custGeom>
              <a:rect b="b" l="l" r="r" t="t"/>
              <a:pathLst>
                <a:path extrusionOk="0" h="9275" w="12410">
                  <a:moveTo>
                    <a:pt x="3795" y="1"/>
                  </a:moveTo>
                  <a:cubicBezTo>
                    <a:pt x="2645" y="1552"/>
                    <a:pt x="1585" y="3170"/>
                    <a:pt x="614" y="4844"/>
                  </a:cubicBezTo>
                  <a:cubicBezTo>
                    <a:pt x="413" y="5224"/>
                    <a:pt x="201" y="5581"/>
                    <a:pt x="1" y="5960"/>
                  </a:cubicBezTo>
                  <a:lnTo>
                    <a:pt x="4386" y="9274"/>
                  </a:lnTo>
                  <a:lnTo>
                    <a:pt x="12410" y="9274"/>
                  </a:lnTo>
                  <a:cubicBezTo>
                    <a:pt x="12254" y="8850"/>
                    <a:pt x="12053" y="8460"/>
                    <a:pt x="11785" y="8114"/>
                  </a:cubicBezTo>
                  <a:cubicBezTo>
                    <a:pt x="11115" y="7188"/>
                    <a:pt x="9821" y="6061"/>
                    <a:pt x="7489" y="6061"/>
                  </a:cubicBezTo>
                  <a:cubicBezTo>
                    <a:pt x="7489" y="6061"/>
                    <a:pt x="6529" y="4978"/>
                    <a:pt x="6417" y="3505"/>
                  </a:cubicBezTo>
                  <a:cubicBezTo>
                    <a:pt x="5045" y="2813"/>
                    <a:pt x="4074" y="1519"/>
                    <a:pt x="3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184437" y="4159775"/>
              <a:ext cx="565182" cy="201799"/>
            </a:xfrm>
            <a:custGeom>
              <a:rect b="b" l="l" r="r" t="t"/>
              <a:pathLst>
                <a:path extrusionOk="0" h="4431" w="12410">
                  <a:moveTo>
                    <a:pt x="614" y="0"/>
                  </a:moveTo>
                  <a:cubicBezTo>
                    <a:pt x="413" y="380"/>
                    <a:pt x="201" y="737"/>
                    <a:pt x="1" y="1116"/>
                  </a:cubicBezTo>
                  <a:lnTo>
                    <a:pt x="4386" y="4430"/>
                  </a:lnTo>
                  <a:lnTo>
                    <a:pt x="12410" y="4430"/>
                  </a:lnTo>
                  <a:cubicBezTo>
                    <a:pt x="12254" y="4006"/>
                    <a:pt x="12053" y="3616"/>
                    <a:pt x="11785" y="3270"/>
                  </a:cubicBezTo>
                  <a:lnTo>
                    <a:pt x="4754" y="327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561536" y="4235696"/>
              <a:ext cx="37163" cy="65399"/>
            </a:xfrm>
            <a:custGeom>
              <a:rect b="b" l="l" r="r" t="t"/>
              <a:pathLst>
                <a:path extrusionOk="0" h="1436" w="816">
                  <a:moveTo>
                    <a:pt x="732" y="0"/>
                  </a:moveTo>
                  <a:cubicBezTo>
                    <a:pt x="719" y="0"/>
                    <a:pt x="705" y="3"/>
                    <a:pt x="693" y="7"/>
                  </a:cubicBezTo>
                  <a:cubicBezTo>
                    <a:pt x="258" y="320"/>
                    <a:pt x="1" y="833"/>
                    <a:pt x="45" y="1369"/>
                  </a:cubicBezTo>
                  <a:cubicBezTo>
                    <a:pt x="45" y="1402"/>
                    <a:pt x="79" y="1436"/>
                    <a:pt x="112" y="1436"/>
                  </a:cubicBezTo>
                  <a:lnTo>
                    <a:pt x="124" y="1436"/>
                  </a:lnTo>
                  <a:cubicBezTo>
                    <a:pt x="157" y="1424"/>
                    <a:pt x="191" y="1391"/>
                    <a:pt x="179" y="1357"/>
                  </a:cubicBezTo>
                  <a:cubicBezTo>
                    <a:pt x="146" y="866"/>
                    <a:pt x="369" y="398"/>
                    <a:pt x="771" y="130"/>
                  </a:cubicBezTo>
                  <a:cubicBezTo>
                    <a:pt x="804" y="108"/>
                    <a:pt x="815" y="63"/>
                    <a:pt x="793" y="29"/>
                  </a:cubicBezTo>
                  <a:cubicBezTo>
                    <a:pt x="779" y="8"/>
                    <a:pt x="756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418211" y="4081487"/>
              <a:ext cx="157941" cy="190140"/>
            </a:xfrm>
            <a:custGeom>
              <a:rect b="b" l="l" r="r" t="t"/>
              <a:pathLst>
                <a:path extrusionOk="0" h="4175" w="3468">
                  <a:moveTo>
                    <a:pt x="168" y="1"/>
                  </a:moveTo>
                  <a:cubicBezTo>
                    <a:pt x="135" y="1"/>
                    <a:pt x="101" y="34"/>
                    <a:pt x="101" y="68"/>
                  </a:cubicBezTo>
                  <a:cubicBezTo>
                    <a:pt x="1" y="1630"/>
                    <a:pt x="648" y="3148"/>
                    <a:pt x="1831" y="4152"/>
                  </a:cubicBezTo>
                  <a:cubicBezTo>
                    <a:pt x="1853" y="4174"/>
                    <a:pt x="1876" y="4174"/>
                    <a:pt x="1898" y="4174"/>
                  </a:cubicBezTo>
                  <a:cubicBezTo>
                    <a:pt x="2138" y="4118"/>
                    <a:pt x="2381" y="4091"/>
                    <a:pt x="2623" y="4091"/>
                  </a:cubicBezTo>
                  <a:cubicBezTo>
                    <a:pt x="2866" y="4091"/>
                    <a:pt x="3109" y="4118"/>
                    <a:pt x="3349" y="4174"/>
                  </a:cubicBezTo>
                  <a:lnTo>
                    <a:pt x="3360" y="4174"/>
                  </a:lnTo>
                  <a:lnTo>
                    <a:pt x="3360" y="4163"/>
                  </a:lnTo>
                  <a:cubicBezTo>
                    <a:pt x="3363" y="4164"/>
                    <a:pt x="3367" y="4164"/>
                    <a:pt x="3370" y="4164"/>
                  </a:cubicBezTo>
                  <a:cubicBezTo>
                    <a:pt x="3451" y="4164"/>
                    <a:pt x="3468" y="4040"/>
                    <a:pt x="3382" y="4029"/>
                  </a:cubicBezTo>
                  <a:cubicBezTo>
                    <a:pt x="3137" y="3973"/>
                    <a:pt x="2888" y="3945"/>
                    <a:pt x="2640" y="3945"/>
                  </a:cubicBezTo>
                  <a:cubicBezTo>
                    <a:pt x="2392" y="3945"/>
                    <a:pt x="2143" y="3973"/>
                    <a:pt x="1898" y="4029"/>
                  </a:cubicBezTo>
                  <a:cubicBezTo>
                    <a:pt x="760" y="3036"/>
                    <a:pt x="146" y="1574"/>
                    <a:pt x="235" y="79"/>
                  </a:cubicBezTo>
                  <a:cubicBezTo>
                    <a:pt x="235" y="34"/>
                    <a:pt x="21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442900" y="3860421"/>
              <a:ext cx="565228" cy="501150"/>
            </a:xfrm>
            <a:custGeom>
              <a:rect b="b" l="l" r="r" t="t"/>
              <a:pathLst>
                <a:path extrusionOk="0" h="11004" w="12411">
                  <a:moveTo>
                    <a:pt x="5156" y="0"/>
                  </a:moveTo>
                  <a:cubicBezTo>
                    <a:pt x="4699" y="558"/>
                    <a:pt x="4241" y="1127"/>
                    <a:pt x="3795" y="1730"/>
                  </a:cubicBezTo>
                  <a:cubicBezTo>
                    <a:pt x="2389" y="3627"/>
                    <a:pt x="1117" y="5613"/>
                    <a:pt x="1" y="7689"/>
                  </a:cubicBezTo>
                  <a:lnTo>
                    <a:pt x="4386" y="11003"/>
                  </a:lnTo>
                  <a:lnTo>
                    <a:pt x="12410" y="11003"/>
                  </a:lnTo>
                  <a:cubicBezTo>
                    <a:pt x="12410" y="11003"/>
                    <a:pt x="11428" y="7790"/>
                    <a:pt x="7489" y="7790"/>
                  </a:cubicBezTo>
                  <a:cubicBezTo>
                    <a:pt x="7489" y="7790"/>
                    <a:pt x="7489" y="7790"/>
                    <a:pt x="7489" y="7790"/>
                  </a:cubicBezTo>
                  <a:cubicBezTo>
                    <a:pt x="7479" y="7790"/>
                    <a:pt x="6529" y="6700"/>
                    <a:pt x="6418" y="5245"/>
                  </a:cubicBezTo>
                  <a:cubicBezTo>
                    <a:pt x="6339" y="4319"/>
                    <a:pt x="7176" y="2556"/>
                    <a:pt x="8259" y="1507"/>
                  </a:cubicBezTo>
                  <a:lnTo>
                    <a:pt x="5156" y="0"/>
                  </a:ln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42900" y="3939165"/>
              <a:ext cx="564681" cy="422407"/>
            </a:xfrm>
            <a:custGeom>
              <a:rect b="b" l="l" r="r" t="t"/>
              <a:pathLst>
                <a:path extrusionOk="0" h="9275" w="12399">
                  <a:moveTo>
                    <a:pt x="3806" y="1"/>
                  </a:moveTo>
                  <a:cubicBezTo>
                    <a:pt x="2646" y="1552"/>
                    <a:pt x="1585" y="3170"/>
                    <a:pt x="626" y="4844"/>
                  </a:cubicBezTo>
                  <a:cubicBezTo>
                    <a:pt x="414" y="5224"/>
                    <a:pt x="213" y="5581"/>
                    <a:pt x="1" y="5960"/>
                  </a:cubicBezTo>
                  <a:lnTo>
                    <a:pt x="4386" y="9274"/>
                  </a:lnTo>
                  <a:lnTo>
                    <a:pt x="12399" y="9274"/>
                  </a:lnTo>
                  <a:cubicBezTo>
                    <a:pt x="12254" y="8850"/>
                    <a:pt x="12053" y="8460"/>
                    <a:pt x="11785" y="8114"/>
                  </a:cubicBezTo>
                  <a:cubicBezTo>
                    <a:pt x="11116" y="7188"/>
                    <a:pt x="9821" y="6061"/>
                    <a:pt x="7489" y="6061"/>
                  </a:cubicBezTo>
                  <a:cubicBezTo>
                    <a:pt x="7489" y="6061"/>
                    <a:pt x="6529" y="4978"/>
                    <a:pt x="6429" y="3505"/>
                  </a:cubicBezTo>
                  <a:cubicBezTo>
                    <a:pt x="5045" y="2813"/>
                    <a:pt x="4074" y="1519"/>
                    <a:pt x="3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42900" y="4159775"/>
              <a:ext cx="564681" cy="201799"/>
            </a:xfrm>
            <a:custGeom>
              <a:rect b="b" l="l" r="r" t="t"/>
              <a:pathLst>
                <a:path extrusionOk="0" h="4431" w="12399">
                  <a:moveTo>
                    <a:pt x="626" y="0"/>
                  </a:moveTo>
                  <a:cubicBezTo>
                    <a:pt x="414" y="380"/>
                    <a:pt x="213" y="737"/>
                    <a:pt x="1" y="1116"/>
                  </a:cubicBezTo>
                  <a:lnTo>
                    <a:pt x="4386" y="4430"/>
                  </a:lnTo>
                  <a:lnTo>
                    <a:pt x="12399" y="4430"/>
                  </a:lnTo>
                  <a:cubicBezTo>
                    <a:pt x="12254" y="4006"/>
                    <a:pt x="12042" y="3616"/>
                    <a:pt x="11785" y="3270"/>
                  </a:cubicBezTo>
                  <a:lnTo>
                    <a:pt x="4755" y="327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820044" y="4235696"/>
              <a:ext cx="37117" cy="65399"/>
            </a:xfrm>
            <a:custGeom>
              <a:rect b="b" l="l" r="r" t="t"/>
              <a:pathLst>
                <a:path extrusionOk="0" h="1436" w="815">
                  <a:moveTo>
                    <a:pt x="732" y="0"/>
                  </a:moveTo>
                  <a:cubicBezTo>
                    <a:pt x="718" y="0"/>
                    <a:pt x="704" y="3"/>
                    <a:pt x="692" y="7"/>
                  </a:cubicBezTo>
                  <a:cubicBezTo>
                    <a:pt x="246" y="320"/>
                    <a:pt x="0" y="833"/>
                    <a:pt x="45" y="1369"/>
                  </a:cubicBezTo>
                  <a:cubicBezTo>
                    <a:pt x="45" y="1402"/>
                    <a:pt x="78" y="1436"/>
                    <a:pt x="112" y="1436"/>
                  </a:cubicBezTo>
                  <a:cubicBezTo>
                    <a:pt x="156" y="1424"/>
                    <a:pt x="179" y="1391"/>
                    <a:pt x="179" y="1357"/>
                  </a:cubicBezTo>
                  <a:cubicBezTo>
                    <a:pt x="145" y="866"/>
                    <a:pt x="368" y="398"/>
                    <a:pt x="770" y="130"/>
                  </a:cubicBezTo>
                  <a:cubicBezTo>
                    <a:pt x="804" y="108"/>
                    <a:pt x="815" y="63"/>
                    <a:pt x="792" y="29"/>
                  </a:cubicBezTo>
                  <a:cubicBezTo>
                    <a:pt x="778" y="8"/>
                    <a:pt x="755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76720" y="4081487"/>
              <a:ext cx="157941" cy="190140"/>
            </a:xfrm>
            <a:custGeom>
              <a:rect b="b" l="l" r="r" t="t"/>
              <a:pathLst>
                <a:path extrusionOk="0" h="4175" w="3468">
                  <a:moveTo>
                    <a:pt x="168" y="1"/>
                  </a:moveTo>
                  <a:cubicBezTo>
                    <a:pt x="123" y="12"/>
                    <a:pt x="89" y="34"/>
                    <a:pt x="89" y="68"/>
                  </a:cubicBezTo>
                  <a:cubicBezTo>
                    <a:pt x="0" y="1630"/>
                    <a:pt x="636" y="3148"/>
                    <a:pt x="1830" y="4152"/>
                  </a:cubicBezTo>
                  <a:cubicBezTo>
                    <a:pt x="1853" y="4174"/>
                    <a:pt x="1875" y="4174"/>
                    <a:pt x="1897" y="4174"/>
                  </a:cubicBezTo>
                  <a:cubicBezTo>
                    <a:pt x="2132" y="4118"/>
                    <a:pt x="2374" y="4091"/>
                    <a:pt x="2618" y="4091"/>
                  </a:cubicBezTo>
                  <a:cubicBezTo>
                    <a:pt x="2863" y="4091"/>
                    <a:pt x="3108" y="4118"/>
                    <a:pt x="3348" y="4174"/>
                  </a:cubicBezTo>
                  <a:lnTo>
                    <a:pt x="3359" y="4174"/>
                  </a:lnTo>
                  <a:lnTo>
                    <a:pt x="3370" y="4163"/>
                  </a:lnTo>
                  <a:cubicBezTo>
                    <a:pt x="3374" y="4164"/>
                    <a:pt x="3377" y="4164"/>
                    <a:pt x="3381" y="4164"/>
                  </a:cubicBezTo>
                  <a:cubicBezTo>
                    <a:pt x="3460" y="4164"/>
                    <a:pt x="3467" y="4040"/>
                    <a:pt x="3381" y="4029"/>
                  </a:cubicBezTo>
                  <a:cubicBezTo>
                    <a:pt x="3136" y="3973"/>
                    <a:pt x="2888" y="3945"/>
                    <a:pt x="2641" y="3945"/>
                  </a:cubicBezTo>
                  <a:cubicBezTo>
                    <a:pt x="2394" y="3945"/>
                    <a:pt x="2148" y="3973"/>
                    <a:pt x="1908" y="4029"/>
                  </a:cubicBezTo>
                  <a:cubicBezTo>
                    <a:pt x="759" y="3047"/>
                    <a:pt x="145" y="1585"/>
                    <a:pt x="223" y="79"/>
                  </a:cubicBezTo>
                  <a:cubicBezTo>
                    <a:pt x="235" y="34"/>
                    <a:pt x="201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3844" y="2810881"/>
              <a:ext cx="1281794" cy="1118159"/>
            </a:xfrm>
            <a:custGeom>
              <a:rect b="b" l="l" r="r" t="t"/>
              <a:pathLst>
                <a:path extrusionOk="0" h="24552" w="28145">
                  <a:moveTo>
                    <a:pt x="23737" y="1"/>
                  </a:moveTo>
                  <a:cubicBezTo>
                    <a:pt x="23737" y="1"/>
                    <a:pt x="18849" y="4320"/>
                    <a:pt x="14441" y="9397"/>
                  </a:cubicBezTo>
                  <a:lnTo>
                    <a:pt x="13437" y="9397"/>
                  </a:lnTo>
                  <a:lnTo>
                    <a:pt x="12734" y="10870"/>
                  </a:lnTo>
                  <a:cubicBezTo>
                    <a:pt x="12734" y="10870"/>
                    <a:pt x="5100" y="17097"/>
                    <a:pt x="1" y="24552"/>
                  </a:cubicBezTo>
                  <a:lnTo>
                    <a:pt x="10011" y="24552"/>
                  </a:lnTo>
                  <a:lnTo>
                    <a:pt x="25913" y="8136"/>
                  </a:lnTo>
                  <a:lnTo>
                    <a:pt x="28145" y="5826"/>
                  </a:lnTo>
                  <a:lnTo>
                    <a:pt x="25210" y="1943"/>
                  </a:lnTo>
                  <a:lnTo>
                    <a:pt x="23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697255" y="2898825"/>
              <a:ext cx="208402" cy="282637"/>
            </a:xfrm>
            <a:custGeom>
              <a:rect b="b" l="l" r="r" t="t"/>
              <a:pathLst>
                <a:path extrusionOk="0" h="6206" w="4576">
                  <a:moveTo>
                    <a:pt x="1641" y="1"/>
                  </a:moveTo>
                  <a:lnTo>
                    <a:pt x="0" y="1674"/>
                  </a:lnTo>
                  <a:cubicBezTo>
                    <a:pt x="603" y="3114"/>
                    <a:pt x="1362" y="4833"/>
                    <a:pt x="2344" y="6205"/>
                  </a:cubicBezTo>
                  <a:lnTo>
                    <a:pt x="4576" y="3895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721443" y="3518985"/>
              <a:ext cx="729363" cy="331322"/>
            </a:xfrm>
            <a:custGeom>
              <a:rect b="b" l="l" r="r" t="t"/>
              <a:pathLst>
                <a:path extrusionOk="0" h="7275" w="16015">
                  <a:moveTo>
                    <a:pt x="15932" y="0"/>
                  </a:moveTo>
                  <a:cubicBezTo>
                    <a:pt x="15922" y="0"/>
                    <a:pt x="15912" y="3"/>
                    <a:pt x="15902" y="9"/>
                  </a:cubicBezTo>
                  <a:cubicBezTo>
                    <a:pt x="14374" y="746"/>
                    <a:pt x="12733" y="1281"/>
                    <a:pt x="10992" y="1839"/>
                  </a:cubicBezTo>
                  <a:cubicBezTo>
                    <a:pt x="7667" y="2922"/>
                    <a:pt x="3895" y="4138"/>
                    <a:pt x="45" y="7151"/>
                  </a:cubicBezTo>
                  <a:cubicBezTo>
                    <a:pt x="11" y="7174"/>
                    <a:pt x="0" y="7218"/>
                    <a:pt x="34" y="7241"/>
                  </a:cubicBezTo>
                  <a:cubicBezTo>
                    <a:pt x="45" y="7263"/>
                    <a:pt x="67" y="7274"/>
                    <a:pt x="89" y="7274"/>
                  </a:cubicBezTo>
                  <a:cubicBezTo>
                    <a:pt x="101" y="7274"/>
                    <a:pt x="112" y="7263"/>
                    <a:pt x="123" y="7252"/>
                  </a:cubicBezTo>
                  <a:cubicBezTo>
                    <a:pt x="3962" y="4261"/>
                    <a:pt x="7723" y="3045"/>
                    <a:pt x="11037" y="1973"/>
                  </a:cubicBezTo>
                  <a:cubicBezTo>
                    <a:pt x="12778" y="1404"/>
                    <a:pt x="14429" y="869"/>
                    <a:pt x="15958" y="132"/>
                  </a:cubicBezTo>
                  <a:cubicBezTo>
                    <a:pt x="15992" y="110"/>
                    <a:pt x="16014" y="76"/>
                    <a:pt x="15992" y="43"/>
                  </a:cubicBezTo>
                  <a:cubicBezTo>
                    <a:pt x="15984" y="19"/>
                    <a:pt x="15958" y="0"/>
                    <a:pt x="15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419258" y="2640140"/>
              <a:ext cx="953979" cy="1462734"/>
            </a:xfrm>
            <a:custGeom>
              <a:rect b="b" l="l" r="r" t="t"/>
              <a:pathLst>
                <a:path extrusionOk="0" h="32118" w="20947">
                  <a:moveTo>
                    <a:pt x="6104" y="0"/>
                  </a:moveTo>
                  <a:lnTo>
                    <a:pt x="6104" y="0"/>
                  </a:lnTo>
                  <a:cubicBezTo>
                    <a:pt x="3817" y="3013"/>
                    <a:pt x="4107" y="6997"/>
                    <a:pt x="12410" y="14664"/>
                  </a:cubicBezTo>
                  <a:lnTo>
                    <a:pt x="11606" y="14664"/>
                  </a:lnTo>
                  <a:lnTo>
                    <a:pt x="11606" y="16405"/>
                  </a:lnTo>
                  <a:cubicBezTo>
                    <a:pt x="9196" y="17923"/>
                    <a:pt x="4497" y="21259"/>
                    <a:pt x="0" y="26783"/>
                  </a:cubicBezTo>
                  <a:cubicBezTo>
                    <a:pt x="2556" y="30276"/>
                    <a:pt x="5993" y="32117"/>
                    <a:pt x="5993" y="32117"/>
                  </a:cubicBezTo>
                  <a:cubicBezTo>
                    <a:pt x="7946" y="30845"/>
                    <a:pt x="14452" y="24719"/>
                    <a:pt x="19016" y="19619"/>
                  </a:cubicBezTo>
                  <a:cubicBezTo>
                    <a:pt x="20411" y="18079"/>
                    <a:pt x="20947" y="15936"/>
                    <a:pt x="20444" y="13927"/>
                  </a:cubicBezTo>
                  <a:cubicBezTo>
                    <a:pt x="19105" y="8638"/>
                    <a:pt x="16840" y="5580"/>
                    <a:pt x="16840" y="5580"/>
                  </a:cubicBezTo>
                  <a:lnTo>
                    <a:pt x="61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563585" y="3827539"/>
              <a:ext cx="378276" cy="88808"/>
            </a:xfrm>
            <a:custGeom>
              <a:rect b="b" l="l" r="r" t="t"/>
              <a:pathLst>
                <a:path extrusionOk="0" h="1950" w="8306">
                  <a:moveTo>
                    <a:pt x="8203" y="1"/>
                  </a:moveTo>
                  <a:cubicBezTo>
                    <a:pt x="8189" y="1"/>
                    <a:pt x="8173" y="6"/>
                    <a:pt x="8158" y="19"/>
                  </a:cubicBezTo>
                  <a:cubicBezTo>
                    <a:pt x="6622" y="986"/>
                    <a:pt x="3057" y="1808"/>
                    <a:pt x="374" y="1808"/>
                  </a:cubicBezTo>
                  <a:cubicBezTo>
                    <a:pt x="270" y="1808"/>
                    <a:pt x="168" y="1807"/>
                    <a:pt x="67" y="1805"/>
                  </a:cubicBezTo>
                  <a:cubicBezTo>
                    <a:pt x="23" y="1805"/>
                    <a:pt x="0" y="1838"/>
                    <a:pt x="0" y="1883"/>
                  </a:cubicBezTo>
                  <a:cubicBezTo>
                    <a:pt x="0" y="1916"/>
                    <a:pt x="23" y="1950"/>
                    <a:pt x="67" y="1950"/>
                  </a:cubicBezTo>
                  <a:lnTo>
                    <a:pt x="313" y="1950"/>
                  </a:lnTo>
                  <a:cubicBezTo>
                    <a:pt x="3036" y="1950"/>
                    <a:pt x="6674" y="1124"/>
                    <a:pt x="8225" y="131"/>
                  </a:cubicBezTo>
                  <a:cubicBezTo>
                    <a:pt x="8306" y="95"/>
                    <a:pt x="8264" y="1"/>
                    <a:pt x="8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195317" y="2499367"/>
              <a:ext cx="196243" cy="576386"/>
            </a:xfrm>
            <a:custGeom>
              <a:rect b="b" l="l" r="r" t="t"/>
              <a:pathLst>
                <a:path extrusionOk="0" h="12656" w="4309">
                  <a:moveTo>
                    <a:pt x="2054" y="0"/>
                  </a:moveTo>
                  <a:lnTo>
                    <a:pt x="1" y="6227"/>
                  </a:lnTo>
                  <a:cubicBezTo>
                    <a:pt x="269" y="7689"/>
                    <a:pt x="3014" y="11461"/>
                    <a:pt x="4308" y="12655"/>
                  </a:cubicBezTo>
                  <a:cubicBezTo>
                    <a:pt x="3940" y="10345"/>
                    <a:pt x="3806" y="7990"/>
                    <a:pt x="3918" y="5658"/>
                  </a:cubicBezTo>
                  <a:lnTo>
                    <a:pt x="20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660137" y="2043481"/>
              <a:ext cx="946874" cy="1011408"/>
            </a:xfrm>
            <a:custGeom>
              <a:rect b="b" l="l" r="r" t="t"/>
              <a:pathLst>
                <a:path extrusionOk="0" h="22208" w="20791">
                  <a:moveTo>
                    <a:pt x="17220" y="0"/>
                  </a:moveTo>
                  <a:cubicBezTo>
                    <a:pt x="7768" y="0"/>
                    <a:pt x="3583" y="9173"/>
                    <a:pt x="3583" y="9173"/>
                  </a:cubicBezTo>
                  <a:lnTo>
                    <a:pt x="2411" y="9497"/>
                  </a:lnTo>
                  <a:lnTo>
                    <a:pt x="2724" y="10345"/>
                  </a:lnTo>
                  <a:cubicBezTo>
                    <a:pt x="1842" y="10981"/>
                    <a:pt x="1" y="12644"/>
                    <a:pt x="1" y="12644"/>
                  </a:cubicBezTo>
                  <a:cubicBezTo>
                    <a:pt x="5391" y="20188"/>
                    <a:pt x="11305" y="22208"/>
                    <a:pt x="11305" y="22208"/>
                  </a:cubicBezTo>
                  <a:cubicBezTo>
                    <a:pt x="12299" y="12220"/>
                    <a:pt x="16584" y="7198"/>
                    <a:pt x="16584" y="7198"/>
                  </a:cubicBezTo>
                  <a:lnTo>
                    <a:pt x="19095" y="7198"/>
                  </a:lnTo>
                  <a:cubicBezTo>
                    <a:pt x="20333" y="5212"/>
                    <a:pt x="20791" y="0"/>
                    <a:pt x="17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1738426" y="2410922"/>
              <a:ext cx="495047" cy="296846"/>
            </a:xfrm>
            <a:custGeom>
              <a:rect b="b" l="l" r="r" t="t"/>
              <a:pathLst>
                <a:path extrusionOk="0" h="6518" w="10870">
                  <a:moveTo>
                    <a:pt x="10390" y="0"/>
                  </a:moveTo>
                  <a:cubicBezTo>
                    <a:pt x="6004" y="12"/>
                    <a:pt x="1987" y="2500"/>
                    <a:pt x="23" y="6417"/>
                  </a:cubicBezTo>
                  <a:cubicBezTo>
                    <a:pt x="0" y="6462"/>
                    <a:pt x="12" y="6495"/>
                    <a:pt x="45" y="6518"/>
                  </a:cubicBezTo>
                  <a:lnTo>
                    <a:pt x="78" y="6518"/>
                  </a:lnTo>
                  <a:cubicBezTo>
                    <a:pt x="112" y="6518"/>
                    <a:pt x="134" y="6506"/>
                    <a:pt x="145" y="6484"/>
                  </a:cubicBezTo>
                  <a:cubicBezTo>
                    <a:pt x="2087" y="2601"/>
                    <a:pt x="6060" y="157"/>
                    <a:pt x="10390" y="146"/>
                  </a:cubicBezTo>
                  <a:lnTo>
                    <a:pt x="10792" y="146"/>
                  </a:lnTo>
                  <a:cubicBezTo>
                    <a:pt x="10825" y="146"/>
                    <a:pt x="10859" y="123"/>
                    <a:pt x="10859" y="79"/>
                  </a:cubicBezTo>
                  <a:cubicBezTo>
                    <a:pt x="10870" y="45"/>
                    <a:pt x="10836" y="12"/>
                    <a:pt x="10792" y="12"/>
                  </a:cubicBezTo>
                  <a:cubicBezTo>
                    <a:pt x="10658" y="0"/>
                    <a:pt x="10535" y="0"/>
                    <a:pt x="10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982903" y="2589178"/>
              <a:ext cx="299897" cy="358465"/>
            </a:xfrm>
            <a:custGeom>
              <a:rect b="b" l="l" r="r" t="t"/>
              <a:pathLst>
                <a:path extrusionOk="0" h="7871" w="6585">
                  <a:moveTo>
                    <a:pt x="6506" y="1"/>
                  </a:moveTo>
                  <a:cubicBezTo>
                    <a:pt x="6499" y="1"/>
                    <a:pt x="6492" y="1"/>
                    <a:pt x="6484" y="3"/>
                  </a:cubicBezTo>
                  <a:cubicBezTo>
                    <a:pt x="2946" y="1041"/>
                    <a:pt x="379" y="4121"/>
                    <a:pt x="0" y="7793"/>
                  </a:cubicBezTo>
                  <a:cubicBezTo>
                    <a:pt x="0" y="7826"/>
                    <a:pt x="22" y="7860"/>
                    <a:pt x="67" y="7871"/>
                  </a:cubicBezTo>
                  <a:cubicBezTo>
                    <a:pt x="101" y="7871"/>
                    <a:pt x="134" y="7837"/>
                    <a:pt x="134" y="7804"/>
                  </a:cubicBezTo>
                  <a:cubicBezTo>
                    <a:pt x="513" y="4188"/>
                    <a:pt x="3035" y="1153"/>
                    <a:pt x="6528" y="137"/>
                  </a:cubicBezTo>
                  <a:cubicBezTo>
                    <a:pt x="6562" y="126"/>
                    <a:pt x="6584" y="82"/>
                    <a:pt x="6573" y="48"/>
                  </a:cubicBezTo>
                  <a:cubicBezTo>
                    <a:pt x="6564" y="21"/>
                    <a:pt x="6540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3112560" y="2770758"/>
              <a:ext cx="284777" cy="79973"/>
            </a:xfrm>
            <a:custGeom>
              <a:rect b="b" l="l" r="r" t="t"/>
              <a:pathLst>
                <a:path extrusionOk="0" h="1756" w="6253">
                  <a:moveTo>
                    <a:pt x="1253" y="0"/>
                  </a:moveTo>
                  <a:cubicBezTo>
                    <a:pt x="1253" y="0"/>
                    <a:pt x="0" y="962"/>
                    <a:pt x="672" y="962"/>
                  </a:cubicBezTo>
                  <a:cubicBezTo>
                    <a:pt x="731" y="962"/>
                    <a:pt x="805" y="954"/>
                    <a:pt x="896" y="938"/>
                  </a:cubicBezTo>
                  <a:cubicBezTo>
                    <a:pt x="1097" y="904"/>
                    <a:pt x="1323" y="889"/>
                    <a:pt x="1562" y="889"/>
                  </a:cubicBezTo>
                  <a:cubicBezTo>
                    <a:pt x="2668" y="889"/>
                    <a:pt x="4068" y="1203"/>
                    <a:pt x="4646" y="1395"/>
                  </a:cubicBezTo>
                  <a:cubicBezTo>
                    <a:pt x="5036" y="1525"/>
                    <a:pt x="5421" y="1756"/>
                    <a:pt x="5700" y="1756"/>
                  </a:cubicBezTo>
                  <a:cubicBezTo>
                    <a:pt x="5876" y="1756"/>
                    <a:pt x="6010" y="1663"/>
                    <a:pt x="6074" y="1395"/>
                  </a:cubicBezTo>
                  <a:cubicBezTo>
                    <a:pt x="6253" y="692"/>
                    <a:pt x="2760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237490" y="2371300"/>
              <a:ext cx="1154776" cy="584083"/>
            </a:xfrm>
            <a:custGeom>
              <a:rect b="b" l="l" r="r" t="t"/>
              <a:pathLst>
                <a:path extrusionOk="0" h="12825" w="25356">
                  <a:moveTo>
                    <a:pt x="1" y="0"/>
                  </a:moveTo>
                  <a:cubicBezTo>
                    <a:pt x="1" y="0"/>
                    <a:pt x="1139" y="4810"/>
                    <a:pt x="2300" y="8414"/>
                  </a:cubicBezTo>
                  <a:cubicBezTo>
                    <a:pt x="2612" y="9396"/>
                    <a:pt x="3338" y="10189"/>
                    <a:pt x="4286" y="10590"/>
                  </a:cubicBezTo>
                  <a:cubicBezTo>
                    <a:pt x="7132" y="11773"/>
                    <a:pt x="11373" y="12621"/>
                    <a:pt x="16472" y="12822"/>
                  </a:cubicBezTo>
                  <a:cubicBezTo>
                    <a:pt x="16522" y="12824"/>
                    <a:pt x="16571" y="12825"/>
                    <a:pt x="16619" y="12825"/>
                  </a:cubicBezTo>
                  <a:cubicBezTo>
                    <a:pt x="17882" y="12825"/>
                    <a:pt x="19074" y="12274"/>
                    <a:pt x="19976" y="11383"/>
                  </a:cubicBezTo>
                  <a:cubicBezTo>
                    <a:pt x="20473" y="10896"/>
                    <a:pt x="21001" y="10573"/>
                    <a:pt x="21737" y="10573"/>
                  </a:cubicBezTo>
                  <a:cubicBezTo>
                    <a:pt x="21862" y="10573"/>
                    <a:pt x="21993" y="10582"/>
                    <a:pt x="22130" y="10602"/>
                  </a:cubicBezTo>
                  <a:cubicBezTo>
                    <a:pt x="23292" y="10769"/>
                    <a:pt x="24016" y="11208"/>
                    <a:pt x="24487" y="11208"/>
                  </a:cubicBezTo>
                  <a:cubicBezTo>
                    <a:pt x="24676" y="11208"/>
                    <a:pt x="24824" y="11137"/>
                    <a:pt x="24942" y="10947"/>
                  </a:cubicBezTo>
                  <a:cubicBezTo>
                    <a:pt x="25355" y="10278"/>
                    <a:pt x="21371" y="8716"/>
                    <a:pt x="20389" y="8649"/>
                  </a:cubicBezTo>
                  <a:cubicBezTo>
                    <a:pt x="20364" y="8647"/>
                    <a:pt x="20339" y="8646"/>
                    <a:pt x="20312" y="8646"/>
                  </a:cubicBezTo>
                  <a:cubicBezTo>
                    <a:pt x="19295" y="8646"/>
                    <a:pt x="17164" y="9865"/>
                    <a:pt x="17164" y="9865"/>
                  </a:cubicBezTo>
                  <a:cubicBezTo>
                    <a:pt x="17164" y="9865"/>
                    <a:pt x="10056" y="8995"/>
                    <a:pt x="7054" y="7399"/>
                  </a:cubicBezTo>
                  <a:cubicBezTo>
                    <a:pt x="6116" y="5044"/>
                    <a:pt x="5625" y="2533"/>
                    <a:pt x="5603" y="0"/>
                  </a:cubicBezTo>
                  <a:close/>
                </a:path>
              </a:pathLst>
            </a:custGeom>
            <a:solidFill>
              <a:srgbClr val="FF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077906" y="2030456"/>
              <a:ext cx="364841" cy="81157"/>
            </a:xfrm>
            <a:custGeom>
              <a:rect b="b" l="l" r="r" t="t"/>
              <a:pathLst>
                <a:path extrusionOk="0" h="1782" w="8011">
                  <a:moveTo>
                    <a:pt x="6846" y="0"/>
                  </a:moveTo>
                  <a:cubicBezTo>
                    <a:pt x="3713" y="0"/>
                    <a:pt x="1735" y="783"/>
                    <a:pt x="57" y="1648"/>
                  </a:cubicBezTo>
                  <a:cubicBezTo>
                    <a:pt x="1" y="1681"/>
                    <a:pt x="23" y="1770"/>
                    <a:pt x="90" y="1782"/>
                  </a:cubicBezTo>
                  <a:cubicBezTo>
                    <a:pt x="101" y="1770"/>
                    <a:pt x="112" y="1770"/>
                    <a:pt x="124" y="1770"/>
                  </a:cubicBezTo>
                  <a:cubicBezTo>
                    <a:pt x="1789" y="912"/>
                    <a:pt x="3756" y="137"/>
                    <a:pt x="6883" y="137"/>
                  </a:cubicBezTo>
                  <a:cubicBezTo>
                    <a:pt x="7213" y="137"/>
                    <a:pt x="7556" y="145"/>
                    <a:pt x="7913" y="163"/>
                  </a:cubicBezTo>
                  <a:cubicBezTo>
                    <a:pt x="7916" y="164"/>
                    <a:pt x="7919" y="164"/>
                    <a:pt x="7923" y="164"/>
                  </a:cubicBezTo>
                  <a:cubicBezTo>
                    <a:pt x="8003" y="164"/>
                    <a:pt x="8010" y="30"/>
                    <a:pt x="7924" y="30"/>
                  </a:cubicBezTo>
                  <a:cubicBezTo>
                    <a:pt x="7550" y="10"/>
                    <a:pt x="7191" y="0"/>
                    <a:pt x="6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1766390" y="2320337"/>
              <a:ext cx="138449" cy="84026"/>
            </a:xfrm>
            <a:custGeom>
              <a:rect b="b" l="l" r="r" t="t"/>
              <a:pathLst>
                <a:path extrusionOk="0" h="1845" w="3040">
                  <a:moveTo>
                    <a:pt x="2944" y="0"/>
                  </a:moveTo>
                  <a:cubicBezTo>
                    <a:pt x="2938" y="0"/>
                    <a:pt x="2931" y="1"/>
                    <a:pt x="2924" y="3"/>
                  </a:cubicBezTo>
                  <a:cubicBezTo>
                    <a:pt x="1875" y="416"/>
                    <a:pt x="915" y="996"/>
                    <a:pt x="56" y="1722"/>
                  </a:cubicBezTo>
                  <a:cubicBezTo>
                    <a:pt x="0" y="1755"/>
                    <a:pt x="34" y="1833"/>
                    <a:pt x="101" y="1844"/>
                  </a:cubicBezTo>
                  <a:cubicBezTo>
                    <a:pt x="112" y="1833"/>
                    <a:pt x="123" y="1833"/>
                    <a:pt x="145" y="1822"/>
                  </a:cubicBezTo>
                  <a:cubicBezTo>
                    <a:pt x="982" y="1108"/>
                    <a:pt x="1942" y="539"/>
                    <a:pt x="2969" y="126"/>
                  </a:cubicBezTo>
                  <a:cubicBezTo>
                    <a:pt x="3040" y="95"/>
                    <a:pt x="3009" y="0"/>
                    <a:pt x="2944" y="0"/>
                  </a:cubicBezTo>
                  <a:close/>
                </a:path>
              </a:pathLst>
            </a:custGeom>
            <a:solidFill>
              <a:srgbClr val="404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1519863" y="2068029"/>
              <a:ext cx="548423" cy="401002"/>
            </a:xfrm>
            <a:custGeom>
              <a:rect b="b" l="l" r="r" t="t"/>
              <a:pathLst>
                <a:path extrusionOk="0" h="8805" w="12042">
                  <a:moveTo>
                    <a:pt x="7859" y="1"/>
                  </a:moveTo>
                  <a:cubicBezTo>
                    <a:pt x="3313" y="1"/>
                    <a:pt x="252" y="3847"/>
                    <a:pt x="112" y="5699"/>
                  </a:cubicBezTo>
                  <a:cubicBezTo>
                    <a:pt x="1" y="7284"/>
                    <a:pt x="603" y="8433"/>
                    <a:pt x="2166" y="8735"/>
                  </a:cubicBezTo>
                  <a:cubicBezTo>
                    <a:pt x="2400" y="8782"/>
                    <a:pt x="2635" y="8804"/>
                    <a:pt x="2867" y="8804"/>
                  </a:cubicBezTo>
                  <a:cubicBezTo>
                    <a:pt x="4188" y="8804"/>
                    <a:pt x="5448" y="8080"/>
                    <a:pt x="6217" y="6960"/>
                  </a:cubicBezTo>
                  <a:cubicBezTo>
                    <a:pt x="7946" y="4427"/>
                    <a:pt x="9698" y="2541"/>
                    <a:pt x="12042" y="1057"/>
                  </a:cubicBezTo>
                  <a:cubicBezTo>
                    <a:pt x="10550" y="309"/>
                    <a:pt x="9145" y="1"/>
                    <a:pt x="7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1714516" y="2037014"/>
              <a:ext cx="353774" cy="95958"/>
            </a:xfrm>
            <a:custGeom>
              <a:rect b="b" l="l" r="r" t="t"/>
              <a:pathLst>
                <a:path extrusionOk="0" h="2107" w="7768">
                  <a:moveTo>
                    <a:pt x="2513" y="1"/>
                  </a:moveTo>
                  <a:cubicBezTo>
                    <a:pt x="1650" y="1"/>
                    <a:pt x="793" y="116"/>
                    <a:pt x="1" y="354"/>
                  </a:cubicBezTo>
                  <a:lnTo>
                    <a:pt x="1809" y="2106"/>
                  </a:lnTo>
                  <a:cubicBezTo>
                    <a:pt x="1809" y="2106"/>
                    <a:pt x="3016" y="1240"/>
                    <a:pt x="5044" y="1240"/>
                  </a:cubicBezTo>
                  <a:cubicBezTo>
                    <a:pt x="5835" y="1240"/>
                    <a:pt x="6750" y="1372"/>
                    <a:pt x="7768" y="1738"/>
                  </a:cubicBezTo>
                  <a:cubicBezTo>
                    <a:pt x="6479" y="605"/>
                    <a:pt x="4484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1645426" y="2134795"/>
              <a:ext cx="99146" cy="75054"/>
            </a:xfrm>
            <a:custGeom>
              <a:rect b="b" l="l" r="r" t="t"/>
              <a:pathLst>
                <a:path extrusionOk="0" h="1648" w="2177">
                  <a:moveTo>
                    <a:pt x="1974" y="1"/>
                  </a:moveTo>
                  <a:cubicBezTo>
                    <a:pt x="1769" y="1"/>
                    <a:pt x="1339" y="230"/>
                    <a:pt x="893" y="584"/>
                  </a:cubicBezTo>
                  <a:cubicBezTo>
                    <a:pt x="346" y="1008"/>
                    <a:pt x="0" y="1477"/>
                    <a:pt x="101" y="1611"/>
                  </a:cubicBezTo>
                  <a:cubicBezTo>
                    <a:pt x="121" y="1636"/>
                    <a:pt x="156" y="1647"/>
                    <a:pt x="202" y="1647"/>
                  </a:cubicBezTo>
                  <a:cubicBezTo>
                    <a:pt x="407" y="1647"/>
                    <a:pt x="838" y="1419"/>
                    <a:pt x="1284" y="1064"/>
                  </a:cubicBezTo>
                  <a:cubicBezTo>
                    <a:pt x="1819" y="629"/>
                    <a:pt x="2176" y="182"/>
                    <a:pt x="2076" y="37"/>
                  </a:cubicBezTo>
                  <a:cubicBezTo>
                    <a:pt x="2055" y="13"/>
                    <a:pt x="2020" y="1"/>
                    <a:pt x="1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1924926" y="2288730"/>
              <a:ext cx="287738" cy="28191"/>
            </a:xfrm>
            <a:custGeom>
              <a:rect b="b" l="l" r="r" t="t"/>
              <a:pathLst>
                <a:path extrusionOk="0" h="619" w="6318">
                  <a:moveTo>
                    <a:pt x="3691" y="0"/>
                  </a:moveTo>
                  <a:cubicBezTo>
                    <a:pt x="2375" y="0"/>
                    <a:pt x="1247" y="142"/>
                    <a:pt x="246" y="429"/>
                  </a:cubicBezTo>
                  <a:lnTo>
                    <a:pt x="57" y="474"/>
                  </a:lnTo>
                  <a:cubicBezTo>
                    <a:pt x="23" y="485"/>
                    <a:pt x="1" y="530"/>
                    <a:pt x="12" y="563"/>
                  </a:cubicBezTo>
                  <a:cubicBezTo>
                    <a:pt x="23" y="597"/>
                    <a:pt x="46" y="619"/>
                    <a:pt x="79" y="619"/>
                  </a:cubicBezTo>
                  <a:lnTo>
                    <a:pt x="101" y="619"/>
                  </a:lnTo>
                  <a:lnTo>
                    <a:pt x="280" y="563"/>
                  </a:lnTo>
                  <a:cubicBezTo>
                    <a:pt x="1274" y="276"/>
                    <a:pt x="2390" y="134"/>
                    <a:pt x="3696" y="134"/>
                  </a:cubicBezTo>
                  <a:cubicBezTo>
                    <a:pt x="4472" y="134"/>
                    <a:pt x="5315" y="184"/>
                    <a:pt x="6239" y="284"/>
                  </a:cubicBezTo>
                  <a:cubicBezTo>
                    <a:pt x="6284" y="284"/>
                    <a:pt x="6317" y="262"/>
                    <a:pt x="6317" y="217"/>
                  </a:cubicBezTo>
                  <a:cubicBezTo>
                    <a:pt x="6317" y="184"/>
                    <a:pt x="6295" y="150"/>
                    <a:pt x="6250" y="150"/>
                  </a:cubicBezTo>
                  <a:cubicBezTo>
                    <a:pt x="5322" y="50"/>
                    <a:pt x="4474" y="0"/>
                    <a:pt x="3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759330" y="2090390"/>
              <a:ext cx="293749" cy="46135"/>
            </a:xfrm>
            <a:custGeom>
              <a:rect b="b" l="l" r="r" t="t"/>
              <a:pathLst>
                <a:path extrusionOk="0" h="1013" w="6450">
                  <a:moveTo>
                    <a:pt x="4060" y="1"/>
                  </a:moveTo>
                  <a:cubicBezTo>
                    <a:pt x="3351" y="1"/>
                    <a:pt x="2759" y="106"/>
                    <a:pt x="2309" y="231"/>
                  </a:cubicBezTo>
                  <a:cubicBezTo>
                    <a:pt x="1784" y="354"/>
                    <a:pt x="1282" y="566"/>
                    <a:pt x="825" y="856"/>
                  </a:cubicBezTo>
                  <a:lnTo>
                    <a:pt x="144" y="187"/>
                  </a:lnTo>
                  <a:cubicBezTo>
                    <a:pt x="129" y="174"/>
                    <a:pt x="113" y="169"/>
                    <a:pt x="98" y="169"/>
                  </a:cubicBezTo>
                  <a:cubicBezTo>
                    <a:pt x="45" y="169"/>
                    <a:pt x="0" y="235"/>
                    <a:pt x="44" y="287"/>
                  </a:cubicBezTo>
                  <a:lnTo>
                    <a:pt x="769" y="990"/>
                  </a:lnTo>
                  <a:cubicBezTo>
                    <a:pt x="780" y="1001"/>
                    <a:pt x="802" y="1012"/>
                    <a:pt x="814" y="1012"/>
                  </a:cubicBezTo>
                  <a:cubicBezTo>
                    <a:pt x="836" y="1012"/>
                    <a:pt x="847" y="1001"/>
                    <a:pt x="858" y="1001"/>
                  </a:cubicBezTo>
                  <a:cubicBezTo>
                    <a:pt x="875" y="985"/>
                    <a:pt x="2075" y="146"/>
                    <a:pt x="4067" y="146"/>
                  </a:cubicBezTo>
                  <a:cubicBezTo>
                    <a:pt x="4742" y="146"/>
                    <a:pt x="5507" y="242"/>
                    <a:pt x="6349" y="499"/>
                  </a:cubicBezTo>
                  <a:cubicBezTo>
                    <a:pt x="6355" y="501"/>
                    <a:pt x="6361" y="502"/>
                    <a:pt x="6367" y="502"/>
                  </a:cubicBezTo>
                  <a:cubicBezTo>
                    <a:pt x="6397" y="502"/>
                    <a:pt x="6429" y="482"/>
                    <a:pt x="6438" y="454"/>
                  </a:cubicBezTo>
                  <a:cubicBezTo>
                    <a:pt x="6449" y="410"/>
                    <a:pt x="6427" y="376"/>
                    <a:pt x="6393" y="365"/>
                  </a:cubicBezTo>
                  <a:cubicBezTo>
                    <a:pt x="5525" y="97"/>
                    <a:pt x="4739" y="1"/>
                    <a:pt x="4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192265" y="2199329"/>
              <a:ext cx="322259" cy="175065"/>
            </a:xfrm>
            <a:custGeom>
              <a:rect b="b" l="l" r="r" t="t"/>
              <a:pathLst>
                <a:path extrusionOk="0" h="3844" w="7076">
                  <a:moveTo>
                    <a:pt x="1594" y="0"/>
                  </a:moveTo>
                  <a:cubicBezTo>
                    <a:pt x="1566" y="0"/>
                    <a:pt x="1538" y="15"/>
                    <a:pt x="1530" y="49"/>
                  </a:cubicBezTo>
                  <a:lnTo>
                    <a:pt x="12" y="3743"/>
                  </a:lnTo>
                  <a:cubicBezTo>
                    <a:pt x="1" y="3765"/>
                    <a:pt x="1" y="3787"/>
                    <a:pt x="12" y="3810"/>
                  </a:cubicBezTo>
                  <a:cubicBezTo>
                    <a:pt x="23" y="3832"/>
                    <a:pt x="45" y="3843"/>
                    <a:pt x="68" y="3843"/>
                  </a:cubicBezTo>
                  <a:lnTo>
                    <a:pt x="6975" y="3843"/>
                  </a:lnTo>
                  <a:cubicBezTo>
                    <a:pt x="7076" y="3843"/>
                    <a:pt x="7076" y="3698"/>
                    <a:pt x="6975" y="3698"/>
                  </a:cubicBezTo>
                  <a:lnTo>
                    <a:pt x="179" y="3698"/>
                  </a:lnTo>
                  <a:lnTo>
                    <a:pt x="1652" y="93"/>
                  </a:lnTo>
                  <a:cubicBezTo>
                    <a:pt x="1675" y="60"/>
                    <a:pt x="1652" y="15"/>
                    <a:pt x="1619" y="4"/>
                  </a:cubicBezTo>
                  <a:cubicBezTo>
                    <a:pt x="1611" y="2"/>
                    <a:pt x="1602" y="0"/>
                    <a:pt x="1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656220" y="2893178"/>
              <a:ext cx="133075" cy="227303"/>
            </a:xfrm>
            <a:custGeom>
              <a:rect b="b" l="l" r="r" t="t"/>
              <a:pathLst>
                <a:path extrusionOk="0" h="4991" w="2922">
                  <a:moveTo>
                    <a:pt x="105" y="0"/>
                  </a:moveTo>
                  <a:cubicBezTo>
                    <a:pt x="58" y="0"/>
                    <a:pt x="1" y="46"/>
                    <a:pt x="31" y="91"/>
                  </a:cubicBezTo>
                  <a:cubicBezTo>
                    <a:pt x="879" y="2100"/>
                    <a:pt x="1817" y="3740"/>
                    <a:pt x="2787" y="4957"/>
                  </a:cubicBezTo>
                  <a:cubicBezTo>
                    <a:pt x="2799" y="4979"/>
                    <a:pt x="2821" y="4990"/>
                    <a:pt x="2843" y="4990"/>
                  </a:cubicBezTo>
                  <a:cubicBezTo>
                    <a:pt x="2854" y="4990"/>
                    <a:pt x="2877" y="4979"/>
                    <a:pt x="2888" y="4968"/>
                  </a:cubicBezTo>
                  <a:cubicBezTo>
                    <a:pt x="2921" y="4945"/>
                    <a:pt x="2921" y="4901"/>
                    <a:pt x="2899" y="4879"/>
                  </a:cubicBezTo>
                  <a:cubicBezTo>
                    <a:pt x="1928" y="3662"/>
                    <a:pt x="1002" y="2033"/>
                    <a:pt x="154" y="35"/>
                  </a:cubicBezTo>
                  <a:cubicBezTo>
                    <a:pt x="147" y="10"/>
                    <a:pt x="127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1702082" y="2678306"/>
              <a:ext cx="491768" cy="380143"/>
            </a:xfrm>
            <a:custGeom>
              <a:rect b="b" l="l" r="r" t="t"/>
              <a:pathLst>
                <a:path extrusionOk="0" h="8347" w="10798">
                  <a:moveTo>
                    <a:pt x="98" y="0"/>
                  </a:moveTo>
                  <a:cubicBezTo>
                    <a:pt x="50" y="0"/>
                    <a:pt x="0" y="56"/>
                    <a:pt x="40" y="111"/>
                  </a:cubicBezTo>
                  <a:cubicBezTo>
                    <a:pt x="2629" y="3883"/>
                    <a:pt x="7282" y="7175"/>
                    <a:pt x="10351" y="8335"/>
                  </a:cubicBezTo>
                  <a:cubicBezTo>
                    <a:pt x="10356" y="8341"/>
                    <a:pt x="10362" y="8344"/>
                    <a:pt x="10368" y="8344"/>
                  </a:cubicBezTo>
                  <a:cubicBezTo>
                    <a:pt x="10373" y="8344"/>
                    <a:pt x="10379" y="8341"/>
                    <a:pt x="10384" y="8335"/>
                  </a:cubicBezTo>
                  <a:cubicBezTo>
                    <a:pt x="10396" y="8347"/>
                    <a:pt x="10407" y="8347"/>
                    <a:pt x="10418" y="8347"/>
                  </a:cubicBezTo>
                  <a:cubicBezTo>
                    <a:pt x="10429" y="8324"/>
                    <a:pt x="10440" y="8313"/>
                    <a:pt x="10451" y="8291"/>
                  </a:cubicBezTo>
                  <a:cubicBezTo>
                    <a:pt x="10451" y="8269"/>
                    <a:pt x="10686" y="6338"/>
                    <a:pt x="10786" y="5702"/>
                  </a:cubicBezTo>
                  <a:cubicBezTo>
                    <a:pt x="10797" y="5668"/>
                    <a:pt x="10775" y="5635"/>
                    <a:pt x="10730" y="5624"/>
                  </a:cubicBezTo>
                  <a:cubicBezTo>
                    <a:pt x="10697" y="5624"/>
                    <a:pt x="10663" y="5646"/>
                    <a:pt x="10652" y="5680"/>
                  </a:cubicBezTo>
                  <a:cubicBezTo>
                    <a:pt x="10563" y="6238"/>
                    <a:pt x="10373" y="7800"/>
                    <a:pt x="10317" y="8190"/>
                  </a:cubicBezTo>
                  <a:cubicBezTo>
                    <a:pt x="7271" y="6996"/>
                    <a:pt x="2707" y="3760"/>
                    <a:pt x="151" y="33"/>
                  </a:cubicBezTo>
                  <a:cubicBezTo>
                    <a:pt x="138" y="10"/>
                    <a:pt x="118" y="0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237490" y="2380317"/>
              <a:ext cx="130661" cy="420949"/>
            </a:xfrm>
            <a:custGeom>
              <a:rect b="b" l="l" r="r" t="t"/>
              <a:pathLst>
                <a:path extrusionOk="0" h="9243" w="2869">
                  <a:moveTo>
                    <a:pt x="79" y="0"/>
                  </a:moveTo>
                  <a:cubicBezTo>
                    <a:pt x="72" y="0"/>
                    <a:pt x="64" y="1"/>
                    <a:pt x="57" y="3"/>
                  </a:cubicBezTo>
                  <a:cubicBezTo>
                    <a:pt x="23" y="14"/>
                    <a:pt x="1" y="48"/>
                    <a:pt x="12" y="81"/>
                  </a:cubicBezTo>
                  <a:cubicBezTo>
                    <a:pt x="291" y="1219"/>
                    <a:pt x="1251" y="5147"/>
                    <a:pt x="2244" y="8227"/>
                  </a:cubicBezTo>
                  <a:cubicBezTo>
                    <a:pt x="2356" y="8585"/>
                    <a:pt x="2512" y="8908"/>
                    <a:pt x="2724" y="9209"/>
                  </a:cubicBezTo>
                  <a:cubicBezTo>
                    <a:pt x="2746" y="9232"/>
                    <a:pt x="2757" y="9243"/>
                    <a:pt x="2791" y="9243"/>
                  </a:cubicBezTo>
                  <a:cubicBezTo>
                    <a:pt x="2802" y="9243"/>
                    <a:pt x="2813" y="9243"/>
                    <a:pt x="2824" y="9232"/>
                  </a:cubicBezTo>
                  <a:cubicBezTo>
                    <a:pt x="2858" y="9209"/>
                    <a:pt x="2869" y="9165"/>
                    <a:pt x="2847" y="9131"/>
                  </a:cubicBezTo>
                  <a:cubicBezTo>
                    <a:pt x="2646" y="8841"/>
                    <a:pt x="2478" y="8529"/>
                    <a:pt x="2378" y="8183"/>
                  </a:cubicBezTo>
                  <a:cubicBezTo>
                    <a:pt x="1385" y="5114"/>
                    <a:pt x="425" y="1186"/>
                    <a:pt x="146" y="59"/>
                  </a:cubicBezTo>
                  <a:cubicBezTo>
                    <a:pt x="137" y="22"/>
                    <a:pt x="112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489618" y="2385509"/>
              <a:ext cx="22407" cy="153524"/>
            </a:xfrm>
            <a:custGeom>
              <a:rect b="b" l="l" r="r" t="t"/>
              <a:pathLst>
                <a:path extrusionOk="0" h="3371" w="492">
                  <a:moveTo>
                    <a:pt x="67" y="1"/>
                  </a:moveTo>
                  <a:cubicBezTo>
                    <a:pt x="34" y="1"/>
                    <a:pt x="0" y="34"/>
                    <a:pt x="0" y="79"/>
                  </a:cubicBezTo>
                  <a:cubicBezTo>
                    <a:pt x="22" y="1161"/>
                    <a:pt x="145" y="2244"/>
                    <a:pt x="357" y="3315"/>
                  </a:cubicBezTo>
                  <a:cubicBezTo>
                    <a:pt x="357" y="3348"/>
                    <a:pt x="391" y="3371"/>
                    <a:pt x="424" y="3371"/>
                  </a:cubicBezTo>
                  <a:lnTo>
                    <a:pt x="435" y="3371"/>
                  </a:lnTo>
                  <a:cubicBezTo>
                    <a:pt x="469" y="3360"/>
                    <a:pt x="491" y="3326"/>
                    <a:pt x="491" y="3293"/>
                  </a:cubicBezTo>
                  <a:cubicBezTo>
                    <a:pt x="279" y="2232"/>
                    <a:pt x="167" y="1150"/>
                    <a:pt x="134" y="67"/>
                  </a:cubicBezTo>
                  <a:cubicBezTo>
                    <a:pt x="134" y="34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923145" y="2849684"/>
              <a:ext cx="453877" cy="108664"/>
            </a:xfrm>
            <a:custGeom>
              <a:rect b="b" l="l" r="r" t="t"/>
              <a:pathLst>
                <a:path extrusionOk="0" h="2386" w="9966">
                  <a:moveTo>
                    <a:pt x="6678" y="0"/>
                  </a:moveTo>
                  <a:cubicBezTo>
                    <a:pt x="6007" y="0"/>
                    <a:pt x="5446" y="265"/>
                    <a:pt x="4877" y="834"/>
                  </a:cubicBezTo>
                  <a:cubicBezTo>
                    <a:pt x="3935" y="1754"/>
                    <a:pt x="2767" y="2254"/>
                    <a:pt x="1571" y="2254"/>
                  </a:cubicBezTo>
                  <a:cubicBezTo>
                    <a:pt x="1520" y="2254"/>
                    <a:pt x="1469" y="2253"/>
                    <a:pt x="1417" y="2251"/>
                  </a:cubicBezTo>
                  <a:cubicBezTo>
                    <a:pt x="960" y="2229"/>
                    <a:pt x="513" y="2207"/>
                    <a:pt x="78" y="2184"/>
                  </a:cubicBezTo>
                  <a:cubicBezTo>
                    <a:pt x="45" y="2184"/>
                    <a:pt x="11" y="2207"/>
                    <a:pt x="11" y="2240"/>
                  </a:cubicBezTo>
                  <a:cubicBezTo>
                    <a:pt x="0" y="2285"/>
                    <a:pt x="34" y="2318"/>
                    <a:pt x="78" y="2318"/>
                  </a:cubicBezTo>
                  <a:cubicBezTo>
                    <a:pt x="513" y="2352"/>
                    <a:pt x="960" y="2374"/>
                    <a:pt x="1406" y="2385"/>
                  </a:cubicBezTo>
                  <a:lnTo>
                    <a:pt x="1585" y="2385"/>
                  </a:lnTo>
                  <a:cubicBezTo>
                    <a:pt x="2812" y="2385"/>
                    <a:pt x="4006" y="1872"/>
                    <a:pt x="4966" y="935"/>
                  </a:cubicBezTo>
                  <a:cubicBezTo>
                    <a:pt x="5513" y="397"/>
                    <a:pt x="6036" y="144"/>
                    <a:pt x="6665" y="144"/>
                  </a:cubicBezTo>
                  <a:cubicBezTo>
                    <a:pt x="6793" y="144"/>
                    <a:pt x="6926" y="155"/>
                    <a:pt x="7064" y="176"/>
                  </a:cubicBezTo>
                  <a:cubicBezTo>
                    <a:pt x="7589" y="254"/>
                    <a:pt x="8102" y="388"/>
                    <a:pt x="8593" y="566"/>
                  </a:cubicBezTo>
                  <a:cubicBezTo>
                    <a:pt x="8930" y="682"/>
                    <a:pt x="9206" y="777"/>
                    <a:pt x="9433" y="777"/>
                  </a:cubicBezTo>
                  <a:cubicBezTo>
                    <a:pt x="9642" y="777"/>
                    <a:pt x="9809" y="697"/>
                    <a:pt x="9943" y="477"/>
                  </a:cubicBezTo>
                  <a:cubicBezTo>
                    <a:pt x="9966" y="443"/>
                    <a:pt x="9954" y="399"/>
                    <a:pt x="9921" y="388"/>
                  </a:cubicBezTo>
                  <a:cubicBezTo>
                    <a:pt x="9909" y="380"/>
                    <a:pt x="9896" y="376"/>
                    <a:pt x="9883" y="376"/>
                  </a:cubicBezTo>
                  <a:cubicBezTo>
                    <a:pt x="9860" y="376"/>
                    <a:pt x="9839" y="388"/>
                    <a:pt x="9832" y="410"/>
                  </a:cubicBezTo>
                  <a:cubicBezTo>
                    <a:pt x="9731" y="569"/>
                    <a:pt x="9607" y="635"/>
                    <a:pt x="9433" y="635"/>
                  </a:cubicBezTo>
                  <a:cubicBezTo>
                    <a:pt x="9241" y="635"/>
                    <a:pt x="8989" y="555"/>
                    <a:pt x="8638" y="432"/>
                  </a:cubicBezTo>
                  <a:cubicBezTo>
                    <a:pt x="8135" y="254"/>
                    <a:pt x="7611" y="120"/>
                    <a:pt x="7086" y="31"/>
                  </a:cubicBezTo>
                  <a:cubicBezTo>
                    <a:pt x="6945" y="10"/>
                    <a:pt x="6809" y="0"/>
                    <a:pt x="6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5"/>
          <p:cNvGrpSpPr/>
          <p:nvPr/>
        </p:nvGrpSpPr>
        <p:grpSpPr>
          <a:xfrm flipH="1" rot="10800000">
            <a:off x="4391657" y="1051248"/>
            <a:ext cx="1136400" cy="297575"/>
            <a:chOff x="2300425" y="4885000"/>
            <a:chExt cx="1136400" cy="297575"/>
          </a:xfrm>
        </p:grpSpPr>
        <p:sp>
          <p:nvSpPr>
            <p:cNvPr id="462" name="Google Shape;462;p35"/>
            <p:cNvSpPr/>
            <p:nvPr/>
          </p:nvSpPr>
          <p:spPr>
            <a:xfrm>
              <a:off x="2300425" y="4937025"/>
              <a:ext cx="1093825" cy="245550"/>
            </a:xfrm>
            <a:custGeom>
              <a:rect b="b" l="l" r="r" t="t"/>
              <a:pathLst>
                <a:path extrusionOk="0" h="9822" w="43753">
                  <a:moveTo>
                    <a:pt x="43696" y="0"/>
                  </a:moveTo>
                  <a:cubicBezTo>
                    <a:pt x="43599" y="0"/>
                    <a:pt x="43258" y="149"/>
                    <a:pt x="42875" y="410"/>
                  </a:cubicBezTo>
                  <a:cubicBezTo>
                    <a:pt x="42673" y="545"/>
                    <a:pt x="42487" y="831"/>
                    <a:pt x="42200" y="1034"/>
                  </a:cubicBezTo>
                  <a:cubicBezTo>
                    <a:pt x="41998" y="1185"/>
                    <a:pt x="41745" y="1320"/>
                    <a:pt x="41492" y="1523"/>
                  </a:cubicBezTo>
                  <a:cubicBezTo>
                    <a:pt x="41256" y="1675"/>
                    <a:pt x="40969" y="1759"/>
                    <a:pt x="40716" y="1928"/>
                  </a:cubicBezTo>
                  <a:cubicBezTo>
                    <a:pt x="40480" y="2079"/>
                    <a:pt x="40244" y="2248"/>
                    <a:pt x="39991" y="2434"/>
                  </a:cubicBezTo>
                  <a:cubicBezTo>
                    <a:pt x="39755" y="2585"/>
                    <a:pt x="39552" y="2822"/>
                    <a:pt x="39299" y="2973"/>
                  </a:cubicBezTo>
                  <a:cubicBezTo>
                    <a:pt x="39046" y="3125"/>
                    <a:pt x="38827" y="3311"/>
                    <a:pt x="38557" y="3479"/>
                  </a:cubicBezTo>
                  <a:cubicBezTo>
                    <a:pt x="38321" y="3614"/>
                    <a:pt x="38068" y="3783"/>
                    <a:pt x="37815" y="3935"/>
                  </a:cubicBezTo>
                  <a:cubicBezTo>
                    <a:pt x="37562" y="4087"/>
                    <a:pt x="37275" y="4120"/>
                    <a:pt x="37006" y="4255"/>
                  </a:cubicBezTo>
                  <a:cubicBezTo>
                    <a:pt x="36753" y="4390"/>
                    <a:pt x="36516" y="4576"/>
                    <a:pt x="36247" y="4711"/>
                  </a:cubicBezTo>
                  <a:cubicBezTo>
                    <a:pt x="35994" y="4846"/>
                    <a:pt x="35774" y="5048"/>
                    <a:pt x="35504" y="5183"/>
                  </a:cubicBezTo>
                  <a:cubicBezTo>
                    <a:pt x="35251" y="5335"/>
                    <a:pt x="34948" y="5335"/>
                    <a:pt x="34678" y="5470"/>
                  </a:cubicBezTo>
                  <a:cubicBezTo>
                    <a:pt x="34408" y="5588"/>
                    <a:pt x="34172" y="5773"/>
                    <a:pt x="33902" y="5891"/>
                  </a:cubicBezTo>
                  <a:cubicBezTo>
                    <a:pt x="33632" y="6009"/>
                    <a:pt x="33362" y="6111"/>
                    <a:pt x="33092" y="6212"/>
                  </a:cubicBezTo>
                  <a:cubicBezTo>
                    <a:pt x="32823" y="6313"/>
                    <a:pt x="32519" y="6364"/>
                    <a:pt x="32249" y="6465"/>
                  </a:cubicBezTo>
                  <a:cubicBezTo>
                    <a:pt x="31979" y="6566"/>
                    <a:pt x="31743" y="6768"/>
                    <a:pt x="31473" y="6870"/>
                  </a:cubicBezTo>
                  <a:cubicBezTo>
                    <a:pt x="31187" y="6971"/>
                    <a:pt x="30900" y="7021"/>
                    <a:pt x="30630" y="7106"/>
                  </a:cubicBezTo>
                  <a:cubicBezTo>
                    <a:pt x="30343" y="7190"/>
                    <a:pt x="30057" y="7224"/>
                    <a:pt x="29787" y="7308"/>
                  </a:cubicBezTo>
                  <a:cubicBezTo>
                    <a:pt x="29635" y="7359"/>
                    <a:pt x="29500" y="7392"/>
                    <a:pt x="29365" y="7426"/>
                  </a:cubicBezTo>
                  <a:cubicBezTo>
                    <a:pt x="29213" y="7443"/>
                    <a:pt x="29078" y="7477"/>
                    <a:pt x="28926" y="7510"/>
                  </a:cubicBezTo>
                  <a:cubicBezTo>
                    <a:pt x="28657" y="7578"/>
                    <a:pt x="28370" y="7662"/>
                    <a:pt x="28083" y="7730"/>
                  </a:cubicBezTo>
                  <a:cubicBezTo>
                    <a:pt x="27813" y="7780"/>
                    <a:pt x="27527" y="7814"/>
                    <a:pt x="27223" y="7848"/>
                  </a:cubicBezTo>
                  <a:cubicBezTo>
                    <a:pt x="26953" y="7898"/>
                    <a:pt x="26666" y="7932"/>
                    <a:pt x="26380" y="7983"/>
                  </a:cubicBezTo>
                  <a:cubicBezTo>
                    <a:pt x="26093" y="8033"/>
                    <a:pt x="25806" y="8151"/>
                    <a:pt x="25519" y="8185"/>
                  </a:cubicBezTo>
                  <a:cubicBezTo>
                    <a:pt x="25233" y="8219"/>
                    <a:pt x="24946" y="8219"/>
                    <a:pt x="24659" y="8236"/>
                  </a:cubicBezTo>
                  <a:cubicBezTo>
                    <a:pt x="24373" y="8269"/>
                    <a:pt x="24086" y="8337"/>
                    <a:pt x="23782" y="8371"/>
                  </a:cubicBezTo>
                  <a:cubicBezTo>
                    <a:pt x="23536" y="8371"/>
                    <a:pt x="23291" y="8333"/>
                    <a:pt x="23045" y="8333"/>
                  </a:cubicBezTo>
                  <a:cubicBezTo>
                    <a:pt x="23004" y="8333"/>
                    <a:pt x="22963" y="8334"/>
                    <a:pt x="22922" y="8337"/>
                  </a:cubicBezTo>
                  <a:cubicBezTo>
                    <a:pt x="22618" y="8337"/>
                    <a:pt x="22332" y="8421"/>
                    <a:pt x="22045" y="8438"/>
                  </a:cubicBezTo>
                  <a:cubicBezTo>
                    <a:pt x="21758" y="8421"/>
                    <a:pt x="21455" y="8388"/>
                    <a:pt x="21168" y="8371"/>
                  </a:cubicBezTo>
                  <a:lnTo>
                    <a:pt x="20308" y="8371"/>
                  </a:lnTo>
                  <a:cubicBezTo>
                    <a:pt x="20004" y="8337"/>
                    <a:pt x="19717" y="8236"/>
                    <a:pt x="19431" y="8219"/>
                  </a:cubicBezTo>
                  <a:cubicBezTo>
                    <a:pt x="19287" y="8202"/>
                    <a:pt x="19144" y="8202"/>
                    <a:pt x="19001" y="8202"/>
                  </a:cubicBezTo>
                  <a:cubicBezTo>
                    <a:pt x="18857" y="8202"/>
                    <a:pt x="18714" y="8202"/>
                    <a:pt x="18570" y="8185"/>
                  </a:cubicBezTo>
                  <a:cubicBezTo>
                    <a:pt x="18284" y="8151"/>
                    <a:pt x="17980" y="8151"/>
                    <a:pt x="17693" y="8101"/>
                  </a:cubicBezTo>
                  <a:cubicBezTo>
                    <a:pt x="17407" y="8067"/>
                    <a:pt x="17137" y="7915"/>
                    <a:pt x="16850" y="7865"/>
                  </a:cubicBezTo>
                  <a:cubicBezTo>
                    <a:pt x="16563" y="7814"/>
                    <a:pt x="16277" y="7780"/>
                    <a:pt x="15990" y="7730"/>
                  </a:cubicBezTo>
                  <a:cubicBezTo>
                    <a:pt x="15703" y="7679"/>
                    <a:pt x="15400" y="7696"/>
                    <a:pt x="15130" y="7629"/>
                  </a:cubicBezTo>
                  <a:cubicBezTo>
                    <a:pt x="14843" y="7561"/>
                    <a:pt x="14573" y="7409"/>
                    <a:pt x="14286" y="7359"/>
                  </a:cubicBezTo>
                  <a:cubicBezTo>
                    <a:pt x="14151" y="7308"/>
                    <a:pt x="14000" y="7308"/>
                    <a:pt x="13848" y="7308"/>
                  </a:cubicBezTo>
                  <a:cubicBezTo>
                    <a:pt x="13696" y="7291"/>
                    <a:pt x="13561" y="7274"/>
                    <a:pt x="13409" y="7241"/>
                  </a:cubicBezTo>
                  <a:cubicBezTo>
                    <a:pt x="13139" y="7156"/>
                    <a:pt x="12870" y="7021"/>
                    <a:pt x="12583" y="6937"/>
                  </a:cubicBezTo>
                  <a:cubicBezTo>
                    <a:pt x="12296" y="6870"/>
                    <a:pt x="12043" y="6718"/>
                    <a:pt x="11773" y="6633"/>
                  </a:cubicBezTo>
                  <a:cubicBezTo>
                    <a:pt x="11486" y="6549"/>
                    <a:pt x="11217" y="6448"/>
                    <a:pt x="10930" y="6364"/>
                  </a:cubicBezTo>
                  <a:cubicBezTo>
                    <a:pt x="10660" y="6262"/>
                    <a:pt x="10356" y="6245"/>
                    <a:pt x="10087" y="6144"/>
                  </a:cubicBezTo>
                  <a:cubicBezTo>
                    <a:pt x="9817" y="6043"/>
                    <a:pt x="9547" y="5891"/>
                    <a:pt x="9294" y="5773"/>
                  </a:cubicBezTo>
                  <a:cubicBezTo>
                    <a:pt x="9007" y="5655"/>
                    <a:pt x="8737" y="5588"/>
                    <a:pt x="8467" y="5486"/>
                  </a:cubicBezTo>
                  <a:cubicBezTo>
                    <a:pt x="8181" y="5368"/>
                    <a:pt x="7961" y="5166"/>
                    <a:pt x="7692" y="5048"/>
                  </a:cubicBezTo>
                  <a:cubicBezTo>
                    <a:pt x="7422" y="4913"/>
                    <a:pt x="7118" y="4896"/>
                    <a:pt x="6865" y="4761"/>
                  </a:cubicBezTo>
                  <a:cubicBezTo>
                    <a:pt x="6595" y="4626"/>
                    <a:pt x="6359" y="4407"/>
                    <a:pt x="6106" y="4289"/>
                  </a:cubicBezTo>
                  <a:cubicBezTo>
                    <a:pt x="5836" y="4154"/>
                    <a:pt x="5549" y="4087"/>
                    <a:pt x="5296" y="3952"/>
                  </a:cubicBezTo>
                  <a:cubicBezTo>
                    <a:pt x="5027" y="3817"/>
                    <a:pt x="4757" y="3715"/>
                    <a:pt x="4504" y="3564"/>
                  </a:cubicBezTo>
                  <a:cubicBezTo>
                    <a:pt x="4234" y="3429"/>
                    <a:pt x="4015" y="3193"/>
                    <a:pt x="3779" y="3058"/>
                  </a:cubicBezTo>
                  <a:cubicBezTo>
                    <a:pt x="3509" y="2889"/>
                    <a:pt x="3239" y="2805"/>
                    <a:pt x="3003" y="2653"/>
                  </a:cubicBezTo>
                  <a:cubicBezTo>
                    <a:pt x="2733" y="2501"/>
                    <a:pt x="2497" y="2282"/>
                    <a:pt x="2277" y="2130"/>
                  </a:cubicBezTo>
                  <a:cubicBezTo>
                    <a:pt x="2008" y="1961"/>
                    <a:pt x="1755" y="1810"/>
                    <a:pt x="1518" y="1675"/>
                  </a:cubicBezTo>
                  <a:cubicBezTo>
                    <a:pt x="1232" y="1506"/>
                    <a:pt x="945" y="1455"/>
                    <a:pt x="743" y="1337"/>
                  </a:cubicBezTo>
                  <a:cubicBezTo>
                    <a:pt x="356" y="1100"/>
                    <a:pt x="140" y="940"/>
                    <a:pt x="71" y="940"/>
                  </a:cubicBezTo>
                  <a:cubicBezTo>
                    <a:pt x="62" y="940"/>
                    <a:pt x="55" y="943"/>
                    <a:pt x="51" y="949"/>
                  </a:cubicBezTo>
                  <a:cubicBezTo>
                    <a:pt x="0" y="1000"/>
                    <a:pt x="169" y="1202"/>
                    <a:pt x="540" y="1573"/>
                  </a:cubicBezTo>
                  <a:cubicBezTo>
                    <a:pt x="709" y="1742"/>
                    <a:pt x="945" y="1928"/>
                    <a:pt x="1198" y="2147"/>
                  </a:cubicBezTo>
                  <a:cubicBezTo>
                    <a:pt x="1400" y="2332"/>
                    <a:pt x="1636" y="2518"/>
                    <a:pt x="1889" y="2720"/>
                  </a:cubicBezTo>
                  <a:cubicBezTo>
                    <a:pt x="2092" y="2906"/>
                    <a:pt x="2294" y="3125"/>
                    <a:pt x="2547" y="3328"/>
                  </a:cubicBezTo>
                  <a:cubicBezTo>
                    <a:pt x="2767" y="3496"/>
                    <a:pt x="3053" y="3614"/>
                    <a:pt x="3306" y="3800"/>
                  </a:cubicBezTo>
                  <a:cubicBezTo>
                    <a:pt x="3542" y="3968"/>
                    <a:pt x="3846" y="4053"/>
                    <a:pt x="4116" y="4221"/>
                  </a:cubicBezTo>
                  <a:cubicBezTo>
                    <a:pt x="4352" y="4390"/>
                    <a:pt x="4537" y="4643"/>
                    <a:pt x="4807" y="4795"/>
                  </a:cubicBezTo>
                  <a:cubicBezTo>
                    <a:pt x="5060" y="4947"/>
                    <a:pt x="5347" y="5065"/>
                    <a:pt x="5617" y="5217"/>
                  </a:cubicBezTo>
                  <a:cubicBezTo>
                    <a:pt x="5870" y="5352"/>
                    <a:pt x="6140" y="5503"/>
                    <a:pt x="6410" y="5638"/>
                  </a:cubicBezTo>
                  <a:cubicBezTo>
                    <a:pt x="6663" y="5790"/>
                    <a:pt x="6949" y="5874"/>
                    <a:pt x="7236" y="6009"/>
                  </a:cubicBezTo>
                  <a:cubicBezTo>
                    <a:pt x="7489" y="6144"/>
                    <a:pt x="7742" y="6330"/>
                    <a:pt x="8012" y="6448"/>
                  </a:cubicBezTo>
                  <a:cubicBezTo>
                    <a:pt x="8282" y="6583"/>
                    <a:pt x="8518" y="6768"/>
                    <a:pt x="8805" y="6903"/>
                  </a:cubicBezTo>
                  <a:cubicBezTo>
                    <a:pt x="9075" y="7038"/>
                    <a:pt x="9378" y="7072"/>
                    <a:pt x="9665" y="7190"/>
                  </a:cubicBezTo>
                  <a:cubicBezTo>
                    <a:pt x="9952" y="7308"/>
                    <a:pt x="10222" y="7409"/>
                    <a:pt x="10508" y="7527"/>
                  </a:cubicBezTo>
                  <a:cubicBezTo>
                    <a:pt x="10795" y="7629"/>
                    <a:pt x="11048" y="7780"/>
                    <a:pt x="11335" y="7898"/>
                  </a:cubicBezTo>
                  <a:cubicBezTo>
                    <a:pt x="11621" y="7983"/>
                    <a:pt x="11925" y="8050"/>
                    <a:pt x="12212" y="8135"/>
                  </a:cubicBezTo>
                  <a:cubicBezTo>
                    <a:pt x="12498" y="8219"/>
                    <a:pt x="12802" y="8286"/>
                    <a:pt x="13089" y="8371"/>
                  </a:cubicBezTo>
                  <a:cubicBezTo>
                    <a:pt x="13241" y="8421"/>
                    <a:pt x="13376" y="8472"/>
                    <a:pt x="13527" y="8506"/>
                  </a:cubicBezTo>
                  <a:cubicBezTo>
                    <a:pt x="13662" y="8556"/>
                    <a:pt x="13814" y="8590"/>
                    <a:pt x="13966" y="8624"/>
                  </a:cubicBezTo>
                  <a:cubicBezTo>
                    <a:pt x="14253" y="8708"/>
                    <a:pt x="14506" y="8893"/>
                    <a:pt x="14809" y="8961"/>
                  </a:cubicBezTo>
                  <a:cubicBezTo>
                    <a:pt x="15096" y="9045"/>
                    <a:pt x="15400" y="9130"/>
                    <a:pt x="15686" y="9180"/>
                  </a:cubicBezTo>
                  <a:cubicBezTo>
                    <a:pt x="15990" y="9248"/>
                    <a:pt x="16293" y="9298"/>
                    <a:pt x="16580" y="9366"/>
                  </a:cubicBezTo>
                  <a:cubicBezTo>
                    <a:pt x="16884" y="9416"/>
                    <a:pt x="17187" y="9450"/>
                    <a:pt x="17491" y="9501"/>
                  </a:cubicBezTo>
                  <a:cubicBezTo>
                    <a:pt x="17643" y="9526"/>
                    <a:pt x="17795" y="9526"/>
                    <a:pt x="17946" y="9526"/>
                  </a:cubicBezTo>
                  <a:cubicBezTo>
                    <a:pt x="18098" y="9526"/>
                    <a:pt x="18250" y="9526"/>
                    <a:pt x="18402" y="9551"/>
                  </a:cubicBezTo>
                  <a:cubicBezTo>
                    <a:pt x="18705" y="9585"/>
                    <a:pt x="19009" y="9585"/>
                    <a:pt x="19313" y="9602"/>
                  </a:cubicBezTo>
                  <a:cubicBezTo>
                    <a:pt x="19616" y="9636"/>
                    <a:pt x="19920" y="9703"/>
                    <a:pt x="20223" y="9737"/>
                  </a:cubicBezTo>
                  <a:cubicBezTo>
                    <a:pt x="20527" y="9737"/>
                    <a:pt x="20831" y="9804"/>
                    <a:pt x="21134" y="9821"/>
                  </a:cubicBezTo>
                  <a:cubicBezTo>
                    <a:pt x="21438" y="9821"/>
                    <a:pt x="21741" y="9804"/>
                    <a:pt x="22045" y="9804"/>
                  </a:cubicBezTo>
                  <a:cubicBezTo>
                    <a:pt x="22247" y="9804"/>
                    <a:pt x="22450" y="9812"/>
                    <a:pt x="22652" y="9812"/>
                  </a:cubicBezTo>
                  <a:cubicBezTo>
                    <a:pt x="22753" y="9812"/>
                    <a:pt x="22855" y="9810"/>
                    <a:pt x="22956" y="9804"/>
                  </a:cubicBezTo>
                  <a:cubicBezTo>
                    <a:pt x="23276" y="9787"/>
                    <a:pt x="23563" y="9703"/>
                    <a:pt x="23867" y="9686"/>
                  </a:cubicBezTo>
                  <a:cubicBezTo>
                    <a:pt x="23935" y="9682"/>
                    <a:pt x="24005" y="9681"/>
                    <a:pt x="24075" y="9681"/>
                  </a:cubicBezTo>
                  <a:cubicBezTo>
                    <a:pt x="24200" y="9681"/>
                    <a:pt x="24327" y="9685"/>
                    <a:pt x="24453" y="9685"/>
                  </a:cubicBezTo>
                  <a:cubicBezTo>
                    <a:pt x="24568" y="9685"/>
                    <a:pt x="24682" y="9682"/>
                    <a:pt x="24794" y="9669"/>
                  </a:cubicBezTo>
                  <a:cubicBezTo>
                    <a:pt x="25098" y="9636"/>
                    <a:pt x="25384" y="9568"/>
                    <a:pt x="25688" y="9534"/>
                  </a:cubicBezTo>
                  <a:cubicBezTo>
                    <a:pt x="25992" y="9501"/>
                    <a:pt x="26295" y="9416"/>
                    <a:pt x="26582" y="9366"/>
                  </a:cubicBezTo>
                  <a:cubicBezTo>
                    <a:pt x="26886" y="9315"/>
                    <a:pt x="27206" y="9332"/>
                    <a:pt x="27493" y="9281"/>
                  </a:cubicBezTo>
                  <a:cubicBezTo>
                    <a:pt x="27796" y="9231"/>
                    <a:pt x="28083" y="9079"/>
                    <a:pt x="28370" y="9012"/>
                  </a:cubicBezTo>
                  <a:cubicBezTo>
                    <a:pt x="28673" y="8944"/>
                    <a:pt x="28977" y="8910"/>
                    <a:pt x="29264" y="8843"/>
                  </a:cubicBezTo>
                  <a:cubicBezTo>
                    <a:pt x="29416" y="8792"/>
                    <a:pt x="29567" y="8775"/>
                    <a:pt x="29719" y="8742"/>
                  </a:cubicBezTo>
                  <a:cubicBezTo>
                    <a:pt x="29871" y="8708"/>
                    <a:pt x="30006" y="8674"/>
                    <a:pt x="30158" y="8624"/>
                  </a:cubicBezTo>
                  <a:cubicBezTo>
                    <a:pt x="30444" y="8522"/>
                    <a:pt x="30714" y="8371"/>
                    <a:pt x="31001" y="8286"/>
                  </a:cubicBezTo>
                  <a:cubicBezTo>
                    <a:pt x="31288" y="8185"/>
                    <a:pt x="31608" y="8151"/>
                    <a:pt x="31878" y="8050"/>
                  </a:cubicBezTo>
                  <a:cubicBezTo>
                    <a:pt x="32165" y="7932"/>
                    <a:pt x="32468" y="7882"/>
                    <a:pt x="32755" y="7763"/>
                  </a:cubicBezTo>
                  <a:cubicBezTo>
                    <a:pt x="33042" y="7645"/>
                    <a:pt x="33278" y="7426"/>
                    <a:pt x="33548" y="7325"/>
                  </a:cubicBezTo>
                  <a:cubicBezTo>
                    <a:pt x="33835" y="7207"/>
                    <a:pt x="34138" y="7139"/>
                    <a:pt x="34408" y="7021"/>
                  </a:cubicBezTo>
                  <a:cubicBezTo>
                    <a:pt x="34695" y="6886"/>
                    <a:pt x="34931" y="6701"/>
                    <a:pt x="35201" y="6566"/>
                  </a:cubicBezTo>
                  <a:cubicBezTo>
                    <a:pt x="35471" y="6431"/>
                    <a:pt x="35724" y="6262"/>
                    <a:pt x="35977" y="6111"/>
                  </a:cubicBezTo>
                  <a:cubicBezTo>
                    <a:pt x="36247" y="5959"/>
                    <a:pt x="36567" y="5891"/>
                    <a:pt x="36820" y="5739"/>
                  </a:cubicBezTo>
                  <a:cubicBezTo>
                    <a:pt x="37090" y="5588"/>
                    <a:pt x="37343" y="5436"/>
                    <a:pt x="37596" y="5267"/>
                  </a:cubicBezTo>
                  <a:cubicBezTo>
                    <a:pt x="37866" y="5132"/>
                    <a:pt x="38119" y="4964"/>
                    <a:pt x="38355" y="4795"/>
                  </a:cubicBezTo>
                  <a:cubicBezTo>
                    <a:pt x="38608" y="4609"/>
                    <a:pt x="38793" y="4356"/>
                    <a:pt x="39030" y="4188"/>
                  </a:cubicBezTo>
                  <a:cubicBezTo>
                    <a:pt x="39283" y="4002"/>
                    <a:pt x="39569" y="3884"/>
                    <a:pt x="39805" y="3715"/>
                  </a:cubicBezTo>
                  <a:cubicBezTo>
                    <a:pt x="40058" y="3530"/>
                    <a:pt x="40278" y="3328"/>
                    <a:pt x="40497" y="3142"/>
                  </a:cubicBezTo>
                  <a:cubicBezTo>
                    <a:pt x="40750" y="2956"/>
                    <a:pt x="40952" y="2737"/>
                    <a:pt x="41172" y="2569"/>
                  </a:cubicBezTo>
                  <a:cubicBezTo>
                    <a:pt x="41425" y="2366"/>
                    <a:pt x="41694" y="2214"/>
                    <a:pt x="41914" y="2029"/>
                  </a:cubicBezTo>
                  <a:cubicBezTo>
                    <a:pt x="42150" y="1810"/>
                    <a:pt x="42352" y="1590"/>
                    <a:pt x="42555" y="1405"/>
                  </a:cubicBezTo>
                  <a:cubicBezTo>
                    <a:pt x="42791" y="1152"/>
                    <a:pt x="42976" y="932"/>
                    <a:pt x="43145" y="747"/>
                  </a:cubicBezTo>
                  <a:cubicBezTo>
                    <a:pt x="43499" y="376"/>
                    <a:pt x="43752" y="55"/>
                    <a:pt x="43718" y="5"/>
                  </a:cubicBezTo>
                  <a:cubicBezTo>
                    <a:pt x="43714" y="2"/>
                    <a:pt x="43706" y="0"/>
                    <a:pt x="4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3256750" y="4885000"/>
              <a:ext cx="180075" cy="152925"/>
            </a:xfrm>
            <a:custGeom>
              <a:rect b="b" l="l" r="r" t="t"/>
              <a:pathLst>
                <a:path extrusionOk="0" h="6117" w="7203">
                  <a:moveTo>
                    <a:pt x="5678" y="1764"/>
                  </a:moveTo>
                  <a:cubicBezTo>
                    <a:pt x="5672" y="1771"/>
                    <a:pt x="5668" y="1777"/>
                    <a:pt x="5668" y="1782"/>
                  </a:cubicBezTo>
                  <a:cubicBezTo>
                    <a:pt x="5668" y="1782"/>
                    <a:pt x="5672" y="1774"/>
                    <a:pt x="5678" y="1764"/>
                  </a:cubicBezTo>
                  <a:close/>
                  <a:moveTo>
                    <a:pt x="7154" y="0"/>
                  </a:moveTo>
                  <a:cubicBezTo>
                    <a:pt x="7145" y="0"/>
                    <a:pt x="7134" y="4"/>
                    <a:pt x="7118" y="11"/>
                  </a:cubicBezTo>
                  <a:cubicBezTo>
                    <a:pt x="6967" y="45"/>
                    <a:pt x="6798" y="112"/>
                    <a:pt x="6663" y="146"/>
                  </a:cubicBezTo>
                  <a:cubicBezTo>
                    <a:pt x="6632" y="150"/>
                    <a:pt x="6604" y="151"/>
                    <a:pt x="6576" y="151"/>
                  </a:cubicBezTo>
                  <a:cubicBezTo>
                    <a:pt x="6526" y="151"/>
                    <a:pt x="6479" y="147"/>
                    <a:pt x="6431" y="147"/>
                  </a:cubicBezTo>
                  <a:cubicBezTo>
                    <a:pt x="6387" y="147"/>
                    <a:pt x="6342" y="151"/>
                    <a:pt x="6292" y="163"/>
                  </a:cubicBezTo>
                  <a:cubicBezTo>
                    <a:pt x="6140" y="197"/>
                    <a:pt x="5988" y="298"/>
                    <a:pt x="5853" y="332"/>
                  </a:cubicBezTo>
                  <a:cubicBezTo>
                    <a:pt x="5718" y="365"/>
                    <a:pt x="5583" y="349"/>
                    <a:pt x="5465" y="382"/>
                  </a:cubicBezTo>
                  <a:cubicBezTo>
                    <a:pt x="5398" y="382"/>
                    <a:pt x="5314" y="416"/>
                    <a:pt x="5280" y="433"/>
                  </a:cubicBezTo>
                  <a:cubicBezTo>
                    <a:pt x="5246" y="433"/>
                    <a:pt x="5212" y="450"/>
                    <a:pt x="5179" y="450"/>
                  </a:cubicBezTo>
                  <a:cubicBezTo>
                    <a:pt x="5169" y="452"/>
                    <a:pt x="5159" y="453"/>
                    <a:pt x="5148" y="453"/>
                  </a:cubicBezTo>
                  <a:cubicBezTo>
                    <a:pt x="5083" y="453"/>
                    <a:pt x="5000" y="416"/>
                    <a:pt x="4943" y="416"/>
                  </a:cubicBezTo>
                  <a:cubicBezTo>
                    <a:pt x="4875" y="433"/>
                    <a:pt x="4808" y="517"/>
                    <a:pt x="4740" y="534"/>
                  </a:cubicBezTo>
                  <a:cubicBezTo>
                    <a:pt x="4673" y="551"/>
                    <a:pt x="4605" y="602"/>
                    <a:pt x="4538" y="618"/>
                  </a:cubicBezTo>
                  <a:cubicBezTo>
                    <a:pt x="4531" y="620"/>
                    <a:pt x="4525" y="620"/>
                    <a:pt x="4518" y="620"/>
                  </a:cubicBezTo>
                  <a:cubicBezTo>
                    <a:pt x="4447" y="620"/>
                    <a:pt x="4377" y="549"/>
                    <a:pt x="4318" y="549"/>
                  </a:cubicBezTo>
                  <a:cubicBezTo>
                    <a:pt x="4312" y="549"/>
                    <a:pt x="4307" y="550"/>
                    <a:pt x="4302" y="551"/>
                  </a:cubicBezTo>
                  <a:cubicBezTo>
                    <a:pt x="4217" y="585"/>
                    <a:pt x="4150" y="618"/>
                    <a:pt x="4082" y="635"/>
                  </a:cubicBezTo>
                  <a:cubicBezTo>
                    <a:pt x="4015" y="652"/>
                    <a:pt x="3947" y="737"/>
                    <a:pt x="3880" y="753"/>
                  </a:cubicBezTo>
                  <a:cubicBezTo>
                    <a:pt x="3870" y="756"/>
                    <a:pt x="3859" y="757"/>
                    <a:pt x="3848" y="757"/>
                  </a:cubicBezTo>
                  <a:cubicBezTo>
                    <a:pt x="3806" y="757"/>
                    <a:pt x="3760" y="741"/>
                    <a:pt x="3716" y="741"/>
                  </a:cubicBezTo>
                  <a:cubicBezTo>
                    <a:pt x="3697" y="741"/>
                    <a:pt x="3678" y="745"/>
                    <a:pt x="3661" y="753"/>
                  </a:cubicBezTo>
                  <a:cubicBezTo>
                    <a:pt x="3576" y="770"/>
                    <a:pt x="3543" y="888"/>
                    <a:pt x="3458" y="905"/>
                  </a:cubicBezTo>
                  <a:cubicBezTo>
                    <a:pt x="3425" y="914"/>
                    <a:pt x="3387" y="914"/>
                    <a:pt x="3349" y="914"/>
                  </a:cubicBezTo>
                  <a:cubicBezTo>
                    <a:pt x="3311" y="914"/>
                    <a:pt x="3273" y="914"/>
                    <a:pt x="3239" y="922"/>
                  </a:cubicBezTo>
                  <a:cubicBezTo>
                    <a:pt x="3225" y="926"/>
                    <a:pt x="3210" y="927"/>
                    <a:pt x="3194" y="927"/>
                  </a:cubicBezTo>
                  <a:cubicBezTo>
                    <a:pt x="3152" y="927"/>
                    <a:pt x="3107" y="917"/>
                    <a:pt x="3064" y="917"/>
                  </a:cubicBezTo>
                  <a:cubicBezTo>
                    <a:pt x="3049" y="917"/>
                    <a:pt x="3034" y="918"/>
                    <a:pt x="3020" y="922"/>
                  </a:cubicBezTo>
                  <a:cubicBezTo>
                    <a:pt x="2935" y="956"/>
                    <a:pt x="2868" y="989"/>
                    <a:pt x="2800" y="1006"/>
                  </a:cubicBezTo>
                  <a:cubicBezTo>
                    <a:pt x="2733" y="1023"/>
                    <a:pt x="2682" y="1124"/>
                    <a:pt x="2615" y="1158"/>
                  </a:cubicBezTo>
                  <a:cubicBezTo>
                    <a:pt x="2600" y="1162"/>
                    <a:pt x="2584" y="1163"/>
                    <a:pt x="2567" y="1163"/>
                  </a:cubicBezTo>
                  <a:cubicBezTo>
                    <a:pt x="2537" y="1163"/>
                    <a:pt x="2506" y="1159"/>
                    <a:pt x="2476" y="1159"/>
                  </a:cubicBezTo>
                  <a:cubicBezTo>
                    <a:pt x="2448" y="1159"/>
                    <a:pt x="2421" y="1163"/>
                    <a:pt x="2396" y="1175"/>
                  </a:cubicBezTo>
                  <a:cubicBezTo>
                    <a:pt x="2311" y="1192"/>
                    <a:pt x="2261" y="1259"/>
                    <a:pt x="2193" y="1276"/>
                  </a:cubicBezTo>
                  <a:cubicBezTo>
                    <a:pt x="2176" y="1283"/>
                    <a:pt x="2159" y="1286"/>
                    <a:pt x="2141" y="1286"/>
                  </a:cubicBezTo>
                  <a:cubicBezTo>
                    <a:pt x="2085" y="1286"/>
                    <a:pt x="2029" y="1257"/>
                    <a:pt x="1981" y="1257"/>
                  </a:cubicBezTo>
                  <a:cubicBezTo>
                    <a:pt x="1973" y="1257"/>
                    <a:pt x="1965" y="1257"/>
                    <a:pt x="1957" y="1259"/>
                  </a:cubicBezTo>
                  <a:cubicBezTo>
                    <a:pt x="1890" y="1293"/>
                    <a:pt x="1839" y="1394"/>
                    <a:pt x="1772" y="1428"/>
                  </a:cubicBezTo>
                  <a:cubicBezTo>
                    <a:pt x="1762" y="1430"/>
                    <a:pt x="1752" y="1431"/>
                    <a:pt x="1743" y="1431"/>
                  </a:cubicBezTo>
                  <a:cubicBezTo>
                    <a:pt x="1685" y="1431"/>
                    <a:pt x="1629" y="1402"/>
                    <a:pt x="1579" y="1402"/>
                  </a:cubicBezTo>
                  <a:cubicBezTo>
                    <a:pt x="1564" y="1402"/>
                    <a:pt x="1549" y="1404"/>
                    <a:pt x="1536" y="1411"/>
                  </a:cubicBezTo>
                  <a:cubicBezTo>
                    <a:pt x="1468" y="1445"/>
                    <a:pt x="1417" y="1529"/>
                    <a:pt x="1350" y="1563"/>
                  </a:cubicBezTo>
                  <a:cubicBezTo>
                    <a:pt x="1266" y="1597"/>
                    <a:pt x="1215" y="1647"/>
                    <a:pt x="1148" y="1681"/>
                  </a:cubicBezTo>
                  <a:cubicBezTo>
                    <a:pt x="1130" y="1688"/>
                    <a:pt x="1113" y="1691"/>
                    <a:pt x="1096" y="1691"/>
                  </a:cubicBezTo>
                  <a:cubicBezTo>
                    <a:pt x="1039" y="1691"/>
                    <a:pt x="984" y="1661"/>
                    <a:pt x="935" y="1661"/>
                  </a:cubicBezTo>
                  <a:cubicBezTo>
                    <a:pt x="927" y="1661"/>
                    <a:pt x="919" y="1662"/>
                    <a:pt x="911" y="1664"/>
                  </a:cubicBezTo>
                  <a:cubicBezTo>
                    <a:pt x="827" y="1698"/>
                    <a:pt x="777" y="1782"/>
                    <a:pt x="726" y="1816"/>
                  </a:cubicBezTo>
                  <a:cubicBezTo>
                    <a:pt x="684" y="1833"/>
                    <a:pt x="642" y="1833"/>
                    <a:pt x="602" y="1833"/>
                  </a:cubicBezTo>
                  <a:cubicBezTo>
                    <a:pt x="561" y="1833"/>
                    <a:pt x="524" y="1833"/>
                    <a:pt x="490" y="1850"/>
                  </a:cubicBezTo>
                  <a:cubicBezTo>
                    <a:pt x="422" y="1900"/>
                    <a:pt x="355" y="1934"/>
                    <a:pt x="287" y="1985"/>
                  </a:cubicBezTo>
                  <a:cubicBezTo>
                    <a:pt x="203" y="2035"/>
                    <a:pt x="203" y="2204"/>
                    <a:pt x="152" y="2254"/>
                  </a:cubicBezTo>
                  <a:cubicBezTo>
                    <a:pt x="102" y="2305"/>
                    <a:pt x="51" y="2339"/>
                    <a:pt x="34" y="2373"/>
                  </a:cubicBezTo>
                  <a:cubicBezTo>
                    <a:pt x="1" y="2423"/>
                    <a:pt x="1" y="2474"/>
                    <a:pt x="34" y="2474"/>
                  </a:cubicBezTo>
                  <a:cubicBezTo>
                    <a:pt x="68" y="2474"/>
                    <a:pt x="102" y="2491"/>
                    <a:pt x="119" y="2507"/>
                  </a:cubicBezTo>
                  <a:cubicBezTo>
                    <a:pt x="152" y="2524"/>
                    <a:pt x="186" y="2524"/>
                    <a:pt x="254" y="2524"/>
                  </a:cubicBezTo>
                  <a:cubicBezTo>
                    <a:pt x="276" y="2530"/>
                    <a:pt x="299" y="2532"/>
                    <a:pt x="322" y="2532"/>
                  </a:cubicBezTo>
                  <a:cubicBezTo>
                    <a:pt x="368" y="2532"/>
                    <a:pt x="417" y="2524"/>
                    <a:pt x="473" y="2524"/>
                  </a:cubicBezTo>
                  <a:cubicBezTo>
                    <a:pt x="518" y="2524"/>
                    <a:pt x="563" y="2532"/>
                    <a:pt x="613" y="2532"/>
                  </a:cubicBezTo>
                  <a:cubicBezTo>
                    <a:pt x="638" y="2532"/>
                    <a:pt x="664" y="2530"/>
                    <a:pt x="692" y="2524"/>
                  </a:cubicBezTo>
                  <a:cubicBezTo>
                    <a:pt x="760" y="2524"/>
                    <a:pt x="861" y="2592"/>
                    <a:pt x="928" y="2592"/>
                  </a:cubicBezTo>
                  <a:cubicBezTo>
                    <a:pt x="996" y="2592"/>
                    <a:pt x="1063" y="2541"/>
                    <a:pt x="1131" y="2524"/>
                  </a:cubicBezTo>
                  <a:cubicBezTo>
                    <a:pt x="1215" y="2524"/>
                    <a:pt x="1266" y="2423"/>
                    <a:pt x="1333" y="2423"/>
                  </a:cubicBezTo>
                  <a:cubicBezTo>
                    <a:pt x="1338" y="2422"/>
                    <a:pt x="1342" y="2422"/>
                    <a:pt x="1347" y="2422"/>
                  </a:cubicBezTo>
                  <a:cubicBezTo>
                    <a:pt x="1409" y="2422"/>
                    <a:pt x="1494" y="2509"/>
                    <a:pt x="1569" y="2509"/>
                  </a:cubicBezTo>
                  <a:cubicBezTo>
                    <a:pt x="1575" y="2509"/>
                    <a:pt x="1580" y="2509"/>
                    <a:pt x="1586" y="2507"/>
                  </a:cubicBezTo>
                  <a:cubicBezTo>
                    <a:pt x="1654" y="2507"/>
                    <a:pt x="1704" y="2440"/>
                    <a:pt x="1788" y="2423"/>
                  </a:cubicBezTo>
                  <a:cubicBezTo>
                    <a:pt x="1856" y="2423"/>
                    <a:pt x="1923" y="2406"/>
                    <a:pt x="2008" y="2389"/>
                  </a:cubicBezTo>
                  <a:cubicBezTo>
                    <a:pt x="2075" y="2389"/>
                    <a:pt x="2126" y="2322"/>
                    <a:pt x="2210" y="2305"/>
                  </a:cubicBezTo>
                  <a:cubicBezTo>
                    <a:pt x="2264" y="2305"/>
                    <a:pt x="2329" y="2327"/>
                    <a:pt x="2387" y="2327"/>
                  </a:cubicBezTo>
                  <a:cubicBezTo>
                    <a:pt x="2402" y="2327"/>
                    <a:pt x="2416" y="2325"/>
                    <a:pt x="2429" y="2322"/>
                  </a:cubicBezTo>
                  <a:cubicBezTo>
                    <a:pt x="2439" y="2320"/>
                    <a:pt x="2448" y="2319"/>
                    <a:pt x="2458" y="2319"/>
                  </a:cubicBezTo>
                  <a:cubicBezTo>
                    <a:pt x="2523" y="2319"/>
                    <a:pt x="2587" y="2358"/>
                    <a:pt x="2642" y="2358"/>
                  </a:cubicBezTo>
                  <a:cubicBezTo>
                    <a:pt x="2650" y="2358"/>
                    <a:pt x="2658" y="2358"/>
                    <a:pt x="2666" y="2356"/>
                  </a:cubicBezTo>
                  <a:cubicBezTo>
                    <a:pt x="2733" y="2356"/>
                    <a:pt x="2800" y="2271"/>
                    <a:pt x="2868" y="2254"/>
                  </a:cubicBezTo>
                  <a:cubicBezTo>
                    <a:pt x="2935" y="2238"/>
                    <a:pt x="3003" y="2221"/>
                    <a:pt x="3087" y="2204"/>
                  </a:cubicBezTo>
                  <a:cubicBezTo>
                    <a:pt x="3097" y="2201"/>
                    <a:pt x="3107" y="2200"/>
                    <a:pt x="3117" y="2200"/>
                  </a:cubicBezTo>
                  <a:cubicBezTo>
                    <a:pt x="3178" y="2200"/>
                    <a:pt x="3249" y="2238"/>
                    <a:pt x="3306" y="2238"/>
                  </a:cubicBezTo>
                  <a:cubicBezTo>
                    <a:pt x="3391" y="2221"/>
                    <a:pt x="3441" y="2136"/>
                    <a:pt x="3509" y="2136"/>
                  </a:cubicBezTo>
                  <a:cubicBezTo>
                    <a:pt x="3593" y="2120"/>
                    <a:pt x="3661" y="2086"/>
                    <a:pt x="3728" y="2069"/>
                  </a:cubicBezTo>
                  <a:cubicBezTo>
                    <a:pt x="3796" y="2052"/>
                    <a:pt x="3863" y="2052"/>
                    <a:pt x="3947" y="2035"/>
                  </a:cubicBezTo>
                  <a:cubicBezTo>
                    <a:pt x="3953" y="2034"/>
                    <a:pt x="3958" y="2033"/>
                    <a:pt x="3964" y="2033"/>
                  </a:cubicBezTo>
                  <a:cubicBezTo>
                    <a:pt x="4025" y="2033"/>
                    <a:pt x="4106" y="2105"/>
                    <a:pt x="4167" y="2105"/>
                  </a:cubicBezTo>
                  <a:cubicBezTo>
                    <a:pt x="4173" y="2105"/>
                    <a:pt x="4178" y="2104"/>
                    <a:pt x="4184" y="2103"/>
                  </a:cubicBezTo>
                  <a:cubicBezTo>
                    <a:pt x="4217" y="2094"/>
                    <a:pt x="4255" y="2094"/>
                    <a:pt x="4293" y="2094"/>
                  </a:cubicBezTo>
                  <a:cubicBezTo>
                    <a:pt x="4331" y="2094"/>
                    <a:pt x="4369" y="2094"/>
                    <a:pt x="4403" y="2086"/>
                  </a:cubicBezTo>
                  <a:cubicBezTo>
                    <a:pt x="4470" y="2069"/>
                    <a:pt x="4538" y="2052"/>
                    <a:pt x="4622" y="2035"/>
                  </a:cubicBezTo>
                  <a:cubicBezTo>
                    <a:pt x="4690" y="2018"/>
                    <a:pt x="4757" y="2001"/>
                    <a:pt x="4841" y="1985"/>
                  </a:cubicBezTo>
                  <a:cubicBezTo>
                    <a:pt x="4909" y="1985"/>
                    <a:pt x="4959" y="1883"/>
                    <a:pt x="5027" y="1867"/>
                  </a:cubicBezTo>
                  <a:cubicBezTo>
                    <a:pt x="5111" y="1850"/>
                    <a:pt x="5162" y="1816"/>
                    <a:pt x="5246" y="1799"/>
                  </a:cubicBezTo>
                  <a:cubicBezTo>
                    <a:pt x="5280" y="1791"/>
                    <a:pt x="5318" y="1791"/>
                    <a:pt x="5356" y="1791"/>
                  </a:cubicBezTo>
                  <a:cubicBezTo>
                    <a:pt x="5394" y="1791"/>
                    <a:pt x="5432" y="1791"/>
                    <a:pt x="5465" y="1782"/>
                  </a:cubicBezTo>
                  <a:cubicBezTo>
                    <a:pt x="5499" y="1782"/>
                    <a:pt x="5533" y="1782"/>
                    <a:pt x="5583" y="1799"/>
                  </a:cubicBezTo>
                  <a:cubicBezTo>
                    <a:pt x="5617" y="1799"/>
                    <a:pt x="5600" y="1816"/>
                    <a:pt x="5617" y="1816"/>
                  </a:cubicBezTo>
                  <a:cubicBezTo>
                    <a:pt x="5634" y="1816"/>
                    <a:pt x="5634" y="1782"/>
                    <a:pt x="5634" y="1765"/>
                  </a:cubicBezTo>
                  <a:cubicBezTo>
                    <a:pt x="5651" y="1765"/>
                    <a:pt x="5634" y="1799"/>
                    <a:pt x="5634" y="1799"/>
                  </a:cubicBezTo>
                  <a:cubicBezTo>
                    <a:pt x="5634" y="1799"/>
                    <a:pt x="5685" y="1715"/>
                    <a:pt x="5702" y="1715"/>
                  </a:cubicBezTo>
                  <a:cubicBezTo>
                    <a:pt x="5703" y="1713"/>
                    <a:pt x="5704" y="1713"/>
                    <a:pt x="5705" y="1713"/>
                  </a:cubicBezTo>
                  <a:lnTo>
                    <a:pt x="5705" y="1713"/>
                  </a:lnTo>
                  <a:cubicBezTo>
                    <a:pt x="5708" y="1713"/>
                    <a:pt x="5690" y="1743"/>
                    <a:pt x="5678" y="1764"/>
                  </a:cubicBezTo>
                  <a:lnTo>
                    <a:pt x="5678" y="1764"/>
                  </a:lnTo>
                  <a:cubicBezTo>
                    <a:pt x="5693" y="1748"/>
                    <a:pt x="5718" y="1732"/>
                    <a:pt x="5718" y="1732"/>
                  </a:cubicBezTo>
                  <a:cubicBezTo>
                    <a:pt x="5718" y="1740"/>
                    <a:pt x="5723" y="1740"/>
                    <a:pt x="5727" y="1740"/>
                  </a:cubicBezTo>
                  <a:cubicBezTo>
                    <a:pt x="5731" y="1740"/>
                    <a:pt x="5735" y="1740"/>
                    <a:pt x="5735" y="1748"/>
                  </a:cubicBezTo>
                  <a:cubicBezTo>
                    <a:pt x="5752" y="1765"/>
                    <a:pt x="5685" y="1799"/>
                    <a:pt x="5685" y="1799"/>
                  </a:cubicBezTo>
                  <a:cubicBezTo>
                    <a:pt x="5685" y="1799"/>
                    <a:pt x="5722" y="1792"/>
                    <a:pt x="5747" y="1792"/>
                  </a:cubicBezTo>
                  <a:cubicBezTo>
                    <a:pt x="5760" y="1792"/>
                    <a:pt x="5769" y="1793"/>
                    <a:pt x="5769" y="1799"/>
                  </a:cubicBezTo>
                  <a:cubicBezTo>
                    <a:pt x="5769" y="1816"/>
                    <a:pt x="5752" y="1816"/>
                    <a:pt x="5752" y="1816"/>
                  </a:cubicBezTo>
                  <a:cubicBezTo>
                    <a:pt x="5735" y="1816"/>
                    <a:pt x="5718" y="1883"/>
                    <a:pt x="5718" y="1917"/>
                  </a:cubicBezTo>
                  <a:cubicBezTo>
                    <a:pt x="5718" y="1985"/>
                    <a:pt x="5685" y="2069"/>
                    <a:pt x="5685" y="2136"/>
                  </a:cubicBezTo>
                  <a:cubicBezTo>
                    <a:pt x="5685" y="2204"/>
                    <a:pt x="5752" y="2288"/>
                    <a:pt x="5752" y="2356"/>
                  </a:cubicBezTo>
                  <a:cubicBezTo>
                    <a:pt x="5752" y="2423"/>
                    <a:pt x="5702" y="2507"/>
                    <a:pt x="5702" y="2575"/>
                  </a:cubicBezTo>
                  <a:cubicBezTo>
                    <a:pt x="5702" y="2642"/>
                    <a:pt x="5651" y="2727"/>
                    <a:pt x="5651" y="2794"/>
                  </a:cubicBezTo>
                  <a:cubicBezTo>
                    <a:pt x="5651" y="2862"/>
                    <a:pt x="5752" y="2946"/>
                    <a:pt x="5752" y="3013"/>
                  </a:cubicBezTo>
                  <a:cubicBezTo>
                    <a:pt x="5769" y="3098"/>
                    <a:pt x="5668" y="3165"/>
                    <a:pt x="5668" y="3233"/>
                  </a:cubicBezTo>
                  <a:cubicBezTo>
                    <a:pt x="5668" y="3317"/>
                    <a:pt x="5735" y="3385"/>
                    <a:pt x="5735" y="3452"/>
                  </a:cubicBezTo>
                  <a:cubicBezTo>
                    <a:pt x="5735" y="3536"/>
                    <a:pt x="5786" y="3604"/>
                    <a:pt x="5786" y="3688"/>
                  </a:cubicBezTo>
                  <a:cubicBezTo>
                    <a:pt x="5803" y="3756"/>
                    <a:pt x="5685" y="3823"/>
                    <a:pt x="5685" y="3891"/>
                  </a:cubicBezTo>
                  <a:cubicBezTo>
                    <a:pt x="5702" y="3975"/>
                    <a:pt x="5702" y="4042"/>
                    <a:pt x="5718" y="4127"/>
                  </a:cubicBezTo>
                  <a:cubicBezTo>
                    <a:pt x="5718" y="4194"/>
                    <a:pt x="5702" y="4262"/>
                    <a:pt x="5718" y="4346"/>
                  </a:cubicBezTo>
                  <a:cubicBezTo>
                    <a:pt x="5718" y="4413"/>
                    <a:pt x="5836" y="4498"/>
                    <a:pt x="5853" y="4565"/>
                  </a:cubicBezTo>
                  <a:cubicBezTo>
                    <a:pt x="5853" y="4633"/>
                    <a:pt x="5803" y="4717"/>
                    <a:pt x="5820" y="4784"/>
                  </a:cubicBezTo>
                  <a:cubicBezTo>
                    <a:pt x="5820" y="4852"/>
                    <a:pt x="5836" y="4936"/>
                    <a:pt x="5836" y="5004"/>
                  </a:cubicBezTo>
                  <a:cubicBezTo>
                    <a:pt x="5853" y="5088"/>
                    <a:pt x="5887" y="5156"/>
                    <a:pt x="5887" y="5223"/>
                  </a:cubicBezTo>
                  <a:cubicBezTo>
                    <a:pt x="5904" y="5307"/>
                    <a:pt x="5853" y="5375"/>
                    <a:pt x="5870" y="5442"/>
                  </a:cubicBezTo>
                  <a:cubicBezTo>
                    <a:pt x="5887" y="5527"/>
                    <a:pt x="5904" y="5594"/>
                    <a:pt x="5921" y="5662"/>
                  </a:cubicBezTo>
                  <a:cubicBezTo>
                    <a:pt x="5938" y="5763"/>
                    <a:pt x="6005" y="5830"/>
                    <a:pt x="6022" y="5881"/>
                  </a:cubicBezTo>
                  <a:cubicBezTo>
                    <a:pt x="6073" y="6016"/>
                    <a:pt x="6157" y="6117"/>
                    <a:pt x="6208" y="6117"/>
                  </a:cubicBezTo>
                  <a:cubicBezTo>
                    <a:pt x="6275" y="6117"/>
                    <a:pt x="6393" y="6033"/>
                    <a:pt x="6461" y="5915"/>
                  </a:cubicBezTo>
                  <a:cubicBezTo>
                    <a:pt x="6494" y="5847"/>
                    <a:pt x="6410" y="5763"/>
                    <a:pt x="6444" y="5678"/>
                  </a:cubicBezTo>
                  <a:cubicBezTo>
                    <a:pt x="6461" y="5628"/>
                    <a:pt x="6511" y="5543"/>
                    <a:pt x="6545" y="5476"/>
                  </a:cubicBezTo>
                  <a:cubicBezTo>
                    <a:pt x="6562" y="5409"/>
                    <a:pt x="6663" y="5341"/>
                    <a:pt x="6680" y="5257"/>
                  </a:cubicBezTo>
                  <a:cubicBezTo>
                    <a:pt x="6697" y="5189"/>
                    <a:pt x="6714" y="5122"/>
                    <a:pt x="6730" y="5037"/>
                  </a:cubicBezTo>
                  <a:cubicBezTo>
                    <a:pt x="6747" y="4970"/>
                    <a:pt x="6697" y="4903"/>
                    <a:pt x="6697" y="4818"/>
                  </a:cubicBezTo>
                  <a:cubicBezTo>
                    <a:pt x="6714" y="4751"/>
                    <a:pt x="6680" y="4683"/>
                    <a:pt x="6697" y="4599"/>
                  </a:cubicBezTo>
                  <a:cubicBezTo>
                    <a:pt x="6714" y="4531"/>
                    <a:pt x="6714" y="4464"/>
                    <a:pt x="6730" y="4380"/>
                  </a:cubicBezTo>
                  <a:cubicBezTo>
                    <a:pt x="6747" y="4312"/>
                    <a:pt x="6882" y="4245"/>
                    <a:pt x="6882" y="4177"/>
                  </a:cubicBezTo>
                  <a:cubicBezTo>
                    <a:pt x="6899" y="4093"/>
                    <a:pt x="6865" y="4025"/>
                    <a:pt x="6865" y="3941"/>
                  </a:cubicBezTo>
                  <a:cubicBezTo>
                    <a:pt x="6882" y="3874"/>
                    <a:pt x="6815" y="3806"/>
                    <a:pt x="6832" y="3722"/>
                  </a:cubicBezTo>
                  <a:cubicBezTo>
                    <a:pt x="6832" y="3654"/>
                    <a:pt x="6950" y="3587"/>
                    <a:pt x="6950" y="3519"/>
                  </a:cubicBezTo>
                  <a:cubicBezTo>
                    <a:pt x="6967" y="3435"/>
                    <a:pt x="6899" y="3368"/>
                    <a:pt x="6916" y="3283"/>
                  </a:cubicBezTo>
                  <a:cubicBezTo>
                    <a:pt x="6916" y="3216"/>
                    <a:pt x="6950" y="3148"/>
                    <a:pt x="6967" y="3064"/>
                  </a:cubicBezTo>
                  <a:cubicBezTo>
                    <a:pt x="6967" y="2997"/>
                    <a:pt x="7034" y="2929"/>
                    <a:pt x="7034" y="2862"/>
                  </a:cubicBezTo>
                  <a:cubicBezTo>
                    <a:pt x="7051" y="2777"/>
                    <a:pt x="6950" y="2693"/>
                    <a:pt x="6950" y="2626"/>
                  </a:cubicBezTo>
                  <a:cubicBezTo>
                    <a:pt x="6950" y="2558"/>
                    <a:pt x="6983" y="2491"/>
                    <a:pt x="6983" y="2406"/>
                  </a:cubicBezTo>
                  <a:cubicBezTo>
                    <a:pt x="7000" y="2339"/>
                    <a:pt x="7051" y="2271"/>
                    <a:pt x="7051" y="2187"/>
                  </a:cubicBezTo>
                  <a:cubicBezTo>
                    <a:pt x="7068" y="2120"/>
                    <a:pt x="7085" y="2052"/>
                    <a:pt x="7101" y="1968"/>
                  </a:cubicBezTo>
                  <a:cubicBezTo>
                    <a:pt x="7101" y="1951"/>
                    <a:pt x="7101" y="1934"/>
                    <a:pt x="7101" y="1917"/>
                  </a:cubicBezTo>
                  <a:lnTo>
                    <a:pt x="7085" y="1850"/>
                  </a:lnTo>
                  <a:cubicBezTo>
                    <a:pt x="7085" y="1765"/>
                    <a:pt x="7085" y="1698"/>
                    <a:pt x="7085" y="1630"/>
                  </a:cubicBezTo>
                  <a:cubicBezTo>
                    <a:pt x="7101" y="1495"/>
                    <a:pt x="7169" y="1344"/>
                    <a:pt x="7169" y="1192"/>
                  </a:cubicBezTo>
                  <a:cubicBezTo>
                    <a:pt x="7186" y="1040"/>
                    <a:pt x="7186" y="905"/>
                    <a:pt x="7186" y="753"/>
                  </a:cubicBezTo>
                  <a:cubicBezTo>
                    <a:pt x="7203" y="602"/>
                    <a:pt x="7135" y="517"/>
                    <a:pt x="7135" y="382"/>
                  </a:cubicBezTo>
                  <a:cubicBezTo>
                    <a:pt x="7135" y="315"/>
                    <a:pt x="7152" y="231"/>
                    <a:pt x="7152" y="163"/>
                  </a:cubicBezTo>
                  <a:cubicBezTo>
                    <a:pt x="7152" y="106"/>
                    <a:pt x="7201" y="0"/>
                    <a:pt x="7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/>
          <p:nvPr>
            <p:ph type="title"/>
          </p:nvPr>
        </p:nvSpPr>
        <p:spPr>
          <a:xfrm>
            <a:off x="645852" y="8098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The Key-Pairs</a:t>
            </a:r>
            <a:endParaRPr sz="3800"/>
          </a:p>
        </p:txBody>
      </p:sp>
      <p:grpSp>
        <p:nvGrpSpPr>
          <p:cNvPr id="469" name="Google Shape;469;p36"/>
          <p:cNvGrpSpPr/>
          <p:nvPr/>
        </p:nvGrpSpPr>
        <p:grpSpPr>
          <a:xfrm flipH="1" rot="-6895967">
            <a:off x="4378236" y="981634"/>
            <a:ext cx="1136522" cy="297607"/>
            <a:chOff x="2300425" y="4885000"/>
            <a:chExt cx="1136400" cy="297575"/>
          </a:xfrm>
        </p:grpSpPr>
        <p:sp>
          <p:nvSpPr>
            <p:cNvPr id="470" name="Google Shape;470;p36"/>
            <p:cNvSpPr/>
            <p:nvPr/>
          </p:nvSpPr>
          <p:spPr>
            <a:xfrm>
              <a:off x="2300425" y="4937025"/>
              <a:ext cx="1093825" cy="245550"/>
            </a:xfrm>
            <a:custGeom>
              <a:rect b="b" l="l" r="r" t="t"/>
              <a:pathLst>
                <a:path extrusionOk="0" h="9822" w="43753">
                  <a:moveTo>
                    <a:pt x="43696" y="0"/>
                  </a:moveTo>
                  <a:cubicBezTo>
                    <a:pt x="43599" y="0"/>
                    <a:pt x="43258" y="149"/>
                    <a:pt x="42875" y="410"/>
                  </a:cubicBezTo>
                  <a:cubicBezTo>
                    <a:pt x="42673" y="545"/>
                    <a:pt x="42487" y="831"/>
                    <a:pt x="42200" y="1034"/>
                  </a:cubicBezTo>
                  <a:cubicBezTo>
                    <a:pt x="41998" y="1185"/>
                    <a:pt x="41745" y="1320"/>
                    <a:pt x="41492" y="1523"/>
                  </a:cubicBezTo>
                  <a:cubicBezTo>
                    <a:pt x="41256" y="1675"/>
                    <a:pt x="40969" y="1759"/>
                    <a:pt x="40716" y="1928"/>
                  </a:cubicBezTo>
                  <a:cubicBezTo>
                    <a:pt x="40480" y="2079"/>
                    <a:pt x="40244" y="2248"/>
                    <a:pt x="39991" y="2434"/>
                  </a:cubicBezTo>
                  <a:cubicBezTo>
                    <a:pt x="39755" y="2585"/>
                    <a:pt x="39552" y="2822"/>
                    <a:pt x="39299" y="2973"/>
                  </a:cubicBezTo>
                  <a:cubicBezTo>
                    <a:pt x="39046" y="3125"/>
                    <a:pt x="38827" y="3311"/>
                    <a:pt x="38557" y="3479"/>
                  </a:cubicBezTo>
                  <a:cubicBezTo>
                    <a:pt x="38321" y="3614"/>
                    <a:pt x="38068" y="3783"/>
                    <a:pt x="37815" y="3935"/>
                  </a:cubicBezTo>
                  <a:cubicBezTo>
                    <a:pt x="37562" y="4087"/>
                    <a:pt x="37275" y="4120"/>
                    <a:pt x="37006" y="4255"/>
                  </a:cubicBezTo>
                  <a:cubicBezTo>
                    <a:pt x="36753" y="4390"/>
                    <a:pt x="36516" y="4576"/>
                    <a:pt x="36247" y="4711"/>
                  </a:cubicBezTo>
                  <a:cubicBezTo>
                    <a:pt x="35994" y="4846"/>
                    <a:pt x="35774" y="5048"/>
                    <a:pt x="35504" y="5183"/>
                  </a:cubicBezTo>
                  <a:cubicBezTo>
                    <a:pt x="35251" y="5335"/>
                    <a:pt x="34948" y="5335"/>
                    <a:pt x="34678" y="5470"/>
                  </a:cubicBezTo>
                  <a:cubicBezTo>
                    <a:pt x="34408" y="5588"/>
                    <a:pt x="34172" y="5773"/>
                    <a:pt x="33902" y="5891"/>
                  </a:cubicBezTo>
                  <a:cubicBezTo>
                    <a:pt x="33632" y="6009"/>
                    <a:pt x="33362" y="6111"/>
                    <a:pt x="33092" y="6212"/>
                  </a:cubicBezTo>
                  <a:cubicBezTo>
                    <a:pt x="32823" y="6313"/>
                    <a:pt x="32519" y="6364"/>
                    <a:pt x="32249" y="6465"/>
                  </a:cubicBezTo>
                  <a:cubicBezTo>
                    <a:pt x="31979" y="6566"/>
                    <a:pt x="31743" y="6768"/>
                    <a:pt x="31473" y="6870"/>
                  </a:cubicBezTo>
                  <a:cubicBezTo>
                    <a:pt x="31187" y="6971"/>
                    <a:pt x="30900" y="7021"/>
                    <a:pt x="30630" y="7106"/>
                  </a:cubicBezTo>
                  <a:cubicBezTo>
                    <a:pt x="30343" y="7190"/>
                    <a:pt x="30057" y="7224"/>
                    <a:pt x="29787" y="7308"/>
                  </a:cubicBezTo>
                  <a:cubicBezTo>
                    <a:pt x="29635" y="7359"/>
                    <a:pt x="29500" y="7392"/>
                    <a:pt x="29365" y="7426"/>
                  </a:cubicBezTo>
                  <a:cubicBezTo>
                    <a:pt x="29213" y="7443"/>
                    <a:pt x="29078" y="7477"/>
                    <a:pt x="28926" y="7510"/>
                  </a:cubicBezTo>
                  <a:cubicBezTo>
                    <a:pt x="28657" y="7578"/>
                    <a:pt x="28370" y="7662"/>
                    <a:pt x="28083" y="7730"/>
                  </a:cubicBezTo>
                  <a:cubicBezTo>
                    <a:pt x="27813" y="7780"/>
                    <a:pt x="27527" y="7814"/>
                    <a:pt x="27223" y="7848"/>
                  </a:cubicBezTo>
                  <a:cubicBezTo>
                    <a:pt x="26953" y="7898"/>
                    <a:pt x="26666" y="7932"/>
                    <a:pt x="26380" y="7983"/>
                  </a:cubicBezTo>
                  <a:cubicBezTo>
                    <a:pt x="26093" y="8033"/>
                    <a:pt x="25806" y="8151"/>
                    <a:pt x="25519" y="8185"/>
                  </a:cubicBezTo>
                  <a:cubicBezTo>
                    <a:pt x="25233" y="8219"/>
                    <a:pt x="24946" y="8219"/>
                    <a:pt x="24659" y="8236"/>
                  </a:cubicBezTo>
                  <a:cubicBezTo>
                    <a:pt x="24373" y="8269"/>
                    <a:pt x="24086" y="8337"/>
                    <a:pt x="23782" y="8371"/>
                  </a:cubicBezTo>
                  <a:cubicBezTo>
                    <a:pt x="23536" y="8371"/>
                    <a:pt x="23291" y="8333"/>
                    <a:pt x="23045" y="8333"/>
                  </a:cubicBezTo>
                  <a:cubicBezTo>
                    <a:pt x="23004" y="8333"/>
                    <a:pt x="22963" y="8334"/>
                    <a:pt x="22922" y="8337"/>
                  </a:cubicBezTo>
                  <a:cubicBezTo>
                    <a:pt x="22618" y="8337"/>
                    <a:pt x="22332" y="8421"/>
                    <a:pt x="22045" y="8438"/>
                  </a:cubicBezTo>
                  <a:cubicBezTo>
                    <a:pt x="21758" y="8421"/>
                    <a:pt x="21455" y="8388"/>
                    <a:pt x="21168" y="8371"/>
                  </a:cubicBezTo>
                  <a:lnTo>
                    <a:pt x="20308" y="8371"/>
                  </a:lnTo>
                  <a:cubicBezTo>
                    <a:pt x="20004" y="8337"/>
                    <a:pt x="19717" y="8236"/>
                    <a:pt x="19431" y="8219"/>
                  </a:cubicBezTo>
                  <a:cubicBezTo>
                    <a:pt x="19287" y="8202"/>
                    <a:pt x="19144" y="8202"/>
                    <a:pt x="19001" y="8202"/>
                  </a:cubicBezTo>
                  <a:cubicBezTo>
                    <a:pt x="18857" y="8202"/>
                    <a:pt x="18714" y="8202"/>
                    <a:pt x="18570" y="8185"/>
                  </a:cubicBezTo>
                  <a:cubicBezTo>
                    <a:pt x="18284" y="8151"/>
                    <a:pt x="17980" y="8151"/>
                    <a:pt x="17693" y="8101"/>
                  </a:cubicBezTo>
                  <a:cubicBezTo>
                    <a:pt x="17407" y="8067"/>
                    <a:pt x="17137" y="7915"/>
                    <a:pt x="16850" y="7865"/>
                  </a:cubicBezTo>
                  <a:cubicBezTo>
                    <a:pt x="16563" y="7814"/>
                    <a:pt x="16277" y="7780"/>
                    <a:pt x="15990" y="7730"/>
                  </a:cubicBezTo>
                  <a:cubicBezTo>
                    <a:pt x="15703" y="7679"/>
                    <a:pt x="15400" y="7696"/>
                    <a:pt x="15130" y="7629"/>
                  </a:cubicBezTo>
                  <a:cubicBezTo>
                    <a:pt x="14843" y="7561"/>
                    <a:pt x="14573" y="7409"/>
                    <a:pt x="14286" y="7359"/>
                  </a:cubicBezTo>
                  <a:cubicBezTo>
                    <a:pt x="14151" y="7308"/>
                    <a:pt x="14000" y="7308"/>
                    <a:pt x="13848" y="7308"/>
                  </a:cubicBezTo>
                  <a:cubicBezTo>
                    <a:pt x="13696" y="7291"/>
                    <a:pt x="13561" y="7274"/>
                    <a:pt x="13409" y="7241"/>
                  </a:cubicBezTo>
                  <a:cubicBezTo>
                    <a:pt x="13139" y="7156"/>
                    <a:pt x="12870" y="7021"/>
                    <a:pt x="12583" y="6937"/>
                  </a:cubicBezTo>
                  <a:cubicBezTo>
                    <a:pt x="12296" y="6870"/>
                    <a:pt x="12043" y="6718"/>
                    <a:pt x="11773" y="6633"/>
                  </a:cubicBezTo>
                  <a:cubicBezTo>
                    <a:pt x="11486" y="6549"/>
                    <a:pt x="11217" y="6448"/>
                    <a:pt x="10930" y="6364"/>
                  </a:cubicBezTo>
                  <a:cubicBezTo>
                    <a:pt x="10660" y="6262"/>
                    <a:pt x="10356" y="6245"/>
                    <a:pt x="10087" y="6144"/>
                  </a:cubicBezTo>
                  <a:cubicBezTo>
                    <a:pt x="9817" y="6043"/>
                    <a:pt x="9547" y="5891"/>
                    <a:pt x="9294" y="5773"/>
                  </a:cubicBezTo>
                  <a:cubicBezTo>
                    <a:pt x="9007" y="5655"/>
                    <a:pt x="8737" y="5588"/>
                    <a:pt x="8467" y="5486"/>
                  </a:cubicBezTo>
                  <a:cubicBezTo>
                    <a:pt x="8181" y="5368"/>
                    <a:pt x="7961" y="5166"/>
                    <a:pt x="7692" y="5048"/>
                  </a:cubicBezTo>
                  <a:cubicBezTo>
                    <a:pt x="7422" y="4913"/>
                    <a:pt x="7118" y="4896"/>
                    <a:pt x="6865" y="4761"/>
                  </a:cubicBezTo>
                  <a:cubicBezTo>
                    <a:pt x="6595" y="4626"/>
                    <a:pt x="6359" y="4407"/>
                    <a:pt x="6106" y="4289"/>
                  </a:cubicBezTo>
                  <a:cubicBezTo>
                    <a:pt x="5836" y="4154"/>
                    <a:pt x="5549" y="4087"/>
                    <a:pt x="5296" y="3952"/>
                  </a:cubicBezTo>
                  <a:cubicBezTo>
                    <a:pt x="5027" y="3817"/>
                    <a:pt x="4757" y="3715"/>
                    <a:pt x="4504" y="3564"/>
                  </a:cubicBezTo>
                  <a:cubicBezTo>
                    <a:pt x="4234" y="3429"/>
                    <a:pt x="4015" y="3193"/>
                    <a:pt x="3779" y="3058"/>
                  </a:cubicBezTo>
                  <a:cubicBezTo>
                    <a:pt x="3509" y="2889"/>
                    <a:pt x="3239" y="2805"/>
                    <a:pt x="3003" y="2653"/>
                  </a:cubicBezTo>
                  <a:cubicBezTo>
                    <a:pt x="2733" y="2501"/>
                    <a:pt x="2497" y="2282"/>
                    <a:pt x="2277" y="2130"/>
                  </a:cubicBezTo>
                  <a:cubicBezTo>
                    <a:pt x="2008" y="1961"/>
                    <a:pt x="1755" y="1810"/>
                    <a:pt x="1518" y="1675"/>
                  </a:cubicBezTo>
                  <a:cubicBezTo>
                    <a:pt x="1232" y="1506"/>
                    <a:pt x="945" y="1455"/>
                    <a:pt x="743" y="1337"/>
                  </a:cubicBezTo>
                  <a:cubicBezTo>
                    <a:pt x="356" y="1100"/>
                    <a:pt x="140" y="940"/>
                    <a:pt x="71" y="940"/>
                  </a:cubicBezTo>
                  <a:cubicBezTo>
                    <a:pt x="62" y="940"/>
                    <a:pt x="55" y="943"/>
                    <a:pt x="51" y="949"/>
                  </a:cubicBezTo>
                  <a:cubicBezTo>
                    <a:pt x="0" y="1000"/>
                    <a:pt x="169" y="1202"/>
                    <a:pt x="540" y="1573"/>
                  </a:cubicBezTo>
                  <a:cubicBezTo>
                    <a:pt x="709" y="1742"/>
                    <a:pt x="945" y="1928"/>
                    <a:pt x="1198" y="2147"/>
                  </a:cubicBezTo>
                  <a:cubicBezTo>
                    <a:pt x="1400" y="2332"/>
                    <a:pt x="1636" y="2518"/>
                    <a:pt x="1889" y="2720"/>
                  </a:cubicBezTo>
                  <a:cubicBezTo>
                    <a:pt x="2092" y="2906"/>
                    <a:pt x="2294" y="3125"/>
                    <a:pt x="2547" y="3328"/>
                  </a:cubicBezTo>
                  <a:cubicBezTo>
                    <a:pt x="2767" y="3496"/>
                    <a:pt x="3053" y="3614"/>
                    <a:pt x="3306" y="3800"/>
                  </a:cubicBezTo>
                  <a:cubicBezTo>
                    <a:pt x="3542" y="3968"/>
                    <a:pt x="3846" y="4053"/>
                    <a:pt x="4116" y="4221"/>
                  </a:cubicBezTo>
                  <a:cubicBezTo>
                    <a:pt x="4352" y="4390"/>
                    <a:pt x="4537" y="4643"/>
                    <a:pt x="4807" y="4795"/>
                  </a:cubicBezTo>
                  <a:cubicBezTo>
                    <a:pt x="5060" y="4947"/>
                    <a:pt x="5347" y="5065"/>
                    <a:pt x="5617" y="5217"/>
                  </a:cubicBezTo>
                  <a:cubicBezTo>
                    <a:pt x="5870" y="5352"/>
                    <a:pt x="6140" y="5503"/>
                    <a:pt x="6410" y="5638"/>
                  </a:cubicBezTo>
                  <a:cubicBezTo>
                    <a:pt x="6663" y="5790"/>
                    <a:pt x="6949" y="5874"/>
                    <a:pt x="7236" y="6009"/>
                  </a:cubicBezTo>
                  <a:cubicBezTo>
                    <a:pt x="7489" y="6144"/>
                    <a:pt x="7742" y="6330"/>
                    <a:pt x="8012" y="6448"/>
                  </a:cubicBezTo>
                  <a:cubicBezTo>
                    <a:pt x="8282" y="6583"/>
                    <a:pt x="8518" y="6768"/>
                    <a:pt x="8805" y="6903"/>
                  </a:cubicBezTo>
                  <a:cubicBezTo>
                    <a:pt x="9075" y="7038"/>
                    <a:pt x="9378" y="7072"/>
                    <a:pt x="9665" y="7190"/>
                  </a:cubicBezTo>
                  <a:cubicBezTo>
                    <a:pt x="9952" y="7308"/>
                    <a:pt x="10222" y="7409"/>
                    <a:pt x="10508" y="7527"/>
                  </a:cubicBezTo>
                  <a:cubicBezTo>
                    <a:pt x="10795" y="7629"/>
                    <a:pt x="11048" y="7780"/>
                    <a:pt x="11335" y="7898"/>
                  </a:cubicBezTo>
                  <a:cubicBezTo>
                    <a:pt x="11621" y="7983"/>
                    <a:pt x="11925" y="8050"/>
                    <a:pt x="12212" y="8135"/>
                  </a:cubicBezTo>
                  <a:cubicBezTo>
                    <a:pt x="12498" y="8219"/>
                    <a:pt x="12802" y="8286"/>
                    <a:pt x="13089" y="8371"/>
                  </a:cubicBezTo>
                  <a:cubicBezTo>
                    <a:pt x="13241" y="8421"/>
                    <a:pt x="13376" y="8472"/>
                    <a:pt x="13527" y="8506"/>
                  </a:cubicBezTo>
                  <a:cubicBezTo>
                    <a:pt x="13662" y="8556"/>
                    <a:pt x="13814" y="8590"/>
                    <a:pt x="13966" y="8624"/>
                  </a:cubicBezTo>
                  <a:cubicBezTo>
                    <a:pt x="14253" y="8708"/>
                    <a:pt x="14506" y="8893"/>
                    <a:pt x="14809" y="8961"/>
                  </a:cubicBezTo>
                  <a:cubicBezTo>
                    <a:pt x="15096" y="9045"/>
                    <a:pt x="15400" y="9130"/>
                    <a:pt x="15686" y="9180"/>
                  </a:cubicBezTo>
                  <a:cubicBezTo>
                    <a:pt x="15990" y="9248"/>
                    <a:pt x="16293" y="9298"/>
                    <a:pt x="16580" y="9366"/>
                  </a:cubicBezTo>
                  <a:cubicBezTo>
                    <a:pt x="16884" y="9416"/>
                    <a:pt x="17187" y="9450"/>
                    <a:pt x="17491" y="9501"/>
                  </a:cubicBezTo>
                  <a:cubicBezTo>
                    <a:pt x="17643" y="9526"/>
                    <a:pt x="17795" y="9526"/>
                    <a:pt x="17946" y="9526"/>
                  </a:cubicBezTo>
                  <a:cubicBezTo>
                    <a:pt x="18098" y="9526"/>
                    <a:pt x="18250" y="9526"/>
                    <a:pt x="18402" y="9551"/>
                  </a:cubicBezTo>
                  <a:cubicBezTo>
                    <a:pt x="18705" y="9585"/>
                    <a:pt x="19009" y="9585"/>
                    <a:pt x="19313" y="9602"/>
                  </a:cubicBezTo>
                  <a:cubicBezTo>
                    <a:pt x="19616" y="9636"/>
                    <a:pt x="19920" y="9703"/>
                    <a:pt x="20223" y="9737"/>
                  </a:cubicBezTo>
                  <a:cubicBezTo>
                    <a:pt x="20527" y="9737"/>
                    <a:pt x="20831" y="9804"/>
                    <a:pt x="21134" y="9821"/>
                  </a:cubicBezTo>
                  <a:cubicBezTo>
                    <a:pt x="21438" y="9821"/>
                    <a:pt x="21741" y="9804"/>
                    <a:pt x="22045" y="9804"/>
                  </a:cubicBezTo>
                  <a:cubicBezTo>
                    <a:pt x="22247" y="9804"/>
                    <a:pt x="22450" y="9812"/>
                    <a:pt x="22652" y="9812"/>
                  </a:cubicBezTo>
                  <a:cubicBezTo>
                    <a:pt x="22753" y="9812"/>
                    <a:pt x="22855" y="9810"/>
                    <a:pt x="22956" y="9804"/>
                  </a:cubicBezTo>
                  <a:cubicBezTo>
                    <a:pt x="23276" y="9787"/>
                    <a:pt x="23563" y="9703"/>
                    <a:pt x="23867" y="9686"/>
                  </a:cubicBezTo>
                  <a:cubicBezTo>
                    <a:pt x="23935" y="9682"/>
                    <a:pt x="24005" y="9681"/>
                    <a:pt x="24075" y="9681"/>
                  </a:cubicBezTo>
                  <a:cubicBezTo>
                    <a:pt x="24200" y="9681"/>
                    <a:pt x="24327" y="9685"/>
                    <a:pt x="24453" y="9685"/>
                  </a:cubicBezTo>
                  <a:cubicBezTo>
                    <a:pt x="24568" y="9685"/>
                    <a:pt x="24682" y="9682"/>
                    <a:pt x="24794" y="9669"/>
                  </a:cubicBezTo>
                  <a:cubicBezTo>
                    <a:pt x="25098" y="9636"/>
                    <a:pt x="25384" y="9568"/>
                    <a:pt x="25688" y="9534"/>
                  </a:cubicBezTo>
                  <a:cubicBezTo>
                    <a:pt x="25992" y="9501"/>
                    <a:pt x="26295" y="9416"/>
                    <a:pt x="26582" y="9366"/>
                  </a:cubicBezTo>
                  <a:cubicBezTo>
                    <a:pt x="26886" y="9315"/>
                    <a:pt x="27206" y="9332"/>
                    <a:pt x="27493" y="9281"/>
                  </a:cubicBezTo>
                  <a:cubicBezTo>
                    <a:pt x="27796" y="9231"/>
                    <a:pt x="28083" y="9079"/>
                    <a:pt x="28370" y="9012"/>
                  </a:cubicBezTo>
                  <a:cubicBezTo>
                    <a:pt x="28673" y="8944"/>
                    <a:pt x="28977" y="8910"/>
                    <a:pt x="29264" y="8843"/>
                  </a:cubicBezTo>
                  <a:cubicBezTo>
                    <a:pt x="29416" y="8792"/>
                    <a:pt x="29567" y="8775"/>
                    <a:pt x="29719" y="8742"/>
                  </a:cubicBezTo>
                  <a:cubicBezTo>
                    <a:pt x="29871" y="8708"/>
                    <a:pt x="30006" y="8674"/>
                    <a:pt x="30158" y="8624"/>
                  </a:cubicBezTo>
                  <a:cubicBezTo>
                    <a:pt x="30444" y="8522"/>
                    <a:pt x="30714" y="8371"/>
                    <a:pt x="31001" y="8286"/>
                  </a:cubicBezTo>
                  <a:cubicBezTo>
                    <a:pt x="31288" y="8185"/>
                    <a:pt x="31608" y="8151"/>
                    <a:pt x="31878" y="8050"/>
                  </a:cubicBezTo>
                  <a:cubicBezTo>
                    <a:pt x="32165" y="7932"/>
                    <a:pt x="32468" y="7882"/>
                    <a:pt x="32755" y="7763"/>
                  </a:cubicBezTo>
                  <a:cubicBezTo>
                    <a:pt x="33042" y="7645"/>
                    <a:pt x="33278" y="7426"/>
                    <a:pt x="33548" y="7325"/>
                  </a:cubicBezTo>
                  <a:cubicBezTo>
                    <a:pt x="33835" y="7207"/>
                    <a:pt x="34138" y="7139"/>
                    <a:pt x="34408" y="7021"/>
                  </a:cubicBezTo>
                  <a:cubicBezTo>
                    <a:pt x="34695" y="6886"/>
                    <a:pt x="34931" y="6701"/>
                    <a:pt x="35201" y="6566"/>
                  </a:cubicBezTo>
                  <a:cubicBezTo>
                    <a:pt x="35471" y="6431"/>
                    <a:pt x="35724" y="6262"/>
                    <a:pt x="35977" y="6111"/>
                  </a:cubicBezTo>
                  <a:cubicBezTo>
                    <a:pt x="36247" y="5959"/>
                    <a:pt x="36567" y="5891"/>
                    <a:pt x="36820" y="5739"/>
                  </a:cubicBezTo>
                  <a:cubicBezTo>
                    <a:pt x="37090" y="5588"/>
                    <a:pt x="37343" y="5436"/>
                    <a:pt x="37596" y="5267"/>
                  </a:cubicBezTo>
                  <a:cubicBezTo>
                    <a:pt x="37866" y="5132"/>
                    <a:pt x="38119" y="4964"/>
                    <a:pt x="38355" y="4795"/>
                  </a:cubicBezTo>
                  <a:cubicBezTo>
                    <a:pt x="38608" y="4609"/>
                    <a:pt x="38793" y="4356"/>
                    <a:pt x="39030" y="4188"/>
                  </a:cubicBezTo>
                  <a:cubicBezTo>
                    <a:pt x="39283" y="4002"/>
                    <a:pt x="39569" y="3884"/>
                    <a:pt x="39805" y="3715"/>
                  </a:cubicBezTo>
                  <a:cubicBezTo>
                    <a:pt x="40058" y="3530"/>
                    <a:pt x="40278" y="3328"/>
                    <a:pt x="40497" y="3142"/>
                  </a:cubicBezTo>
                  <a:cubicBezTo>
                    <a:pt x="40750" y="2956"/>
                    <a:pt x="40952" y="2737"/>
                    <a:pt x="41172" y="2569"/>
                  </a:cubicBezTo>
                  <a:cubicBezTo>
                    <a:pt x="41425" y="2366"/>
                    <a:pt x="41694" y="2214"/>
                    <a:pt x="41914" y="2029"/>
                  </a:cubicBezTo>
                  <a:cubicBezTo>
                    <a:pt x="42150" y="1810"/>
                    <a:pt x="42352" y="1590"/>
                    <a:pt x="42555" y="1405"/>
                  </a:cubicBezTo>
                  <a:cubicBezTo>
                    <a:pt x="42791" y="1152"/>
                    <a:pt x="42976" y="932"/>
                    <a:pt x="43145" y="747"/>
                  </a:cubicBezTo>
                  <a:cubicBezTo>
                    <a:pt x="43499" y="376"/>
                    <a:pt x="43752" y="55"/>
                    <a:pt x="43718" y="5"/>
                  </a:cubicBezTo>
                  <a:cubicBezTo>
                    <a:pt x="43714" y="2"/>
                    <a:pt x="43706" y="0"/>
                    <a:pt x="4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3256750" y="4885000"/>
              <a:ext cx="180075" cy="152925"/>
            </a:xfrm>
            <a:custGeom>
              <a:rect b="b" l="l" r="r" t="t"/>
              <a:pathLst>
                <a:path extrusionOk="0" h="6117" w="7203">
                  <a:moveTo>
                    <a:pt x="5678" y="1764"/>
                  </a:moveTo>
                  <a:cubicBezTo>
                    <a:pt x="5672" y="1771"/>
                    <a:pt x="5668" y="1777"/>
                    <a:pt x="5668" y="1782"/>
                  </a:cubicBezTo>
                  <a:cubicBezTo>
                    <a:pt x="5668" y="1782"/>
                    <a:pt x="5672" y="1774"/>
                    <a:pt x="5678" y="1764"/>
                  </a:cubicBezTo>
                  <a:close/>
                  <a:moveTo>
                    <a:pt x="7154" y="0"/>
                  </a:moveTo>
                  <a:cubicBezTo>
                    <a:pt x="7145" y="0"/>
                    <a:pt x="7134" y="4"/>
                    <a:pt x="7118" y="11"/>
                  </a:cubicBezTo>
                  <a:cubicBezTo>
                    <a:pt x="6967" y="45"/>
                    <a:pt x="6798" y="112"/>
                    <a:pt x="6663" y="146"/>
                  </a:cubicBezTo>
                  <a:cubicBezTo>
                    <a:pt x="6632" y="150"/>
                    <a:pt x="6604" y="151"/>
                    <a:pt x="6576" y="151"/>
                  </a:cubicBezTo>
                  <a:cubicBezTo>
                    <a:pt x="6526" y="151"/>
                    <a:pt x="6479" y="147"/>
                    <a:pt x="6431" y="147"/>
                  </a:cubicBezTo>
                  <a:cubicBezTo>
                    <a:pt x="6387" y="147"/>
                    <a:pt x="6342" y="151"/>
                    <a:pt x="6292" y="163"/>
                  </a:cubicBezTo>
                  <a:cubicBezTo>
                    <a:pt x="6140" y="197"/>
                    <a:pt x="5988" y="298"/>
                    <a:pt x="5853" y="332"/>
                  </a:cubicBezTo>
                  <a:cubicBezTo>
                    <a:pt x="5718" y="365"/>
                    <a:pt x="5583" y="349"/>
                    <a:pt x="5465" y="382"/>
                  </a:cubicBezTo>
                  <a:cubicBezTo>
                    <a:pt x="5398" y="382"/>
                    <a:pt x="5314" y="416"/>
                    <a:pt x="5280" y="433"/>
                  </a:cubicBezTo>
                  <a:cubicBezTo>
                    <a:pt x="5246" y="433"/>
                    <a:pt x="5212" y="450"/>
                    <a:pt x="5179" y="450"/>
                  </a:cubicBezTo>
                  <a:cubicBezTo>
                    <a:pt x="5169" y="452"/>
                    <a:pt x="5159" y="453"/>
                    <a:pt x="5148" y="453"/>
                  </a:cubicBezTo>
                  <a:cubicBezTo>
                    <a:pt x="5083" y="453"/>
                    <a:pt x="5000" y="416"/>
                    <a:pt x="4943" y="416"/>
                  </a:cubicBezTo>
                  <a:cubicBezTo>
                    <a:pt x="4875" y="433"/>
                    <a:pt x="4808" y="517"/>
                    <a:pt x="4740" y="534"/>
                  </a:cubicBezTo>
                  <a:cubicBezTo>
                    <a:pt x="4673" y="551"/>
                    <a:pt x="4605" y="602"/>
                    <a:pt x="4538" y="618"/>
                  </a:cubicBezTo>
                  <a:cubicBezTo>
                    <a:pt x="4531" y="620"/>
                    <a:pt x="4525" y="620"/>
                    <a:pt x="4518" y="620"/>
                  </a:cubicBezTo>
                  <a:cubicBezTo>
                    <a:pt x="4447" y="620"/>
                    <a:pt x="4377" y="549"/>
                    <a:pt x="4318" y="549"/>
                  </a:cubicBezTo>
                  <a:cubicBezTo>
                    <a:pt x="4312" y="549"/>
                    <a:pt x="4307" y="550"/>
                    <a:pt x="4302" y="551"/>
                  </a:cubicBezTo>
                  <a:cubicBezTo>
                    <a:pt x="4217" y="585"/>
                    <a:pt x="4150" y="618"/>
                    <a:pt x="4082" y="635"/>
                  </a:cubicBezTo>
                  <a:cubicBezTo>
                    <a:pt x="4015" y="652"/>
                    <a:pt x="3947" y="737"/>
                    <a:pt x="3880" y="753"/>
                  </a:cubicBezTo>
                  <a:cubicBezTo>
                    <a:pt x="3870" y="756"/>
                    <a:pt x="3859" y="757"/>
                    <a:pt x="3848" y="757"/>
                  </a:cubicBezTo>
                  <a:cubicBezTo>
                    <a:pt x="3806" y="757"/>
                    <a:pt x="3760" y="741"/>
                    <a:pt x="3716" y="741"/>
                  </a:cubicBezTo>
                  <a:cubicBezTo>
                    <a:pt x="3697" y="741"/>
                    <a:pt x="3678" y="745"/>
                    <a:pt x="3661" y="753"/>
                  </a:cubicBezTo>
                  <a:cubicBezTo>
                    <a:pt x="3576" y="770"/>
                    <a:pt x="3543" y="888"/>
                    <a:pt x="3458" y="905"/>
                  </a:cubicBezTo>
                  <a:cubicBezTo>
                    <a:pt x="3425" y="914"/>
                    <a:pt x="3387" y="914"/>
                    <a:pt x="3349" y="914"/>
                  </a:cubicBezTo>
                  <a:cubicBezTo>
                    <a:pt x="3311" y="914"/>
                    <a:pt x="3273" y="914"/>
                    <a:pt x="3239" y="922"/>
                  </a:cubicBezTo>
                  <a:cubicBezTo>
                    <a:pt x="3225" y="926"/>
                    <a:pt x="3210" y="927"/>
                    <a:pt x="3194" y="927"/>
                  </a:cubicBezTo>
                  <a:cubicBezTo>
                    <a:pt x="3152" y="927"/>
                    <a:pt x="3107" y="917"/>
                    <a:pt x="3064" y="917"/>
                  </a:cubicBezTo>
                  <a:cubicBezTo>
                    <a:pt x="3049" y="917"/>
                    <a:pt x="3034" y="918"/>
                    <a:pt x="3020" y="922"/>
                  </a:cubicBezTo>
                  <a:cubicBezTo>
                    <a:pt x="2935" y="956"/>
                    <a:pt x="2868" y="989"/>
                    <a:pt x="2800" y="1006"/>
                  </a:cubicBezTo>
                  <a:cubicBezTo>
                    <a:pt x="2733" y="1023"/>
                    <a:pt x="2682" y="1124"/>
                    <a:pt x="2615" y="1158"/>
                  </a:cubicBezTo>
                  <a:cubicBezTo>
                    <a:pt x="2600" y="1162"/>
                    <a:pt x="2584" y="1163"/>
                    <a:pt x="2567" y="1163"/>
                  </a:cubicBezTo>
                  <a:cubicBezTo>
                    <a:pt x="2537" y="1163"/>
                    <a:pt x="2506" y="1159"/>
                    <a:pt x="2476" y="1159"/>
                  </a:cubicBezTo>
                  <a:cubicBezTo>
                    <a:pt x="2448" y="1159"/>
                    <a:pt x="2421" y="1163"/>
                    <a:pt x="2396" y="1175"/>
                  </a:cubicBezTo>
                  <a:cubicBezTo>
                    <a:pt x="2311" y="1192"/>
                    <a:pt x="2261" y="1259"/>
                    <a:pt x="2193" y="1276"/>
                  </a:cubicBezTo>
                  <a:cubicBezTo>
                    <a:pt x="2176" y="1283"/>
                    <a:pt x="2159" y="1286"/>
                    <a:pt x="2141" y="1286"/>
                  </a:cubicBezTo>
                  <a:cubicBezTo>
                    <a:pt x="2085" y="1286"/>
                    <a:pt x="2029" y="1257"/>
                    <a:pt x="1981" y="1257"/>
                  </a:cubicBezTo>
                  <a:cubicBezTo>
                    <a:pt x="1973" y="1257"/>
                    <a:pt x="1965" y="1257"/>
                    <a:pt x="1957" y="1259"/>
                  </a:cubicBezTo>
                  <a:cubicBezTo>
                    <a:pt x="1890" y="1293"/>
                    <a:pt x="1839" y="1394"/>
                    <a:pt x="1772" y="1428"/>
                  </a:cubicBezTo>
                  <a:cubicBezTo>
                    <a:pt x="1762" y="1430"/>
                    <a:pt x="1752" y="1431"/>
                    <a:pt x="1743" y="1431"/>
                  </a:cubicBezTo>
                  <a:cubicBezTo>
                    <a:pt x="1685" y="1431"/>
                    <a:pt x="1629" y="1402"/>
                    <a:pt x="1579" y="1402"/>
                  </a:cubicBezTo>
                  <a:cubicBezTo>
                    <a:pt x="1564" y="1402"/>
                    <a:pt x="1549" y="1404"/>
                    <a:pt x="1536" y="1411"/>
                  </a:cubicBezTo>
                  <a:cubicBezTo>
                    <a:pt x="1468" y="1445"/>
                    <a:pt x="1417" y="1529"/>
                    <a:pt x="1350" y="1563"/>
                  </a:cubicBezTo>
                  <a:cubicBezTo>
                    <a:pt x="1266" y="1597"/>
                    <a:pt x="1215" y="1647"/>
                    <a:pt x="1148" y="1681"/>
                  </a:cubicBezTo>
                  <a:cubicBezTo>
                    <a:pt x="1130" y="1688"/>
                    <a:pt x="1113" y="1691"/>
                    <a:pt x="1096" y="1691"/>
                  </a:cubicBezTo>
                  <a:cubicBezTo>
                    <a:pt x="1039" y="1691"/>
                    <a:pt x="984" y="1661"/>
                    <a:pt x="935" y="1661"/>
                  </a:cubicBezTo>
                  <a:cubicBezTo>
                    <a:pt x="927" y="1661"/>
                    <a:pt x="919" y="1662"/>
                    <a:pt x="911" y="1664"/>
                  </a:cubicBezTo>
                  <a:cubicBezTo>
                    <a:pt x="827" y="1698"/>
                    <a:pt x="777" y="1782"/>
                    <a:pt x="726" y="1816"/>
                  </a:cubicBezTo>
                  <a:cubicBezTo>
                    <a:pt x="684" y="1833"/>
                    <a:pt x="642" y="1833"/>
                    <a:pt x="602" y="1833"/>
                  </a:cubicBezTo>
                  <a:cubicBezTo>
                    <a:pt x="561" y="1833"/>
                    <a:pt x="524" y="1833"/>
                    <a:pt x="490" y="1850"/>
                  </a:cubicBezTo>
                  <a:cubicBezTo>
                    <a:pt x="422" y="1900"/>
                    <a:pt x="355" y="1934"/>
                    <a:pt x="287" y="1985"/>
                  </a:cubicBezTo>
                  <a:cubicBezTo>
                    <a:pt x="203" y="2035"/>
                    <a:pt x="203" y="2204"/>
                    <a:pt x="152" y="2254"/>
                  </a:cubicBezTo>
                  <a:cubicBezTo>
                    <a:pt x="102" y="2305"/>
                    <a:pt x="51" y="2339"/>
                    <a:pt x="34" y="2373"/>
                  </a:cubicBezTo>
                  <a:cubicBezTo>
                    <a:pt x="1" y="2423"/>
                    <a:pt x="1" y="2474"/>
                    <a:pt x="34" y="2474"/>
                  </a:cubicBezTo>
                  <a:cubicBezTo>
                    <a:pt x="68" y="2474"/>
                    <a:pt x="102" y="2491"/>
                    <a:pt x="119" y="2507"/>
                  </a:cubicBezTo>
                  <a:cubicBezTo>
                    <a:pt x="152" y="2524"/>
                    <a:pt x="186" y="2524"/>
                    <a:pt x="254" y="2524"/>
                  </a:cubicBezTo>
                  <a:cubicBezTo>
                    <a:pt x="276" y="2530"/>
                    <a:pt x="299" y="2532"/>
                    <a:pt x="322" y="2532"/>
                  </a:cubicBezTo>
                  <a:cubicBezTo>
                    <a:pt x="368" y="2532"/>
                    <a:pt x="417" y="2524"/>
                    <a:pt x="473" y="2524"/>
                  </a:cubicBezTo>
                  <a:cubicBezTo>
                    <a:pt x="518" y="2524"/>
                    <a:pt x="563" y="2532"/>
                    <a:pt x="613" y="2532"/>
                  </a:cubicBezTo>
                  <a:cubicBezTo>
                    <a:pt x="638" y="2532"/>
                    <a:pt x="664" y="2530"/>
                    <a:pt x="692" y="2524"/>
                  </a:cubicBezTo>
                  <a:cubicBezTo>
                    <a:pt x="760" y="2524"/>
                    <a:pt x="861" y="2592"/>
                    <a:pt x="928" y="2592"/>
                  </a:cubicBezTo>
                  <a:cubicBezTo>
                    <a:pt x="996" y="2592"/>
                    <a:pt x="1063" y="2541"/>
                    <a:pt x="1131" y="2524"/>
                  </a:cubicBezTo>
                  <a:cubicBezTo>
                    <a:pt x="1215" y="2524"/>
                    <a:pt x="1266" y="2423"/>
                    <a:pt x="1333" y="2423"/>
                  </a:cubicBezTo>
                  <a:cubicBezTo>
                    <a:pt x="1338" y="2422"/>
                    <a:pt x="1342" y="2422"/>
                    <a:pt x="1347" y="2422"/>
                  </a:cubicBezTo>
                  <a:cubicBezTo>
                    <a:pt x="1409" y="2422"/>
                    <a:pt x="1494" y="2509"/>
                    <a:pt x="1569" y="2509"/>
                  </a:cubicBezTo>
                  <a:cubicBezTo>
                    <a:pt x="1575" y="2509"/>
                    <a:pt x="1580" y="2509"/>
                    <a:pt x="1586" y="2507"/>
                  </a:cubicBezTo>
                  <a:cubicBezTo>
                    <a:pt x="1654" y="2507"/>
                    <a:pt x="1704" y="2440"/>
                    <a:pt x="1788" y="2423"/>
                  </a:cubicBezTo>
                  <a:cubicBezTo>
                    <a:pt x="1856" y="2423"/>
                    <a:pt x="1923" y="2406"/>
                    <a:pt x="2008" y="2389"/>
                  </a:cubicBezTo>
                  <a:cubicBezTo>
                    <a:pt x="2075" y="2389"/>
                    <a:pt x="2126" y="2322"/>
                    <a:pt x="2210" y="2305"/>
                  </a:cubicBezTo>
                  <a:cubicBezTo>
                    <a:pt x="2264" y="2305"/>
                    <a:pt x="2329" y="2327"/>
                    <a:pt x="2387" y="2327"/>
                  </a:cubicBezTo>
                  <a:cubicBezTo>
                    <a:pt x="2402" y="2327"/>
                    <a:pt x="2416" y="2325"/>
                    <a:pt x="2429" y="2322"/>
                  </a:cubicBezTo>
                  <a:cubicBezTo>
                    <a:pt x="2439" y="2320"/>
                    <a:pt x="2448" y="2319"/>
                    <a:pt x="2458" y="2319"/>
                  </a:cubicBezTo>
                  <a:cubicBezTo>
                    <a:pt x="2523" y="2319"/>
                    <a:pt x="2587" y="2358"/>
                    <a:pt x="2642" y="2358"/>
                  </a:cubicBezTo>
                  <a:cubicBezTo>
                    <a:pt x="2650" y="2358"/>
                    <a:pt x="2658" y="2358"/>
                    <a:pt x="2666" y="2356"/>
                  </a:cubicBezTo>
                  <a:cubicBezTo>
                    <a:pt x="2733" y="2356"/>
                    <a:pt x="2800" y="2271"/>
                    <a:pt x="2868" y="2254"/>
                  </a:cubicBezTo>
                  <a:cubicBezTo>
                    <a:pt x="2935" y="2238"/>
                    <a:pt x="3003" y="2221"/>
                    <a:pt x="3087" y="2204"/>
                  </a:cubicBezTo>
                  <a:cubicBezTo>
                    <a:pt x="3097" y="2201"/>
                    <a:pt x="3107" y="2200"/>
                    <a:pt x="3117" y="2200"/>
                  </a:cubicBezTo>
                  <a:cubicBezTo>
                    <a:pt x="3178" y="2200"/>
                    <a:pt x="3249" y="2238"/>
                    <a:pt x="3306" y="2238"/>
                  </a:cubicBezTo>
                  <a:cubicBezTo>
                    <a:pt x="3391" y="2221"/>
                    <a:pt x="3441" y="2136"/>
                    <a:pt x="3509" y="2136"/>
                  </a:cubicBezTo>
                  <a:cubicBezTo>
                    <a:pt x="3593" y="2120"/>
                    <a:pt x="3661" y="2086"/>
                    <a:pt x="3728" y="2069"/>
                  </a:cubicBezTo>
                  <a:cubicBezTo>
                    <a:pt x="3796" y="2052"/>
                    <a:pt x="3863" y="2052"/>
                    <a:pt x="3947" y="2035"/>
                  </a:cubicBezTo>
                  <a:cubicBezTo>
                    <a:pt x="3953" y="2034"/>
                    <a:pt x="3958" y="2033"/>
                    <a:pt x="3964" y="2033"/>
                  </a:cubicBezTo>
                  <a:cubicBezTo>
                    <a:pt x="4025" y="2033"/>
                    <a:pt x="4106" y="2105"/>
                    <a:pt x="4167" y="2105"/>
                  </a:cubicBezTo>
                  <a:cubicBezTo>
                    <a:pt x="4173" y="2105"/>
                    <a:pt x="4178" y="2104"/>
                    <a:pt x="4184" y="2103"/>
                  </a:cubicBezTo>
                  <a:cubicBezTo>
                    <a:pt x="4217" y="2094"/>
                    <a:pt x="4255" y="2094"/>
                    <a:pt x="4293" y="2094"/>
                  </a:cubicBezTo>
                  <a:cubicBezTo>
                    <a:pt x="4331" y="2094"/>
                    <a:pt x="4369" y="2094"/>
                    <a:pt x="4403" y="2086"/>
                  </a:cubicBezTo>
                  <a:cubicBezTo>
                    <a:pt x="4470" y="2069"/>
                    <a:pt x="4538" y="2052"/>
                    <a:pt x="4622" y="2035"/>
                  </a:cubicBezTo>
                  <a:cubicBezTo>
                    <a:pt x="4690" y="2018"/>
                    <a:pt x="4757" y="2001"/>
                    <a:pt x="4841" y="1985"/>
                  </a:cubicBezTo>
                  <a:cubicBezTo>
                    <a:pt x="4909" y="1985"/>
                    <a:pt x="4959" y="1883"/>
                    <a:pt x="5027" y="1867"/>
                  </a:cubicBezTo>
                  <a:cubicBezTo>
                    <a:pt x="5111" y="1850"/>
                    <a:pt x="5162" y="1816"/>
                    <a:pt x="5246" y="1799"/>
                  </a:cubicBezTo>
                  <a:cubicBezTo>
                    <a:pt x="5280" y="1791"/>
                    <a:pt x="5318" y="1791"/>
                    <a:pt x="5356" y="1791"/>
                  </a:cubicBezTo>
                  <a:cubicBezTo>
                    <a:pt x="5394" y="1791"/>
                    <a:pt x="5432" y="1791"/>
                    <a:pt x="5465" y="1782"/>
                  </a:cubicBezTo>
                  <a:cubicBezTo>
                    <a:pt x="5499" y="1782"/>
                    <a:pt x="5533" y="1782"/>
                    <a:pt x="5583" y="1799"/>
                  </a:cubicBezTo>
                  <a:cubicBezTo>
                    <a:pt x="5617" y="1799"/>
                    <a:pt x="5600" y="1816"/>
                    <a:pt x="5617" y="1816"/>
                  </a:cubicBezTo>
                  <a:cubicBezTo>
                    <a:pt x="5634" y="1816"/>
                    <a:pt x="5634" y="1782"/>
                    <a:pt x="5634" y="1765"/>
                  </a:cubicBezTo>
                  <a:cubicBezTo>
                    <a:pt x="5651" y="1765"/>
                    <a:pt x="5634" y="1799"/>
                    <a:pt x="5634" y="1799"/>
                  </a:cubicBezTo>
                  <a:cubicBezTo>
                    <a:pt x="5634" y="1799"/>
                    <a:pt x="5685" y="1715"/>
                    <a:pt x="5702" y="1715"/>
                  </a:cubicBezTo>
                  <a:cubicBezTo>
                    <a:pt x="5703" y="1713"/>
                    <a:pt x="5704" y="1713"/>
                    <a:pt x="5705" y="1713"/>
                  </a:cubicBezTo>
                  <a:lnTo>
                    <a:pt x="5705" y="1713"/>
                  </a:lnTo>
                  <a:cubicBezTo>
                    <a:pt x="5708" y="1713"/>
                    <a:pt x="5690" y="1743"/>
                    <a:pt x="5678" y="1764"/>
                  </a:cubicBezTo>
                  <a:lnTo>
                    <a:pt x="5678" y="1764"/>
                  </a:lnTo>
                  <a:cubicBezTo>
                    <a:pt x="5693" y="1748"/>
                    <a:pt x="5718" y="1732"/>
                    <a:pt x="5718" y="1732"/>
                  </a:cubicBezTo>
                  <a:cubicBezTo>
                    <a:pt x="5718" y="1740"/>
                    <a:pt x="5723" y="1740"/>
                    <a:pt x="5727" y="1740"/>
                  </a:cubicBezTo>
                  <a:cubicBezTo>
                    <a:pt x="5731" y="1740"/>
                    <a:pt x="5735" y="1740"/>
                    <a:pt x="5735" y="1748"/>
                  </a:cubicBezTo>
                  <a:cubicBezTo>
                    <a:pt x="5752" y="1765"/>
                    <a:pt x="5685" y="1799"/>
                    <a:pt x="5685" y="1799"/>
                  </a:cubicBezTo>
                  <a:cubicBezTo>
                    <a:pt x="5685" y="1799"/>
                    <a:pt x="5722" y="1792"/>
                    <a:pt x="5747" y="1792"/>
                  </a:cubicBezTo>
                  <a:cubicBezTo>
                    <a:pt x="5760" y="1792"/>
                    <a:pt x="5769" y="1793"/>
                    <a:pt x="5769" y="1799"/>
                  </a:cubicBezTo>
                  <a:cubicBezTo>
                    <a:pt x="5769" y="1816"/>
                    <a:pt x="5752" y="1816"/>
                    <a:pt x="5752" y="1816"/>
                  </a:cubicBezTo>
                  <a:cubicBezTo>
                    <a:pt x="5735" y="1816"/>
                    <a:pt x="5718" y="1883"/>
                    <a:pt x="5718" y="1917"/>
                  </a:cubicBezTo>
                  <a:cubicBezTo>
                    <a:pt x="5718" y="1985"/>
                    <a:pt x="5685" y="2069"/>
                    <a:pt x="5685" y="2136"/>
                  </a:cubicBezTo>
                  <a:cubicBezTo>
                    <a:pt x="5685" y="2204"/>
                    <a:pt x="5752" y="2288"/>
                    <a:pt x="5752" y="2356"/>
                  </a:cubicBezTo>
                  <a:cubicBezTo>
                    <a:pt x="5752" y="2423"/>
                    <a:pt x="5702" y="2507"/>
                    <a:pt x="5702" y="2575"/>
                  </a:cubicBezTo>
                  <a:cubicBezTo>
                    <a:pt x="5702" y="2642"/>
                    <a:pt x="5651" y="2727"/>
                    <a:pt x="5651" y="2794"/>
                  </a:cubicBezTo>
                  <a:cubicBezTo>
                    <a:pt x="5651" y="2862"/>
                    <a:pt x="5752" y="2946"/>
                    <a:pt x="5752" y="3013"/>
                  </a:cubicBezTo>
                  <a:cubicBezTo>
                    <a:pt x="5769" y="3098"/>
                    <a:pt x="5668" y="3165"/>
                    <a:pt x="5668" y="3233"/>
                  </a:cubicBezTo>
                  <a:cubicBezTo>
                    <a:pt x="5668" y="3317"/>
                    <a:pt x="5735" y="3385"/>
                    <a:pt x="5735" y="3452"/>
                  </a:cubicBezTo>
                  <a:cubicBezTo>
                    <a:pt x="5735" y="3536"/>
                    <a:pt x="5786" y="3604"/>
                    <a:pt x="5786" y="3688"/>
                  </a:cubicBezTo>
                  <a:cubicBezTo>
                    <a:pt x="5803" y="3756"/>
                    <a:pt x="5685" y="3823"/>
                    <a:pt x="5685" y="3891"/>
                  </a:cubicBezTo>
                  <a:cubicBezTo>
                    <a:pt x="5702" y="3975"/>
                    <a:pt x="5702" y="4042"/>
                    <a:pt x="5718" y="4127"/>
                  </a:cubicBezTo>
                  <a:cubicBezTo>
                    <a:pt x="5718" y="4194"/>
                    <a:pt x="5702" y="4262"/>
                    <a:pt x="5718" y="4346"/>
                  </a:cubicBezTo>
                  <a:cubicBezTo>
                    <a:pt x="5718" y="4413"/>
                    <a:pt x="5836" y="4498"/>
                    <a:pt x="5853" y="4565"/>
                  </a:cubicBezTo>
                  <a:cubicBezTo>
                    <a:pt x="5853" y="4633"/>
                    <a:pt x="5803" y="4717"/>
                    <a:pt x="5820" y="4784"/>
                  </a:cubicBezTo>
                  <a:cubicBezTo>
                    <a:pt x="5820" y="4852"/>
                    <a:pt x="5836" y="4936"/>
                    <a:pt x="5836" y="5004"/>
                  </a:cubicBezTo>
                  <a:cubicBezTo>
                    <a:pt x="5853" y="5088"/>
                    <a:pt x="5887" y="5156"/>
                    <a:pt x="5887" y="5223"/>
                  </a:cubicBezTo>
                  <a:cubicBezTo>
                    <a:pt x="5904" y="5307"/>
                    <a:pt x="5853" y="5375"/>
                    <a:pt x="5870" y="5442"/>
                  </a:cubicBezTo>
                  <a:cubicBezTo>
                    <a:pt x="5887" y="5527"/>
                    <a:pt x="5904" y="5594"/>
                    <a:pt x="5921" y="5662"/>
                  </a:cubicBezTo>
                  <a:cubicBezTo>
                    <a:pt x="5938" y="5763"/>
                    <a:pt x="6005" y="5830"/>
                    <a:pt x="6022" y="5881"/>
                  </a:cubicBezTo>
                  <a:cubicBezTo>
                    <a:pt x="6073" y="6016"/>
                    <a:pt x="6157" y="6117"/>
                    <a:pt x="6208" y="6117"/>
                  </a:cubicBezTo>
                  <a:cubicBezTo>
                    <a:pt x="6275" y="6117"/>
                    <a:pt x="6393" y="6033"/>
                    <a:pt x="6461" y="5915"/>
                  </a:cubicBezTo>
                  <a:cubicBezTo>
                    <a:pt x="6494" y="5847"/>
                    <a:pt x="6410" y="5763"/>
                    <a:pt x="6444" y="5678"/>
                  </a:cubicBezTo>
                  <a:cubicBezTo>
                    <a:pt x="6461" y="5628"/>
                    <a:pt x="6511" y="5543"/>
                    <a:pt x="6545" y="5476"/>
                  </a:cubicBezTo>
                  <a:cubicBezTo>
                    <a:pt x="6562" y="5409"/>
                    <a:pt x="6663" y="5341"/>
                    <a:pt x="6680" y="5257"/>
                  </a:cubicBezTo>
                  <a:cubicBezTo>
                    <a:pt x="6697" y="5189"/>
                    <a:pt x="6714" y="5122"/>
                    <a:pt x="6730" y="5037"/>
                  </a:cubicBezTo>
                  <a:cubicBezTo>
                    <a:pt x="6747" y="4970"/>
                    <a:pt x="6697" y="4903"/>
                    <a:pt x="6697" y="4818"/>
                  </a:cubicBezTo>
                  <a:cubicBezTo>
                    <a:pt x="6714" y="4751"/>
                    <a:pt x="6680" y="4683"/>
                    <a:pt x="6697" y="4599"/>
                  </a:cubicBezTo>
                  <a:cubicBezTo>
                    <a:pt x="6714" y="4531"/>
                    <a:pt x="6714" y="4464"/>
                    <a:pt x="6730" y="4380"/>
                  </a:cubicBezTo>
                  <a:cubicBezTo>
                    <a:pt x="6747" y="4312"/>
                    <a:pt x="6882" y="4245"/>
                    <a:pt x="6882" y="4177"/>
                  </a:cubicBezTo>
                  <a:cubicBezTo>
                    <a:pt x="6899" y="4093"/>
                    <a:pt x="6865" y="4025"/>
                    <a:pt x="6865" y="3941"/>
                  </a:cubicBezTo>
                  <a:cubicBezTo>
                    <a:pt x="6882" y="3874"/>
                    <a:pt x="6815" y="3806"/>
                    <a:pt x="6832" y="3722"/>
                  </a:cubicBezTo>
                  <a:cubicBezTo>
                    <a:pt x="6832" y="3654"/>
                    <a:pt x="6950" y="3587"/>
                    <a:pt x="6950" y="3519"/>
                  </a:cubicBezTo>
                  <a:cubicBezTo>
                    <a:pt x="6967" y="3435"/>
                    <a:pt x="6899" y="3368"/>
                    <a:pt x="6916" y="3283"/>
                  </a:cubicBezTo>
                  <a:cubicBezTo>
                    <a:pt x="6916" y="3216"/>
                    <a:pt x="6950" y="3148"/>
                    <a:pt x="6967" y="3064"/>
                  </a:cubicBezTo>
                  <a:cubicBezTo>
                    <a:pt x="6967" y="2997"/>
                    <a:pt x="7034" y="2929"/>
                    <a:pt x="7034" y="2862"/>
                  </a:cubicBezTo>
                  <a:cubicBezTo>
                    <a:pt x="7051" y="2777"/>
                    <a:pt x="6950" y="2693"/>
                    <a:pt x="6950" y="2626"/>
                  </a:cubicBezTo>
                  <a:cubicBezTo>
                    <a:pt x="6950" y="2558"/>
                    <a:pt x="6983" y="2491"/>
                    <a:pt x="6983" y="2406"/>
                  </a:cubicBezTo>
                  <a:cubicBezTo>
                    <a:pt x="7000" y="2339"/>
                    <a:pt x="7051" y="2271"/>
                    <a:pt x="7051" y="2187"/>
                  </a:cubicBezTo>
                  <a:cubicBezTo>
                    <a:pt x="7068" y="2120"/>
                    <a:pt x="7085" y="2052"/>
                    <a:pt x="7101" y="1968"/>
                  </a:cubicBezTo>
                  <a:cubicBezTo>
                    <a:pt x="7101" y="1951"/>
                    <a:pt x="7101" y="1934"/>
                    <a:pt x="7101" y="1917"/>
                  </a:cubicBezTo>
                  <a:lnTo>
                    <a:pt x="7085" y="1850"/>
                  </a:lnTo>
                  <a:cubicBezTo>
                    <a:pt x="7085" y="1765"/>
                    <a:pt x="7085" y="1698"/>
                    <a:pt x="7085" y="1630"/>
                  </a:cubicBezTo>
                  <a:cubicBezTo>
                    <a:pt x="7101" y="1495"/>
                    <a:pt x="7169" y="1344"/>
                    <a:pt x="7169" y="1192"/>
                  </a:cubicBezTo>
                  <a:cubicBezTo>
                    <a:pt x="7186" y="1040"/>
                    <a:pt x="7186" y="905"/>
                    <a:pt x="7186" y="753"/>
                  </a:cubicBezTo>
                  <a:cubicBezTo>
                    <a:pt x="7203" y="602"/>
                    <a:pt x="7135" y="517"/>
                    <a:pt x="7135" y="382"/>
                  </a:cubicBezTo>
                  <a:cubicBezTo>
                    <a:pt x="7135" y="315"/>
                    <a:pt x="7152" y="231"/>
                    <a:pt x="7152" y="163"/>
                  </a:cubicBezTo>
                  <a:cubicBezTo>
                    <a:pt x="7152" y="106"/>
                    <a:pt x="7201" y="0"/>
                    <a:pt x="7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36"/>
          <p:cNvSpPr txBox="1"/>
          <p:nvPr/>
        </p:nvSpPr>
        <p:spPr>
          <a:xfrm>
            <a:off x="931000" y="1708475"/>
            <a:ext cx="72603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Key: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Unique, openly shared cryptographic key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for encrypting data/messages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Validates digital signatures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Generates public addresses in cryptocurrencies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Key: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Secret, known only to owner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Paired with a public key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Decrypts data/messages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Authorizes transactions in cryptocurrencies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be securely stored for asset control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3" name="Google Shape;4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100" y="3164650"/>
            <a:ext cx="3799824" cy="21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213" y="1025949"/>
            <a:ext cx="2851587" cy="21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7"/>
          <p:cNvGrpSpPr/>
          <p:nvPr/>
        </p:nvGrpSpPr>
        <p:grpSpPr>
          <a:xfrm>
            <a:off x="7647320" y="3837394"/>
            <a:ext cx="929918" cy="816066"/>
            <a:chOff x="6439895" y="2605644"/>
            <a:chExt cx="929918" cy="816066"/>
          </a:xfrm>
        </p:grpSpPr>
        <p:sp>
          <p:nvSpPr>
            <p:cNvPr id="480" name="Google Shape;480;p37"/>
            <p:cNvSpPr/>
            <p:nvPr/>
          </p:nvSpPr>
          <p:spPr>
            <a:xfrm>
              <a:off x="6439895" y="2607238"/>
              <a:ext cx="890343" cy="811131"/>
            </a:xfrm>
            <a:custGeom>
              <a:rect b="b" l="l" r="r" t="t"/>
              <a:pathLst>
                <a:path extrusionOk="0" h="15780" w="17321">
                  <a:moveTo>
                    <a:pt x="8660" y="1"/>
                  </a:moveTo>
                  <a:cubicBezTo>
                    <a:pt x="6640" y="1"/>
                    <a:pt x="4621" y="771"/>
                    <a:pt x="3081" y="2311"/>
                  </a:cubicBezTo>
                  <a:cubicBezTo>
                    <a:pt x="1" y="5391"/>
                    <a:pt x="1" y="10390"/>
                    <a:pt x="3081" y="13470"/>
                  </a:cubicBezTo>
                  <a:cubicBezTo>
                    <a:pt x="4621" y="15010"/>
                    <a:pt x="6640" y="15780"/>
                    <a:pt x="8660" y="15780"/>
                  </a:cubicBezTo>
                  <a:cubicBezTo>
                    <a:pt x="10680" y="15780"/>
                    <a:pt x="12700" y="15010"/>
                    <a:pt x="14240" y="13470"/>
                  </a:cubicBezTo>
                  <a:cubicBezTo>
                    <a:pt x="17320" y="10390"/>
                    <a:pt x="17320" y="5391"/>
                    <a:pt x="14240" y="2311"/>
                  </a:cubicBezTo>
                  <a:cubicBezTo>
                    <a:pt x="12700" y="771"/>
                    <a:pt x="10680" y="1"/>
                    <a:pt x="8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6480038" y="2605644"/>
              <a:ext cx="859912" cy="816066"/>
            </a:xfrm>
            <a:custGeom>
              <a:rect b="b" l="l" r="r" t="t"/>
              <a:pathLst>
                <a:path extrusionOk="0" h="15876" w="16729">
                  <a:moveTo>
                    <a:pt x="8770" y="1"/>
                  </a:moveTo>
                  <a:cubicBezTo>
                    <a:pt x="7361" y="1"/>
                    <a:pt x="5942" y="375"/>
                    <a:pt x="4665" y="1147"/>
                  </a:cubicBezTo>
                  <a:cubicBezTo>
                    <a:pt x="1384" y="3134"/>
                    <a:pt x="1" y="7174"/>
                    <a:pt x="1362" y="10756"/>
                  </a:cubicBezTo>
                  <a:cubicBezTo>
                    <a:pt x="2550" y="13880"/>
                    <a:pt x="5537" y="15875"/>
                    <a:pt x="8783" y="15875"/>
                  </a:cubicBezTo>
                  <a:cubicBezTo>
                    <a:pt x="9259" y="15875"/>
                    <a:pt x="9741" y="15832"/>
                    <a:pt x="10223" y="15744"/>
                  </a:cubicBezTo>
                  <a:cubicBezTo>
                    <a:pt x="13995" y="15041"/>
                    <a:pt x="16729" y="11749"/>
                    <a:pt x="16718" y="7921"/>
                  </a:cubicBezTo>
                  <a:cubicBezTo>
                    <a:pt x="16718" y="5991"/>
                    <a:pt x="16003" y="4116"/>
                    <a:pt x="14720" y="2676"/>
                  </a:cubicBezTo>
                  <a:cubicBezTo>
                    <a:pt x="13165" y="924"/>
                    <a:pt x="10982" y="1"/>
                    <a:pt x="8770" y="1"/>
                  </a:cubicBezTo>
                  <a:close/>
                </a:path>
              </a:pathLst>
            </a:custGeom>
            <a:solidFill>
              <a:srgbClr val="FFE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6565517" y="2664601"/>
              <a:ext cx="804295" cy="697018"/>
            </a:xfrm>
            <a:custGeom>
              <a:rect b="b" l="l" r="r" t="t"/>
              <a:pathLst>
                <a:path extrusionOk="0" h="13560" w="15647">
                  <a:moveTo>
                    <a:pt x="7234" y="0"/>
                  </a:moveTo>
                  <a:cubicBezTo>
                    <a:pt x="7211" y="0"/>
                    <a:pt x="7188" y="0"/>
                    <a:pt x="7165" y="0"/>
                  </a:cubicBezTo>
                  <a:cubicBezTo>
                    <a:pt x="3449" y="45"/>
                    <a:pt x="480" y="3069"/>
                    <a:pt x="480" y="6774"/>
                  </a:cubicBezTo>
                  <a:cubicBezTo>
                    <a:pt x="480" y="10479"/>
                    <a:pt x="3449" y="13503"/>
                    <a:pt x="7165" y="13559"/>
                  </a:cubicBezTo>
                  <a:lnTo>
                    <a:pt x="7165" y="13548"/>
                  </a:lnTo>
                  <a:cubicBezTo>
                    <a:pt x="12387" y="13548"/>
                    <a:pt x="15646" y="7890"/>
                    <a:pt x="13024" y="3371"/>
                  </a:cubicBezTo>
                  <a:cubicBezTo>
                    <a:pt x="13009" y="3341"/>
                    <a:pt x="12979" y="3326"/>
                    <a:pt x="12951" y="3326"/>
                  </a:cubicBezTo>
                  <a:cubicBezTo>
                    <a:pt x="12937" y="3326"/>
                    <a:pt x="12923" y="3330"/>
                    <a:pt x="12912" y="3337"/>
                  </a:cubicBezTo>
                  <a:cubicBezTo>
                    <a:pt x="12867" y="3359"/>
                    <a:pt x="12856" y="3415"/>
                    <a:pt x="12879" y="3460"/>
                  </a:cubicBezTo>
                  <a:cubicBezTo>
                    <a:pt x="14385" y="6049"/>
                    <a:pt x="13961" y="9319"/>
                    <a:pt x="11841" y="11439"/>
                  </a:cubicBezTo>
                  <a:cubicBezTo>
                    <a:pt x="10570" y="12717"/>
                    <a:pt x="8877" y="13383"/>
                    <a:pt x="7163" y="13383"/>
                  </a:cubicBezTo>
                  <a:cubicBezTo>
                    <a:pt x="6034" y="13383"/>
                    <a:pt x="4895" y="13093"/>
                    <a:pt x="3862" y="12499"/>
                  </a:cubicBezTo>
                  <a:cubicBezTo>
                    <a:pt x="1273" y="11015"/>
                    <a:pt x="0" y="7957"/>
                    <a:pt x="770" y="5067"/>
                  </a:cubicBezTo>
                  <a:cubicBezTo>
                    <a:pt x="1540" y="2177"/>
                    <a:pt x="4163" y="168"/>
                    <a:pt x="7165" y="168"/>
                  </a:cubicBezTo>
                  <a:cubicBezTo>
                    <a:pt x="7189" y="168"/>
                    <a:pt x="7212" y="167"/>
                    <a:pt x="7236" y="167"/>
                  </a:cubicBezTo>
                  <a:cubicBezTo>
                    <a:pt x="8205" y="167"/>
                    <a:pt x="9162" y="391"/>
                    <a:pt x="10044" y="826"/>
                  </a:cubicBezTo>
                  <a:cubicBezTo>
                    <a:pt x="10057" y="832"/>
                    <a:pt x="10070" y="835"/>
                    <a:pt x="10081" y="835"/>
                  </a:cubicBezTo>
                  <a:cubicBezTo>
                    <a:pt x="10159" y="835"/>
                    <a:pt x="10198" y="719"/>
                    <a:pt x="10111" y="670"/>
                  </a:cubicBezTo>
                  <a:cubicBezTo>
                    <a:pt x="9217" y="234"/>
                    <a:pt x="8227" y="0"/>
                    <a:pt x="7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6727274" y="2725408"/>
              <a:ext cx="402739" cy="581105"/>
            </a:xfrm>
            <a:custGeom>
              <a:rect b="b" l="l" r="r" t="t"/>
              <a:pathLst>
                <a:path extrusionOk="0" h="11305" w="7835">
                  <a:moveTo>
                    <a:pt x="3929" y="179"/>
                  </a:moveTo>
                  <a:lnTo>
                    <a:pt x="5257" y="324"/>
                  </a:lnTo>
                  <a:lnTo>
                    <a:pt x="4944" y="2132"/>
                  </a:lnTo>
                  <a:lnTo>
                    <a:pt x="5033" y="2154"/>
                  </a:lnTo>
                  <a:cubicBezTo>
                    <a:pt x="5837" y="2310"/>
                    <a:pt x="7667" y="2857"/>
                    <a:pt x="7544" y="4531"/>
                  </a:cubicBezTo>
                  <a:lnTo>
                    <a:pt x="5234" y="4263"/>
                  </a:lnTo>
                  <a:cubicBezTo>
                    <a:pt x="5234" y="3761"/>
                    <a:pt x="4754" y="3516"/>
                    <a:pt x="4286" y="3471"/>
                  </a:cubicBezTo>
                  <a:cubicBezTo>
                    <a:pt x="4181" y="3453"/>
                    <a:pt x="4073" y="3444"/>
                    <a:pt x="3964" y="3444"/>
                  </a:cubicBezTo>
                  <a:cubicBezTo>
                    <a:pt x="3875" y="3444"/>
                    <a:pt x="3785" y="3450"/>
                    <a:pt x="3694" y="3460"/>
                  </a:cubicBezTo>
                  <a:cubicBezTo>
                    <a:pt x="3304" y="3516"/>
                    <a:pt x="3203" y="3716"/>
                    <a:pt x="3181" y="3884"/>
                  </a:cubicBezTo>
                  <a:cubicBezTo>
                    <a:pt x="3136" y="4330"/>
                    <a:pt x="3784" y="4498"/>
                    <a:pt x="4609" y="4721"/>
                  </a:cubicBezTo>
                  <a:cubicBezTo>
                    <a:pt x="5937" y="5067"/>
                    <a:pt x="7600" y="5502"/>
                    <a:pt x="7410" y="7232"/>
                  </a:cubicBezTo>
                  <a:cubicBezTo>
                    <a:pt x="7250" y="8618"/>
                    <a:pt x="6266" y="9301"/>
                    <a:pt x="4476" y="9301"/>
                  </a:cubicBezTo>
                  <a:cubicBezTo>
                    <a:pt x="4392" y="9301"/>
                    <a:pt x="4306" y="9299"/>
                    <a:pt x="4219" y="9296"/>
                  </a:cubicBezTo>
                  <a:lnTo>
                    <a:pt x="4129" y="9296"/>
                  </a:lnTo>
                  <a:lnTo>
                    <a:pt x="4040" y="11126"/>
                  </a:lnTo>
                  <a:lnTo>
                    <a:pt x="2701" y="10970"/>
                  </a:lnTo>
                  <a:lnTo>
                    <a:pt x="3002" y="9151"/>
                  </a:lnTo>
                  <a:lnTo>
                    <a:pt x="2935" y="9140"/>
                  </a:lnTo>
                  <a:cubicBezTo>
                    <a:pt x="1183" y="8749"/>
                    <a:pt x="212" y="7790"/>
                    <a:pt x="302" y="6551"/>
                  </a:cubicBezTo>
                  <a:lnTo>
                    <a:pt x="302" y="6551"/>
                  </a:lnTo>
                  <a:lnTo>
                    <a:pt x="2601" y="6808"/>
                  </a:lnTo>
                  <a:cubicBezTo>
                    <a:pt x="2567" y="7455"/>
                    <a:pt x="3192" y="7756"/>
                    <a:pt x="3750" y="7812"/>
                  </a:cubicBezTo>
                  <a:cubicBezTo>
                    <a:pt x="3845" y="7823"/>
                    <a:pt x="4004" y="7842"/>
                    <a:pt x="4177" y="7842"/>
                  </a:cubicBezTo>
                  <a:cubicBezTo>
                    <a:pt x="4535" y="7842"/>
                    <a:pt x="4955" y="7760"/>
                    <a:pt x="5000" y="7354"/>
                  </a:cubicBezTo>
                  <a:cubicBezTo>
                    <a:pt x="5056" y="6875"/>
                    <a:pt x="4386" y="6685"/>
                    <a:pt x="3538" y="6451"/>
                  </a:cubicBezTo>
                  <a:cubicBezTo>
                    <a:pt x="2232" y="6082"/>
                    <a:pt x="603" y="5614"/>
                    <a:pt x="782" y="3973"/>
                  </a:cubicBezTo>
                  <a:cubicBezTo>
                    <a:pt x="932" y="2686"/>
                    <a:pt x="1845" y="2017"/>
                    <a:pt x="3532" y="2017"/>
                  </a:cubicBezTo>
                  <a:cubicBezTo>
                    <a:pt x="3600" y="2017"/>
                    <a:pt x="3669" y="2018"/>
                    <a:pt x="3739" y="2020"/>
                  </a:cubicBezTo>
                  <a:lnTo>
                    <a:pt x="3817" y="2020"/>
                  </a:lnTo>
                  <a:lnTo>
                    <a:pt x="3929" y="179"/>
                  </a:lnTo>
                  <a:close/>
                  <a:moveTo>
                    <a:pt x="3772" y="0"/>
                  </a:moveTo>
                  <a:lnTo>
                    <a:pt x="3661" y="1864"/>
                  </a:lnTo>
                  <a:lnTo>
                    <a:pt x="3560" y="1864"/>
                  </a:lnTo>
                  <a:cubicBezTo>
                    <a:pt x="1797" y="1864"/>
                    <a:pt x="770" y="2589"/>
                    <a:pt x="614" y="3962"/>
                  </a:cubicBezTo>
                  <a:cubicBezTo>
                    <a:pt x="413" y="5747"/>
                    <a:pt x="2199" y="6250"/>
                    <a:pt x="3493" y="6618"/>
                  </a:cubicBezTo>
                  <a:cubicBezTo>
                    <a:pt x="4230" y="6830"/>
                    <a:pt x="4877" y="7009"/>
                    <a:pt x="4832" y="7343"/>
                  </a:cubicBezTo>
                  <a:cubicBezTo>
                    <a:pt x="4806" y="7570"/>
                    <a:pt x="4589" y="7681"/>
                    <a:pt x="4164" y="7681"/>
                  </a:cubicBezTo>
                  <a:cubicBezTo>
                    <a:pt x="4046" y="7681"/>
                    <a:pt x="3912" y="7673"/>
                    <a:pt x="3761" y="7656"/>
                  </a:cubicBezTo>
                  <a:cubicBezTo>
                    <a:pt x="3583" y="7645"/>
                    <a:pt x="2701" y="7511"/>
                    <a:pt x="2768" y="6808"/>
                  </a:cubicBezTo>
                  <a:lnTo>
                    <a:pt x="2790" y="6674"/>
                  </a:lnTo>
                  <a:lnTo>
                    <a:pt x="157" y="6361"/>
                  </a:lnTo>
                  <a:lnTo>
                    <a:pt x="146" y="6451"/>
                  </a:lnTo>
                  <a:cubicBezTo>
                    <a:pt x="0" y="7801"/>
                    <a:pt x="994" y="8861"/>
                    <a:pt x="2824" y="9285"/>
                  </a:cubicBezTo>
                  <a:lnTo>
                    <a:pt x="2522" y="11115"/>
                  </a:lnTo>
                  <a:lnTo>
                    <a:pt x="4196" y="11305"/>
                  </a:lnTo>
                  <a:lnTo>
                    <a:pt x="4286" y="9475"/>
                  </a:lnTo>
                  <a:cubicBezTo>
                    <a:pt x="4352" y="9477"/>
                    <a:pt x="4418" y="9478"/>
                    <a:pt x="4482" y="9478"/>
                  </a:cubicBezTo>
                  <a:cubicBezTo>
                    <a:pt x="6326" y="9478"/>
                    <a:pt x="7405" y="8710"/>
                    <a:pt x="7567" y="7254"/>
                  </a:cubicBezTo>
                  <a:cubicBezTo>
                    <a:pt x="7779" y="5390"/>
                    <a:pt x="5960" y="4922"/>
                    <a:pt x="4643" y="4576"/>
                  </a:cubicBezTo>
                  <a:cubicBezTo>
                    <a:pt x="3929" y="4386"/>
                    <a:pt x="3304" y="4230"/>
                    <a:pt x="3337" y="3917"/>
                  </a:cubicBezTo>
                  <a:cubicBezTo>
                    <a:pt x="3348" y="3862"/>
                    <a:pt x="3371" y="3694"/>
                    <a:pt x="3717" y="3638"/>
                  </a:cubicBezTo>
                  <a:cubicBezTo>
                    <a:pt x="3785" y="3630"/>
                    <a:pt x="3853" y="3626"/>
                    <a:pt x="3922" y="3626"/>
                  </a:cubicBezTo>
                  <a:cubicBezTo>
                    <a:pt x="4033" y="3626"/>
                    <a:pt x="4146" y="3636"/>
                    <a:pt x="4263" y="3650"/>
                  </a:cubicBezTo>
                  <a:cubicBezTo>
                    <a:pt x="4464" y="3672"/>
                    <a:pt x="5100" y="3783"/>
                    <a:pt x="5056" y="4341"/>
                  </a:cubicBezTo>
                  <a:lnTo>
                    <a:pt x="5056" y="4431"/>
                  </a:lnTo>
                  <a:lnTo>
                    <a:pt x="7678" y="4721"/>
                  </a:lnTo>
                  <a:lnTo>
                    <a:pt x="7689" y="4643"/>
                  </a:lnTo>
                  <a:cubicBezTo>
                    <a:pt x="7834" y="3337"/>
                    <a:pt x="6908" y="2377"/>
                    <a:pt x="5134" y="2009"/>
                  </a:cubicBezTo>
                  <a:lnTo>
                    <a:pt x="5446" y="19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4" name="Google Shape;4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00" y="765400"/>
            <a:ext cx="6667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7"/>
          <p:cNvSpPr txBox="1"/>
          <p:nvPr/>
        </p:nvSpPr>
        <p:spPr>
          <a:xfrm>
            <a:off x="1095500" y="3400075"/>
            <a:ext cx="67353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pairs of keys: public and private keys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key is freely shared, private key is kept secret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key encrypts data, private key decrypts data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secure communication without needing to share secret keys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for digital signatures, authentication, and encryption in secure communication protocols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38"/>
          <p:cNvGrpSpPr/>
          <p:nvPr/>
        </p:nvGrpSpPr>
        <p:grpSpPr>
          <a:xfrm>
            <a:off x="7647320" y="3837394"/>
            <a:ext cx="929918" cy="816066"/>
            <a:chOff x="6439895" y="2605644"/>
            <a:chExt cx="929918" cy="816066"/>
          </a:xfrm>
        </p:grpSpPr>
        <p:sp>
          <p:nvSpPr>
            <p:cNvPr id="491" name="Google Shape;491;p38"/>
            <p:cNvSpPr/>
            <p:nvPr/>
          </p:nvSpPr>
          <p:spPr>
            <a:xfrm>
              <a:off x="6439895" y="2607238"/>
              <a:ext cx="890343" cy="811131"/>
            </a:xfrm>
            <a:custGeom>
              <a:rect b="b" l="l" r="r" t="t"/>
              <a:pathLst>
                <a:path extrusionOk="0" h="15780" w="17321">
                  <a:moveTo>
                    <a:pt x="8660" y="1"/>
                  </a:moveTo>
                  <a:cubicBezTo>
                    <a:pt x="6640" y="1"/>
                    <a:pt x="4621" y="771"/>
                    <a:pt x="3081" y="2311"/>
                  </a:cubicBezTo>
                  <a:cubicBezTo>
                    <a:pt x="1" y="5391"/>
                    <a:pt x="1" y="10390"/>
                    <a:pt x="3081" y="13470"/>
                  </a:cubicBezTo>
                  <a:cubicBezTo>
                    <a:pt x="4621" y="15010"/>
                    <a:pt x="6640" y="15780"/>
                    <a:pt x="8660" y="15780"/>
                  </a:cubicBezTo>
                  <a:cubicBezTo>
                    <a:pt x="10680" y="15780"/>
                    <a:pt x="12700" y="15010"/>
                    <a:pt x="14240" y="13470"/>
                  </a:cubicBezTo>
                  <a:cubicBezTo>
                    <a:pt x="17320" y="10390"/>
                    <a:pt x="17320" y="5391"/>
                    <a:pt x="14240" y="2311"/>
                  </a:cubicBezTo>
                  <a:cubicBezTo>
                    <a:pt x="12700" y="771"/>
                    <a:pt x="10680" y="1"/>
                    <a:pt x="8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480038" y="2605644"/>
              <a:ext cx="859912" cy="816066"/>
            </a:xfrm>
            <a:custGeom>
              <a:rect b="b" l="l" r="r" t="t"/>
              <a:pathLst>
                <a:path extrusionOk="0" h="15876" w="16729">
                  <a:moveTo>
                    <a:pt x="8770" y="1"/>
                  </a:moveTo>
                  <a:cubicBezTo>
                    <a:pt x="7361" y="1"/>
                    <a:pt x="5942" y="375"/>
                    <a:pt x="4665" y="1147"/>
                  </a:cubicBezTo>
                  <a:cubicBezTo>
                    <a:pt x="1384" y="3134"/>
                    <a:pt x="1" y="7174"/>
                    <a:pt x="1362" y="10756"/>
                  </a:cubicBezTo>
                  <a:cubicBezTo>
                    <a:pt x="2550" y="13880"/>
                    <a:pt x="5537" y="15875"/>
                    <a:pt x="8783" y="15875"/>
                  </a:cubicBezTo>
                  <a:cubicBezTo>
                    <a:pt x="9259" y="15875"/>
                    <a:pt x="9741" y="15832"/>
                    <a:pt x="10223" y="15744"/>
                  </a:cubicBezTo>
                  <a:cubicBezTo>
                    <a:pt x="13995" y="15041"/>
                    <a:pt x="16729" y="11749"/>
                    <a:pt x="16718" y="7921"/>
                  </a:cubicBezTo>
                  <a:cubicBezTo>
                    <a:pt x="16718" y="5991"/>
                    <a:pt x="16003" y="4116"/>
                    <a:pt x="14720" y="2676"/>
                  </a:cubicBezTo>
                  <a:cubicBezTo>
                    <a:pt x="13165" y="924"/>
                    <a:pt x="10982" y="1"/>
                    <a:pt x="8770" y="1"/>
                  </a:cubicBezTo>
                  <a:close/>
                </a:path>
              </a:pathLst>
            </a:custGeom>
            <a:solidFill>
              <a:srgbClr val="FFE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6565517" y="2664601"/>
              <a:ext cx="804295" cy="697018"/>
            </a:xfrm>
            <a:custGeom>
              <a:rect b="b" l="l" r="r" t="t"/>
              <a:pathLst>
                <a:path extrusionOk="0" h="13560" w="15647">
                  <a:moveTo>
                    <a:pt x="7234" y="0"/>
                  </a:moveTo>
                  <a:cubicBezTo>
                    <a:pt x="7211" y="0"/>
                    <a:pt x="7188" y="0"/>
                    <a:pt x="7165" y="0"/>
                  </a:cubicBezTo>
                  <a:cubicBezTo>
                    <a:pt x="3449" y="45"/>
                    <a:pt x="480" y="3069"/>
                    <a:pt x="480" y="6774"/>
                  </a:cubicBezTo>
                  <a:cubicBezTo>
                    <a:pt x="480" y="10479"/>
                    <a:pt x="3449" y="13503"/>
                    <a:pt x="7165" y="13559"/>
                  </a:cubicBezTo>
                  <a:lnTo>
                    <a:pt x="7165" y="13548"/>
                  </a:lnTo>
                  <a:cubicBezTo>
                    <a:pt x="12387" y="13548"/>
                    <a:pt x="15646" y="7890"/>
                    <a:pt x="13024" y="3371"/>
                  </a:cubicBezTo>
                  <a:cubicBezTo>
                    <a:pt x="13009" y="3341"/>
                    <a:pt x="12979" y="3326"/>
                    <a:pt x="12951" y="3326"/>
                  </a:cubicBezTo>
                  <a:cubicBezTo>
                    <a:pt x="12937" y="3326"/>
                    <a:pt x="12923" y="3330"/>
                    <a:pt x="12912" y="3337"/>
                  </a:cubicBezTo>
                  <a:cubicBezTo>
                    <a:pt x="12867" y="3359"/>
                    <a:pt x="12856" y="3415"/>
                    <a:pt x="12879" y="3460"/>
                  </a:cubicBezTo>
                  <a:cubicBezTo>
                    <a:pt x="14385" y="6049"/>
                    <a:pt x="13961" y="9319"/>
                    <a:pt x="11841" y="11439"/>
                  </a:cubicBezTo>
                  <a:cubicBezTo>
                    <a:pt x="10570" y="12717"/>
                    <a:pt x="8877" y="13383"/>
                    <a:pt x="7163" y="13383"/>
                  </a:cubicBezTo>
                  <a:cubicBezTo>
                    <a:pt x="6034" y="13383"/>
                    <a:pt x="4895" y="13093"/>
                    <a:pt x="3862" y="12499"/>
                  </a:cubicBezTo>
                  <a:cubicBezTo>
                    <a:pt x="1273" y="11015"/>
                    <a:pt x="0" y="7957"/>
                    <a:pt x="770" y="5067"/>
                  </a:cubicBezTo>
                  <a:cubicBezTo>
                    <a:pt x="1540" y="2177"/>
                    <a:pt x="4163" y="168"/>
                    <a:pt x="7165" y="168"/>
                  </a:cubicBezTo>
                  <a:cubicBezTo>
                    <a:pt x="7189" y="168"/>
                    <a:pt x="7212" y="167"/>
                    <a:pt x="7236" y="167"/>
                  </a:cubicBezTo>
                  <a:cubicBezTo>
                    <a:pt x="8205" y="167"/>
                    <a:pt x="9162" y="391"/>
                    <a:pt x="10044" y="826"/>
                  </a:cubicBezTo>
                  <a:cubicBezTo>
                    <a:pt x="10057" y="832"/>
                    <a:pt x="10070" y="835"/>
                    <a:pt x="10081" y="835"/>
                  </a:cubicBezTo>
                  <a:cubicBezTo>
                    <a:pt x="10159" y="835"/>
                    <a:pt x="10198" y="719"/>
                    <a:pt x="10111" y="670"/>
                  </a:cubicBezTo>
                  <a:cubicBezTo>
                    <a:pt x="9217" y="234"/>
                    <a:pt x="8227" y="0"/>
                    <a:pt x="7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6727274" y="2725408"/>
              <a:ext cx="402739" cy="581105"/>
            </a:xfrm>
            <a:custGeom>
              <a:rect b="b" l="l" r="r" t="t"/>
              <a:pathLst>
                <a:path extrusionOk="0" h="11305" w="7835">
                  <a:moveTo>
                    <a:pt x="3929" y="179"/>
                  </a:moveTo>
                  <a:lnTo>
                    <a:pt x="5257" y="324"/>
                  </a:lnTo>
                  <a:lnTo>
                    <a:pt x="4944" y="2132"/>
                  </a:lnTo>
                  <a:lnTo>
                    <a:pt x="5033" y="2154"/>
                  </a:lnTo>
                  <a:cubicBezTo>
                    <a:pt x="5837" y="2310"/>
                    <a:pt x="7667" y="2857"/>
                    <a:pt x="7544" y="4531"/>
                  </a:cubicBezTo>
                  <a:lnTo>
                    <a:pt x="5234" y="4263"/>
                  </a:lnTo>
                  <a:cubicBezTo>
                    <a:pt x="5234" y="3761"/>
                    <a:pt x="4754" y="3516"/>
                    <a:pt x="4286" y="3471"/>
                  </a:cubicBezTo>
                  <a:cubicBezTo>
                    <a:pt x="4181" y="3453"/>
                    <a:pt x="4073" y="3444"/>
                    <a:pt x="3964" y="3444"/>
                  </a:cubicBezTo>
                  <a:cubicBezTo>
                    <a:pt x="3875" y="3444"/>
                    <a:pt x="3785" y="3450"/>
                    <a:pt x="3694" y="3460"/>
                  </a:cubicBezTo>
                  <a:cubicBezTo>
                    <a:pt x="3304" y="3516"/>
                    <a:pt x="3203" y="3716"/>
                    <a:pt x="3181" y="3884"/>
                  </a:cubicBezTo>
                  <a:cubicBezTo>
                    <a:pt x="3136" y="4330"/>
                    <a:pt x="3784" y="4498"/>
                    <a:pt x="4609" y="4721"/>
                  </a:cubicBezTo>
                  <a:cubicBezTo>
                    <a:pt x="5937" y="5067"/>
                    <a:pt x="7600" y="5502"/>
                    <a:pt x="7410" y="7232"/>
                  </a:cubicBezTo>
                  <a:cubicBezTo>
                    <a:pt x="7250" y="8618"/>
                    <a:pt x="6266" y="9301"/>
                    <a:pt x="4476" y="9301"/>
                  </a:cubicBezTo>
                  <a:cubicBezTo>
                    <a:pt x="4392" y="9301"/>
                    <a:pt x="4306" y="9299"/>
                    <a:pt x="4219" y="9296"/>
                  </a:cubicBezTo>
                  <a:lnTo>
                    <a:pt x="4129" y="9296"/>
                  </a:lnTo>
                  <a:lnTo>
                    <a:pt x="4040" y="11126"/>
                  </a:lnTo>
                  <a:lnTo>
                    <a:pt x="2701" y="10970"/>
                  </a:lnTo>
                  <a:lnTo>
                    <a:pt x="3002" y="9151"/>
                  </a:lnTo>
                  <a:lnTo>
                    <a:pt x="2935" y="9140"/>
                  </a:lnTo>
                  <a:cubicBezTo>
                    <a:pt x="1183" y="8749"/>
                    <a:pt x="212" y="7790"/>
                    <a:pt x="302" y="6551"/>
                  </a:cubicBezTo>
                  <a:lnTo>
                    <a:pt x="302" y="6551"/>
                  </a:lnTo>
                  <a:lnTo>
                    <a:pt x="2601" y="6808"/>
                  </a:lnTo>
                  <a:cubicBezTo>
                    <a:pt x="2567" y="7455"/>
                    <a:pt x="3192" y="7756"/>
                    <a:pt x="3750" y="7812"/>
                  </a:cubicBezTo>
                  <a:cubicBezTo>
                    <a:pt x="3845" y="7823"/>
                    <a:pt x="4004" y="7842"/>
                    <a:pt x="4177" y="7842"/>
                  </a:cubicBezTo>
                  <a:cubicBezTo>
                    <a:pt x="4535" y="7842"/>
                    <a:pt x="4955" y="7760"/>
                    <a:pt x="5000" y="7354"/>
                  </a:cubicBezTo>
                  <a:cubicBezTo>
                    <a:pt x="5056" y="6875"/>
                    <a:pt x="4386" y="6685"/>
                    <a:pt x="3538" y="6451"/>
                  </a:cubicBezTo>
                  <a:cubicBezTo>
                    <a:pt x="2232" y="6082"/>
                    <a:pt x="603" y="5614"/>
                    <a:pt x="782" y="3973"/>
                  </a:cubicBezTo>
                  <a:cubicBezTo>
                    <a:pt x="932" y="2686"/>
                    <a:pt x="1845" y="2017"/>
                    <a:pt x="3532" y="2017"/>
                  </a:cubicBezTo>
                  <a:cubicBezTo>
                    <a:pt x="3600" y="2017"/>
                    <a:pt x="3669" y="2018"/>
                    <a:pt x="3739" y="2020"/>
                  </a:cubicBezTo>
                  <a:lnTo>
                    <a:pt x="3817" y="2020"/>
                  </a:lnTo>
                  <a:lnTo>
                    <a:pt x="3929" y="179"/>
                  </a:lnTo>
                  <a:close/>
                  <a:moveTo>
                    <a:pt x="3772" y="0"/>
                  </a:moveTo>
                  <a:lnTo>
                    <a:pt x="3661" y="1864"/>
                  </a:lnTo>
                  <a:lnTo>
                    <a:pt x="3560" y="1864"/>
                  </a:lnTo>
                  <a:cubicBezTo>
                    <a:pt x="1797" y="1864"/>
                    <a:pt x="770" y="2589"/>
                    <a:pt x="614" y="3962"/>
                  </a:cubicBezTo>
                  <a:cubicBezTo>
                    <a:pt x="413" y="5747"/>
                    <a:pt x="2199" y="6250"/>
                    <a:pt x="3493" y="6618"/>
                  </a:cubicBezTo>
                  <a:cubicBezTo>
                    <a:pt x="4230" y="6830"/>
                    <a:pt x="4877" y="7009"/>
                    <a:pt x="4832" y="7343"/>
                  </a:cubicBezTo>
                  <a:cubicBezTo>
                    <a:pt x="4806" y="7570"/>
                    <a:pt x="4589" y="7681"/>
                    <a:pt x="4164" y="7681"/>
                  </a:cubicBezTo>
                  <a:cubicBezTo>
                    <a:pt x="4046" y="7681"/>
                    <a:pt x="3912" y="7673"/>
                    <a:pt x="3761" y="7656"/>
                  </a:cubicBezTo>
                  <a:cubicBezTo>
                    <a:pt x="3583" y="7645"/>
                    <a:pt x="2701" y="7511"/>
                    <a:pt x="2768" y="6808"/>
                  </a:cubicBezTo>
                  <a:lnTo>
                    <a:pt x="2790" y="6674"/>
                  </a:lnTo>
                  <a:lnTo>
                    <a:pt x="157" y="6361"/>
                  </a:lnTo>
                  <a:lnTo>
                    <a:pt x="146" y="6451"/>
                  </a:lnTo>
                  <a:cubicBezTo>
                    <a:pt x="0" y="7801"/>
                    <a:pt x="994" y="8861"/>
                    <a:pt x="2824" y="9285"/>
                  </a:cubicBezTo>
                  <a:lnTo>
                    <a:pt x="2522" y="11115"/>
                  </a:lnTo>
                  <a:lnTo>
                    <a:pt x="4196" y="11305"/>
                  </a:lnTo>
                  <a:lnTo>
                    <a:pt x="4286" y="9475"/>
                  </a:lnTo>
                  <a:cubicBezTo>
                    <a:pt x="4352" y="9477"/>
                    <a:pt x="4418" y="9478"/>
                    <a:pt x="4482" y="9478"/>
                  </a:cubicBezTo>
                  <a:cubicBezTo>
                    <a:pt x="6326" y="9478"/>
                    <a:pt x="7405" y="8710"/>
                    <a:pt x="7567" y="7254"/>
                  </a:cubicBezTo>
                  <a:cubicBezTo>
                    <a:pt x="7779" y="5390"/>
                    <a:pt x="5960" y="4922"/>
                    <a:pt x="4643" y="4576"/>
                  </a:cubicBezTo>
                  <a:cubicBezTo>
                    <a:pt x="3929" y="4386"/>
                    <a:pt x="3304" y="4230"/>
                    <a:pt x="3337" y="3917"/>
                  </a:cubicBezTo>
                  <a:cubicBezTo>
                    <a:pt x="3348" y="3862"/>
                    <a:pt x="3371" y="3694"/>
                    <a:pt x="3717" y="3638"/>
                  </a:cubicBezTo>
                  <a:cubicBezTo>
                    <a:pt x="3785" y="3630"/>
                    <a:pt x="3853" y="3626"/>
                    <a:pt x="3922" y="3626"/>
                  </a:cubicBezTo>
                  <a:cubicBezTo>
                    <a:pt x="4033" y="3626"/>
                    <a:pt x="4146" y="3636"/>
                    <a:pt x="4263" y="3650"/>
                  </a:cubicBezTo>
                  <a:cubicBezTo>
                    <a:pt x="4464" y="3672"/>
                    <a:pt x="5100" y="3783"/>
                    <a:pt x="5056" y="4341"/>
                  </a:cubicBezTo>
                  <a:lnTo>
                    <a:pt x="5056" y="4431"/>
                  </a:lnTo>
                  <a:lnTo>
                    <a:pt x="7678" y="4721"/>
                  </a:lnTo>
                  <a:lnTo>
                    <a:pt x="7689" y="4643"/>
                  </a:lnTo>
                  <a:cubicBezTo>
                    <a:pt x="7834" y="3337"/>
                    <a:pt x="6908" y="2377"/>
                    <a:pt x="5134" y="2009"/>
                  </a:cubicBezTo>
                  <a:lnTo>
                    <a:pt x="5446" y="19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5" name="Google Shape;4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575" y="260275"/>
            <a:ext cx="6417400" cy="30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8"/>
          <p:cNvSpPr txBox="1"/>
          <p:nvPr/>
        </p:nvSpPr>
        <p:spPr>
          <a:xfrm>
            <a:off x="1218350" y="3488150"/>
            <a:ext cx="5746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Utilizes a single shared key for both encryption and decryption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must remain confidential between communicating parties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 and efficient encryption process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Ideal for encrypting large volumes of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Vulnerable to key distribution and management challenges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9"/>
          <p:cNvGrpSpPr/>
          <p:nvPr/>
        </p:nvGrpSpPr>
        <p:grpSpPr>
          <a:xfrm>
            <a:off x="7647320" y="3837394"/>
            <a:ext cx="929918" cy="816066"/>
            <a:chOff x="6439895" y="2605644"/>
            <a:chExt cx="929918" cy="816066"/>
          </a:xfrm>
        </p:grpSpPr>
        <p:sp>
          <p:nvSpPr>
            <p:cNvPr id="502" name="Google Shape;502;p39"/>
            <p:cNvSpPr/>
            <p:nvPr/>
          </p:nvSpPr>
          <p:spPr>
            <a:xfrm>
              <a:off x="6439895" y="2607238"/>
              <a:ext cx="890343" cy="811131"/>
            </a:xfrm>
            <a:custGeom>
              <a:rect b="b" l="l" r="r" t="t"/>
              <a:pathLst>
                <a:path extrusionOk="0" h="15780" w="17321">
                  <a:moveTo>
                    <a:pt x="8660" y="1"/>
                  </a:moveTo>
                  <a:cubicBezTo>
                    <a:pt x="6640" y="1"/>
                    <a:pt x="4621" y="771"/>
                    <a:pt x="3081" y="2311"/>
                  </a:cubicBezTo>
                  <a:cubicBezTo>
                    <a:pt x="1" y="5391"/>
                    <a:pt x="1" y="10390"/>
                    <a:pt x="3081" y="13470"/>
                  </a:cubicBezTo>
                  <a:cubicBezTo>
                    <a:pt x="4621" y="15010"/>
                    <a:pt x="6640" y="15780"/>
                    <a:pt x="8660" y="15780"/>
                  </a:cubicBezTo>
                  <a:cubicBezTo>
                    <a:pt x="10680" y="15780"/>
                    <a:pt x="12700" y="15010"/>
                    <a:pt x="14240" y="13470"/>
                  </a:cubicBezTo>
                  <a:cubicBezTo>
                    <a:pt x="17320" y="10390"/>
                    <a:pt x="17320" y="5391"/>
                    <a:pt x="14240" y="2311"/>
                  </a:cubicBezTo>
                  <a:cubicBezTo>
                    <a:pt x="12700" y="771"/>
                    <a:pt x="10680" y="1"/>
                    <a:pt x="8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480038" y="2605644"/>
              <a:ext cx="859912" cy="816066"/>
            </a:xfrm>
            <a:custGeom>
              <a:rect b="b" l="l" r="r" t="t"/>
              <a:pathLst>
                <a:path extrusionOk="0" h="15876" w="16729">
                  <a:moveTo>
                    <a:pt x="8770" y="1"/>
                  </a:moveTo>
                  <a:cubicBezTo>
                    <a:pt x="7361" y="1"/>
                    <a:pt x="5942" y="375"/>
                    <a:pt x="4665" y="1147"/>
                  </a:cubicBezTo>
                  <a:cubicBezTo>
                    <a:pt x="1384" y="3134"/>
                    <a:pt x="1" y="7174"/>
                    <a:pt x="1362" y="10756"/>
                  </a:cubicBezTo>
                  <a:cubicBezTo>
                    <a:pt x="2550" y="13880"/>
                    <a:pt x="5537" y="15875"/>
                    <a:pt x="8783" y="15875"/>
                  </a:cubicBezTo>
                  <a:cubicBezTo>
                    <a:pt x="9259" y="15875"/>
                    <a:pt x="9741" y="15832"/>
                    <a:pt x="10223" y="15744"/>
                  </a:cubicBezTo>
                  <a:cubicBezTo>
                    <a:pt x="13995" y="15041"/>
                    <a:pt x="16729" y="11749"/>
                    <a:pt x="16718" y="7921"/>
                  </a:cubicBezTo>
                  <a:cubicBezTo>
                    <a:pt x="16718" y="5991"/>
                    <a:pt x="16003" y="4116"/>
                    <a:pt x="14720" y="2676"/>
                  </a:cubicBezTo>
                  <a:cubicBezTo>
                    <a:pt x="13165" y="924"/>
                    <a:pt x="10982" y="1"/>
                    <a:pt x="8770" y="1"/>
                  </a:cubicBezTo>
                  <a:close/>
                </a:path>
              </a:pathLst>
            </a:custGeom>
            <a:solidFill>
              <a:srgbClr val="FFE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565517" y="2664601"/>
              <a:ext cx="804295" cy="697018"/>
            </a:xfrm>
            <a:custGeom>
              <a:rect b="b" l="l" r="r" t="t"/>
              <a:pathLst>
                <a:path extrusionOk="0" h="13560" w="15647">
                  <a:moveTo>
                    <a:pt x="7234" y="0"/>
                  </a:moveTo>
                  <a:cubicBezTo>
                    <a:pt x="7211" y="0"/>
                    <a:pt x="7188" y="0"/>
                    <a:pt x="7165" y="0"/>
                  </a:cubicBezTo>
                  <a:cubicBezTo>
                    <a:pt x="3449" y="45"/>
                    <a:pt x="480" y="3069"/>
                    <a:pt x="480" y="6774"/>
                  </a:cubicBezTo>
                  <a:cubicBezTo>
                    <a:pt x="480" y="10479"/>
                    <a:pt x="3449" y="13503"/>
                    <a:pt x="7165" y="13559"/>
                  </a:cubicBezTo>
                  <a:lnTo>
                    <a:pt x="7165" y="13548"/>
                  </a:lnTo>
                  <a:cubicBezTo>
                    <a:pt x="12387" y="13548"/>
                    <a:pt x="15646" y="7890"/>
                    <a:pt x="13024" y="3371"/>
                  </a:cubicBezTo>
                  <a:cubicBezTo>
                    <a:pt x="13009" y="3341"/>
                    <a:pt x="12979" y="3326"/>
                    <a:pt x="12951" y="3326"/>
                  </a:cubicBezTo>
                  <a:cubicBezTo>
                    <a:pt x="12937" y="3326"/>
                    <a:pt x="12923" y="3330"/>
                    <a:pt x="12912" y="3337"/>
                  </a:cubicBezTo>
                  <a:cubicBezTo>
                    <a:pt x="12867" y="3359"/>
                    <a:pt x="12856" y="3415"/>
                    <a:pt x="12879" y="3460"/>
                  </a:cubicBezTo>
                  <a:cubicBezTo>
                    <a:pt x="14385" y="6049"/>
                    <a:pt x="13961" y="9319"/>
                    <a:pt x="11841" y="11439"/>
                  </a:cubicBezTo>
                  <a:cubicBezTo>
                    <a:pt x="10570" y="12717"/>
                    <a:pt x="8877" y="13383"/>
                    <a:pt x="7163" y="13383"/>
                  </a:cubicBezTo>
                  <a:cubicBezTo>
                    <a:pt x="6034" y="13383"/>
                    <a:pt x="4895" y="13093"/>
                    <a:pt x="3862" y="12499"/>
                  </a:cubicBezTo>
                  <a:cubicBezTo>
                    <a:pt x="1273" y="11015"/>
                    <a:pt x="0" y="7957"/>
                    <a:pt x="770" y="5067"/>
                  </a:cubicBezTo>
                  <a:cubicBezTo>
                    <a:pt x="1540" y="2177"/>
                    <a:pt x="4163" y="168"/>
                    <a:pt x="7165" y="168"/>
                  </a:cubicBezTo>
                  <a:cubicBezTo>
                    <a:pt x="7189" y="168"/>
                    <a:pt x="7212" y="167"/>
                    <a:pt x="7236" y="167"/>
                  </a:cubicBezTo>
                  <a:cubicBezTo>
                    <a:pt x="8205" y="167"/>
                    <a:pt x="9162" y="391"/>
                    <a:pt x="10044" y="826"/>
                  </a:cubicBezTo>
                  <a:cubicBezTo>
                    <a:pt x="10057" y="832"/>
                    <a:pt x="10070" y="835"/>
                    <a:pt x="10081" y="835"/>
                  </a:cubicBezTo>
                  <a:cubicBezTo>
                    <a:pt x="10159" y="835"/>
                    <a:pt x="10198" y="719"/>
                    <a:pt x="10111" y="670"/>
                  </a:cubicBezTo>
                  <a:cubicBezTo>
                    <a:pt x="9217" y="234"/>
                    <a:pt x="8227" y="0"/>
                    <a:pt x="7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727274" y="2725408"/>
              <a:ext cx="402739" cy="581105"/>
            </a:xfrm>
            <a:custGeom>
              <a:rect b="b" l="l" r="r" t="t"/>
              <a:pathLst>
                <a:path extrusionOk="0" h="11305" w="7835">
                  <a:moveTo>
                    <a:pt x="3929" y="179"/>
                  </a:moveTo>
                  <a:lnTo>
                    <a:pt x="5257" y="324"/>
                  </a:lnTo>
                  <a:lnTo>
                    <a:pt x="4944" y="2132"/>
                  </a:lnTo>
                  <a:lnTo>
                    <a:pt x="5033" y="2154"/>
                  </a:lnTo>
                  <a:cubicBezTo>
                    <a:pt x="5837" y="2310"/>
                    <a:pt x="7667" y="2857"/>
                    <a:pt x="7544" y="4531"/>
                  </a:cubicBezTo>
                  <a:lnTo>
                    <a:pt x="5234" y="4263"/>
                  </a:lnTo>
                  <a:cubicBezTo>
                    <a:pt x="5234" y="3761"/>
                    <a:pt x="4754" y="3516"/>
                    <a:pt x="4286" y="3471"/>
                  </a:cubicBezTo>
                  <a:cubicBezTo>
                    <a:pt x="4181" y="3453"/>
                    <a:pt x="4073" y="3444"/>
                    <a:pt x="3964" y="3444"/>
                  </a:cubicBezTo>
                  <a:cubicBezTo>
                    <a:pt x="3875" y="3444"/>
                    <a:pt x="3785" y="3450"/>
                    <a:pt x="3694" y="3460"/>
                  </a:cubicBezTo>
                  <a:cubicBezTo>
                    <a:pt x="3304" y="3516"/>
                    <a:pt x="3203" y="3716"/>
                    <a:pt x="3181" y="3884"/>
                  </a:cubicBezTo>
                  <a:cubicBezTo>
                    <a:pt x="3136" y="4330"/>
                    <a:pt x="3784" y="4498"/>
                    <a:pt x="4609" y="4721"/>
                  </a:cubicBezTo>
                  <a:cubicBezTo>
                    <a:pt x="5937" y="5067"/>
                    <a:pt x="7600" y="5502"/>
                    <a:pt x="7410" y="7232"/>
                  </a:cubicBezTo>
                  <a:cubicBezTo>
                    <a:pt x="7250" y="8618"/>
                    <a:pt x="6266" y="9301"/>
                    <a:pt x="4476" y="9301"/>
                  </a:cubicBezTo>
                  <a:cubicBezTo>
                    <a:pt x="4392" y="9301"/>
                    <a:pt x="4306" y="9299"/>
                    <a:pt x="4219" y="9296"/>
                  </a:cubicBezTo>
                  <a:lnTo>
                    <a:pt x="4129" y="9296"/>
                  </a:lnTo>
                  <a:lnTo>
                    <a:pt x="4040" y="11126"/>
                  </a:lnTo>
                  <a:lnTo>
                    <a:pt x="2701" y="10970"/>
                  </a:lnTo>
                  <a:lnTo>
                    <a:pt x="3002" y="9151"/>
                  </a:lnTo>
                  <a:lnTo>
                    <a:pt x="2935" y="9140"/>
                  </a:lnTo>
                  <a:cubicBezTo>
                    <a:pt x="1183" y="8749"/>
                    <a:pt x="212" y="7790"/>
                    <a:pt x="302" y="6551"/>
                  </a:cubicBezTo>
                  <a:lnTo>
                    <a:pt x="302" y="6551"/>
                  </a:lnTo>
                  <a:lnTo>
                    <a:pt x="2601" y="6808"/>
                  </a:lnTo>
                  <a:cubicBezTo>
                    <a:pt x="2567" y="7455"/>
                    <a:pt x="3192" y="7756"/>
                    <a:pt x="3750" y="7812"/>
                  </a:cubicBezTo>
                  <a:cubicBezTo>
                    <a:pt x="3845" y="7823"/>
                    <a:pt x="4004" y="7842"/>
                    <a:pt x="4177" y="7842"/>
                  </a:cubicBezTo>
                  <a:cubicBezTo>
                    <a:pt x="4535" y="7842"/>
                    <a:pt x="4955" y="7760"/>
                    <a:pt x="5000" y="7354"/>
                  </a:cubicBezTo>
                  <a:cubicBezTo>
                    <a:pt x="5056" y="6875"/>
                    <a:pt x="4386" y="6685"/>
                    <a:pt x="3538" y="6451"/>
                  </a:cubicBezTo>
                  <a:cubicBezTo>
                    <a:pt x="2232" y="6082"/>
                    <a:pt x="603" y="5614"/>
                    <a:pt x="782" y="3973"/>
                  </a:cubicBezTo>
                  <a:cubicBezTo>
                    <a:pt x="932" y="2686"/>
                    <a:pt x="1845" y="2017"/>
                    <a:pt x="3532" y="2017"/>
                  </a:cubicBezTo>
                  <a:cubicBezTo>
                    <a:pt x="3600" y="2017"/>
                    <a:pt x="3669" y="2018"/>
                    <a:pt x="3739" y="2020"/>
                  </a:cubicBezTo>
                  <a:lnTo>
                    <a:pt x="3817" y="2020"/>
                  </a:lnTo>
                  <a:lnTo>
                    <a:pt x="3929" y="179"/>
                  </a:lnTo>
                  <a:close/>
                  <a:moveTo>
                    <a:pt x="3772" y="0"/>
                  </a:moveTo>
                  <a:lnTo>
                    <a:pt x="3661" y="1864"/>
                  </a:lnTo>
                  <a:lnTo>
                    <a:pt x="3560" y="1864"/>
                  </a:lnTo>
                  <a:cubicBezTo>
                    <a:pt x="1797" y="1864"/>
                    <a:pt x="770" y="2589"/>
                    <a:pt x="614" y="3962"/>
                  </a:cubicBezTo>
                  <a:cubicBezTo>
                    <a:pt x="413" y="5747"/>
                    <a:pt x="2199" y="6250"/>
                    <a:pt x="3493" y="6618"/>
                  </a:cubicBezTo>
                  <a:cubicBezTo>
                    <a:pt x="4230" y="6830"/>
                    <a:pt x="4877" y="7009"/>
                    <a:pt x="4832" y="7343"/>
                  </a:cubicBezTo>
                  <a:cubicBezTo>
                    <a:pt x="4806" y="7570"/>
                    <a:pt x="4589" y="7681"/>
                    <a:pt x="4164" y="7681"/>
                  </a:cubicBezTo>
                  <a:cubicBezTo>
                    <a:pt x="4046" y="7681"/>
                    <a:pt x="3912" y="7673"/>
                    <a:pt x="3761" y="7656"/>
                  </a:cubicBezTo>
                  <a:cubicBezTo>
                    <a:pt x="3583" y="7645"/>
                    <a:pt x="2701" y="7511"/>
                    <a:pt x="2768" y="6808"/>
                  </a:cubicBezTo>
                  <a:lnTo>
                    <a:pt x="2790" y="6674"/>
                  </a:lnTo>
                  <a:lnTo>
                    <a:pt x="157" y="6361"/>
                  </a:lnTo>
                  <a:lnTo>
                    <a:pt x="146" y="6451"/>
                  </a:lnTo>
                  <a:cubicBezTo>
                    <a:pt x="0" y="7801"/>
                    <a:pt x="994" y="8861"/>
                    <a:pt x="2824" y="9285"/>
                  </a:cubicBezTo>
                  <a:lnTo>
                    <a:pt x="2522" y="11115"/>
                  </a:lnTo>
                  <a:lnTo>
                    <a:pt x="4196" y="11305"/>
                  </a:lnTo>
                  <a:lnTo>
                    <a:pt x="4286" y="9475"/>
                  </a:lnTo>
                  <a:cubicBezTo>
                    <a:pt x="4352" y="9477"/>
                    <a:pt x="4418" y="9478"/>
                    <a:pt x="4482" y="9478"/>
                  </a:cubicBezTo>
                  <a:cubicBezTo>
                    <a:pt x="6326" y="9478"/>
                    <a:pt x="7405" y="8710"/>
                    <a:pt x="7567" y="7254"/>
                  </a:cubicBezTo>
                  <a:cubicBezTo>
                    <a:pt x="7779" y="5390"/>
                    <a:pt x="5960" y="4922"/>
                    <a:pt x="4643" y="4576"/>
                  </a:cubicBezTo>
                  <a:cubicBezTo>
                    <a:pt x="3929" y="4386"/>
                    <a:pt x="3304" y="4230"/>
                    <a:pt x="3337" y="3917"/>
                  </a:cubicBezTo>
                  <a:cubicBezTo>
                    <a:pt x="3348" y="3862"/>
                    <a:pt x="3371" y="3694"/>
                    <a:pt x="3717" y="3638"/>
                  </a:cubicBezTo>
                  <a:cubicBezTo>
                    <a:pt x="3785" y="3630"/>
                    <a:pt x="3853" y="3626"/>
                    <a:pt x="3922" y="3626"/>
                  </a:cubicBezTo>
                  <a:cubicBezTo>
                    <a:pt x="4033" y="3626"/>
                    <a:pt x="4146" y="3636"/>
                    <a:pt x="4263" y="3650"/>
                  </a:cubicBezTo>
                  <a:cubicBezTo>
                    <a:pt x="4464" y="3672"/>
                    <a:pt x="5100" y="3783"/>
                    <a:pt x="5056" y="4341"/>
                  </a:cubicBezTo>
                  <a:lnTo>
                    <a:pt x="5056" y="4431"/>
                  </a:lnTo>
                  <a:lnTo>
                    <a:pt x="7678" y="4721"/>
                  </a:lnTo>
                  <a:lnTo>
                    <a:pt x="7689" y="4643"/>
                  </a:lnTo>
                  <a:cubicBezTo>
                    <a:pt x="7834" y="3337"/>
                    <a:pt x="6908" y="2377"/>
                    <a:pt x="5134" y="2009"/>
                  </a:cubicBezTo>
                  <a:lnTo>
                    <a:pt x="5446" y="19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6" name="Google Shape;5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25" y="760500"/>
            <a:ext cx="4676950" cy="22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9"/>
          <p:cNvSpPr txBox="1"/>
          <p:nvPr/>
        </p:nvSpPr>
        <p:spPr>
          <a:xfrm>
            <a:off x="1866863" y="90025"/>
            <a:ext cx="6850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rPr>
              <a:t>Hybrid Encryption</a:t>
            </a:r>
            <a:endParaRPr/>
          </a:p>
        </p:txBody>
      </p:sp>
      <p:sp>
        <p:nvSpPr>
          <p:cNvPr id="508" name="Google Shape;508;p39"/>
          <p:cNvSpPr txBox="1"/>
          <p:nvPr/>
        </p:nvSpPr>
        <p:spPr>
          <a:xfrm>
            <a:off x="976550" y="3097600"/>
            <a:ext cx="6246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 creates a random symmetric key to encrypt the message.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is encrypted with the symmetric key.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Symmetric key is encrypted with receiver's public key.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Encrypted message and symmetric key are sent to receiver.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Receiver decrypts symmetric key with private key.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is decrypted with symmetric key, revealing the original content.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"/>
          <p:cNvSpPr txBox="1"/>
          <p:nvPr>
            <p:ph type="title"/>
          </p:nvPr>
        </p:nvSpPr>
        <p:spPr>
          <a:xfrm>
            <a:off x="681675" y="4546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Math: RSA Algorithm</a:t>
            </a:r>
            <a:endParaRPr/>
          </a:p>
        </p:txBody>
      </p:sp>
      <p:grpSp>
        <p:nvGrpSpPr>
          <p:cNvPr id="514" name="Google Shape;514;p40"/>
          <p:cNvGrpSpPr/>
          <p:nvPr/>
        </p:nvGrpSpPr>
        <p:grpSpPr>
          <a:xfrm rot="327855">
            <a:off x="359031" y="3863532"/>
            <a:ext cx="712146" cy="1015499"/>
            <a:chOff x="7681744" y="1042986"/>
            <a:chExt cx="540781" cy="771138"/>
          </a:xfrm>
        </p:grpSpPr>
        <p:sp>
          <p:nvSpPr>
            <p:cNvPr id="515" name="Google Shape;515;p40"/>
            <p:cNvSpPr/>
            <p:nvPr/>
          </p:nvSpPr>
          <p:spPr>
            <a:xfrm>
              <a:off x="7681744" y="1042986"/>
              <a:ext cx="540781" cy="771138"/>
            </a:xfrm>
            <a:custGeom>
              <a:rect b="b" l="l" r="r" t="t"/>
              <a:pathLst>
                <a:path extrusionOk="0" h="15660" w="10982">
                  <a:moveTo>
                    <a:pt x="4316" y="0"/>
                  </a:moveTo>
                  <a:cubicBezTo>
                    <a:pt x="4227" y="0"/>
                    <a:pt x="4139" y="37"/>
                    <a:pt x="4052" y="126"/>
                  </a:cubicBezTo>
                  <a:cubicBezTo>
                    <a:pt x="3774" y="398"/>
                    <a:pt x="3701" y="484"/>
                    <a:pt x="3565" y="484"/>
                  </a:cubicBezTo>
                  <a:cubicBezTo>
                    <a:pt x="3395" y="484"/>
                    <a:pt x="3126" y="350"/>
                    <a:pt x="2233" y="282"/>
                  </a:cubicBezTo>
                  <a:cubicBezTo>
                    <a:pt x="2146" y="276"/>
                    <a:pt x="2068" y="273"/>
                    <a:pt x="1997" y="273"/>
                  </a:cubicBezTo>
                  <a:cubicBezTo>
                    <a:pt x="1045" y="273"/>
                    <a:pt x="1539" y="817"/>
                    <a:pt x="2121" y="1409"/>
                  </a:cubicBezTo>
                  <a:cubicBezTo>
                    <a:pt x="2132" y="1420"/>
                    <a:pt x="2144" y="1420"/>
                    <a:pt x="2144" y="1420"/>
                  </a:cubicBezTo>
                  <a:cubicBezTo>
                    <a:pt x="2300" y="1588"/>
                    <a:pt x="2467" y="1755"/>
                    <a:pt x="2601" y="1911"/>
                  </a:cubicBezTo>
                  <a:cubicBezTo>
                    <a:pt x="4632" y="4232"/>
                    <a:pt x="4130" y="6966"/>
                    <a:pt x="3070" y="8797"/>
                  </a:cubicBezTo>
                  <a:cubicBezTo>
                    <a:pt x="2010" y="10627"/>
                    <a:pt x="1552" y="11910"/>
                    <a:pt x="1273" y="14019"/>
                  </a:cubicBezTo>
                  <a:cubicBezTo>
                    <a:pt x="771" y="14488"/>
                    <a:pt x="336" y="15046"/>
                    <a:pt x="1" y="15660"/>
                  </a:cubicBezTo>
                  <a:lnTo>
                    <a:pt x="10982" y="15660"/>
                  </a:lnTo>
                  <a:cubicBezTo>
                    <a:pt x="10625" y="14410"/>
                    <a:pt x="9565" y="13696"/>
                    <a:pt x="9565" y="13673"/>
                  </a:cubicBezTo>
                  <a:cubicBezTo>
                    <a:pt x="9520" y="10192"/>
                    <a:pt x="8125" y="10113"/>
                    <a:pt x="7143" y="8038"/>
                  </a:cubicBezTo>
                  <a:cubicBezTo>
                    <a:pt x="6239" y="6096"/>
                    <a:pt x="6072" y="3206"/>
                    <a:pt x="7500" y="1755"/>
                  </a:cubicBezTo>
                  <a:cubicBezTo>
                    <a:pt x="7601" y="1655"/>
                    <a:pt x="7712" y="1554"/>
                    <a:pt x="7835" y="1465"/>
                  </a:cubicBezTo>
                  <a:cubicBezTo>
                    <a:pt x="8645" y="875"/>
                    <a:pt x="8252" y="319"/>
                    <a:pt x="7528" y="319"/>
                  </a:cubicBezTo>
                  <a:cubicBezTo>
                    <a:pt x="7225" y="319"/>
                    <a:pt x="6863" y="416"/>
                    <a:pt x="6507" y="650"/>
                  </a:cubicBezTo>
                  <a:cubicBezTo>
                    <a:pt x="6295" y="791"/>
                    <a:pt x="6101" y="847"/>
                    <a:pt x="5922" y="847"/>
                  </a:cubicBezTo>
                  <a:cubicBezTo>
                    <a:pt x="5224" y="847"/>
                    <a:pt x="4747" y="0"/>
                    <a:pt x="4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7741525" y="1043134"/>
              <a:ext cx="365921" cy="95530"/>
            </a:xfrm>
            <a:custGeom>
              <a:rect b="b" l="l" r="r" t="t"/>
              <a:pathLst>
                <a:path extrusionOk="0" h="1940" w="7431">
                  <a:moveTo>
                    <a:pt x="3100" y="1"/>
                  </a:moveTo>
                  <a:cubicBezTo>
                    <a:pt x="3011" y="1"/>
                    <a:pt x="2924" y="36"/>
                    <a:pt x="2838" y="123"/>
                  </a:cubicBezTo>
                  <a:cubicBezTo>
                    <a:pt x="2560" y="395"/>
                    <a:pt x="2487" y="481"/>
                    <a:pt x="2351" y="481"/>
                  </a:cubicBezTo>
                  <a:cubicBezTo>
                    <a:pt x="2181" y="481"/>
                    <a:pt x="1912" y="347"/>
                    <a:pt x="1019" y="279"/>
                  </a:cubicBezTo>
                  <a:cubicBezTo>
                    <a:pt x="938" y="274"/>
                    <a:pt x="864" y="271"/>
                    <a:pt x="798" y="271"/>
                  </a:cubicBezTo>
                  <a:cubicBezTo>
                    <a:pt x="1" y="271"/>
                    <a:pt x="195" y="630"/>
                    <a:pt x="617" y="1094"/>
                  </a:cubicBezTo>
                  <a:cubicBezTo>
                    <a:pt x="1071" y="1596"/>
                    <a:pt x="1508" y="1757"/>
                    <a:pt x="1914" y="1757"/>
                  </a:cubicBezTo>
                  <a:cubicBezTo>
                    <a:pt x="2526" y="1757"/>
                    <a:pt x="3064" y="1391"/>
                    <a:pt x="3474" y="1283"/>
                  </a:cubicBezTo>
                  <a:cubicBezTo>
                    <a:pt x="3494" y="1278"/>
                    <a:pt x="3515" y="1275"/>
                    <a:pt x="3537" y="1275"/>
                  </a:cubicBezTo>
                  <a:cubicBezTo>
                    <a:pt x="3885" y="1275"/>
                    <a:pt x="4443" y="1940"/>
                    <a:pt x="5313" y="1940"/>
                  </a:cubicBezTo>
                  <a:cubicBezTo>
                    <a:pt x="5688" y="1940"/>
                    <a:pt x="6122" y="1816"/>
                    <a:pt x="6621" y="1462"/>
                  </a:cubicBezTo>
                  <a:cubicBezTo>
                    <a:pt x="7431" y="872"/>
                    <a:pt x="7038" y="316"/>
                    <a:pt x="6314" y="316"/>
                  </a:cubicBezTo>
                  <a:cubicBezTo>
                    <a:pt x="6011" y="316"/>
                    <a:pt x="5649" y="413"/>
                    <a:pt x="5293" y="647"/>
                  </a:cubicBezTo>
                  <a:cubicBezTo>
                    <a:pt x="5080" y="789"/>
                    <a:pt x="4885" y="845"/>
                    <a:pt x="4705" y="845"/>
                  </a:cubicBezTo>
                  <a:cubicBezTo>
                    <a:pt x="4008" y="845"/>
                    <a:pt x="3530" y="1"/>
                    <a:pt x="3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7864189" y="1474503"/>
              <a:ext cx="168754" cy="253894"/>
            </a:xfrm>
            <a:custGeom>
              <a:rect b="b" l="l" r="r" t="t"/>
              <a:pathLst>
                <a:path extrusionOk="0" h="5156" w="3427">
                  <a:moveTo>
                    <a:pt x="1351" y="0"/>
                  </a:moveTo>
                  <a:lnTo>
                    <a:pt x="1396" y="871"/>
                  </a:lnTo>
                  <a:cubicBezTo>
                    <a:pt x="670" y="926"/>
                    <a:pt x="90" y="1217"/>
                    <a:pt x="90" y="1975"/>
                  </a:cubicBezTo>
                  <a:cubicBezTo>
                    <a:pt x="90" y="3270"/>
                    <a:pt x="2233" y="2823"/>
                    <a:pt x="2233" y="3314"/>
                  </a:cubicBezTo>
                  <a:cubicBezTo>
                    <a:pt x="2233" y="3549"/>
                    <a:pt x="1887" y="3560"/>
                    <a:pt x="1708" y="3560"/>
                  </a:cubicBezTo>
                  <a:cubicBezTo>
                    <a:pt x="1530" y="3560"/>
                    <a:pt x="1161" y="3504"/>
                    <a:pt x="1161" y="3181"/>
                  </a:cubicBezTo>
                  <a:lnTo>
                    <a:pt x="1161" y="3158"/>
                  </a:lnTo>
                  <a:lnTo>
                    <a:pt x="1" y="3158"/>
                  </a:lnTo>
                  <a:cubicBezTo>
                    <a:pt x="1" y="3872"/>
                    <a:pt x="682" y="4218"/>
                    <a:pt x="1396" y="4297"/>
                  </a:cubicBezTo>
                  <a:lnTo>
                    <a:pt x="1351" y="5156"/>
                  </a:lnTo>
                  <a:lnTo>
                    <a:pt x="2065" y="5156"/>
                  </a:lnTo>
                  <a:lnTo>
                    <a:pt x="2010" y="4308"/>
                  </a:lnTo>
                  <a:cubicBezTo>
                    <a:pt x="2791" y="4252"/>
                    <a:pt x="3427" y="3951"/>
                    <a:pt x="3427" y="3136"/>
                  </a:cubicBezTo>
                  <a:cubicBezTo>
                    <a:pt x="3427" y="1786"/>
                    <a:pt x="1284" y="2288"/>
                    <a:pt x="1284" y="1808"/>
                  </a:cubicBezTo>
                  <a:cubicBezTo>
                    <a:pt x="1284" y="1596"/>
                    <a:pt x="1630" y="1596"/>
                    <a:pt x="1742" y="1596"/>
                  </a:cubicBezTo>
                  <a:cubicBezTo>
                    <a:pt x="1909" y="1596"/>
                    <a:pt x="2188" y="1652"/>
                    <a:pt x="2188" y="1920"/>
                  </a:cubicBezTo>
                  <a:lnTo>
                    <a:pt x="3338" y="1920"/>
                  </a:lnTo>
                  <a:cubicBezTo>
                    <a:pt x="3338" y="1217"/>
                    <a:pt x="2713" y="915"/>
                    <a:pt x="2010" y="859"/>
                  </a:cubicBezTo>
                  <a:lnTo>
                    <a:pt x="20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40"/>
          <p:cNvSpPr txBox="1"/>
          <p:nvPr/>
        </p:nvSpPr>
        <p:spPr>
          <a:xfrm>
            <a:off x="1247100" y="1408000"/>
            <a:ext cx="60438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 Keys: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Key: (e, N) - Made public, used for encryption.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Key: (d, N) - Kept secret, used for decryption.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Generation: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2 large, distinct prime numbers (p &amp; q).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= p x q (modulus for both keys).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φ(N) = (p - 1) x (q - 1) (Euler's Totient).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public exponent (e): 1 &lt; e &lt; φ(N), relatively prime to φ(N).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private exponent (d): e * d ≡ 1 (mod φ(N))                                                    (often using Extended Euclidean Algorithm).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Encryption: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= m^e mod N (message raised to public exponent modulo N).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Decryption: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= C^d mod N                                                                                                    (encrypted message raised to private exponent modulo N).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9" name="Google Shape;519;p40"/>
          <p:cNvGrpSpPr/>
          <p:nvPr/>
        </p:nvGrpSpPr>
        <p:grpSpPr>
          <a:xfrm>
            <a:off x="7549540" y="3696756"/>
            <a:ext cx="1495104" cy="1349052"/>
            <a:chOff x="1681214" y="3422551"/>
            <a:chExt cx="1247687" cy="1012954"/>
          </a:xfrm>
        </p:grpSpPr>
        <p:sp>
          <p:nvSpPr>
            <p:cNvPr id="520" name="Google Shape;520;p40"/>
            <p:cNvSpPr/>
            <p:nvPr/>
          </p:nvSpPr>
          <p:spPr>
            <a:xfrm>
              <a:off x="2115467" y="3650154"/>
              <a:ext cx="718458" cy="632632"/>
            </a:xfrm>
            <a:custGeom>
              <a:rect b="b" l="l" r="r" t="t"/>
              <a:pathLst>
                <a:path extrusionOk="0" h="20860" w="23690">
                  <a:moveTo>
                    <a:pt x="11847" y="1"/>
                  </a:moveTo>
                  <a:cubicBezTo>
                    <a:pt x="10487" y="1"/>
                    <a:pt x="9106" y="269"/>
                    <a:pt x="7775" y="835"/>
                  </a:cubicBezTo>
                  <a:cubicBezTo>
                    <a:pt x="2474" y="3077"/>
                    <a:pt x="0" y="9194"/>
                    <a:pt x="2243" y="14495"/>
                  </a:cubicBezTo>
                  <a:cubicBezTo>
                    <a:pt x="3923" y="18468"/>
                    <a:pt x="7787" y="20860"/>
                    <a:pt x="11849" y="20860"/>
                  </a:cubicBezTo>
                  <a:cubicBezTo>
                    <a:pt x="13207" y="20860"/>
                    <a:pt x="14587" y="20592"/>
                    <a:pt x="15915" y="20028"/>
                  </a:cubicBezTo>
                  <a:cubicBezTo>
                    <a:pt x="21216" y="17785"/>
                    <a:pt x="23690" y="11668"/>
                    <a:pt x="21448" y="6367"/>
                  </a:cubicBezTo>
                  <a:cubicBezTo>
                    <a:pt x="19759" y="2388"/>
                    <a:pt x="15903" y="1"/>
                    <a:pt x="118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2201929" y="3725880"/>
              <a:ext cx="544803" cy="479447"/>
            </a:xfrm>
            <a:custGeom>
              <a:rect b="b" l="l" r="r" t="t"/>
              <a:pathLst>
                <a:path extrusionOk="0" h="15809" w="17964">
                  <a:moveTo>
                    <a:pt x="8977" y="0"/>
                  </a:moveTo>
                  <a:cubicBezTo>
                    <a:pt x="7949" y="0"/>
                    <a:pt x="6905" y="202"/>
                    <a:pt x="5899" y="629"/>
                  </a:cubicBezTo>
                  <a:cubicBezTo>
                    <a:pt x="1890" y="2335"/>
                    <a:pt x="1" y="6965"/>
                    <a:pt x="1707" y="10987"/>
                  </a:cubicBezTo>
                  <a:cubicBezTo>
                    <a:pt x="2985" y="14000"/>
                    <a:pt x="5906" y="15809"/>
                    <a:pt x="8981" y="15809"/>
                  </a:cubicBezTo>
                  <a:cubicBezTo>
                    <a:pt x="10010" y="15809"/>
                    <a:pt x="11057" y="15606"/>
                    <a:pt x="12065" y="15179"/>
                  </a:cubicBezTo>
                  <a:cubicBezTo>
                    <a:pt x="16086" y="13485"/>
                    <a:pt x="17963" y="8842"/>
                    <a:pt x="16257" y="4821"/>
                  </a:cubicBezTo>
                  <a:cubicBezTo>
                    <a:pt x="14987" y="1814"/>
                    <a:pt x="12058" y="0"/>
                    <a:pt x="89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289908" y="3794540"/>
              <a:ext cx="368115" cy="342549"/>
            </a:xfrm>
            <a:custGeom>
              <a:rect b="b" l="l" r="r" t="t"/>
              <a:pathLst>
                <a:path extrusionOk="0" h="11295" w="12138">
                  <a:moveTo>
                    <a:pt x="6069" y="0"/>
                  </a:moveTo>
                  <a:cubicBezTo>
                    <a:pt x="3346" y="0"/>
                    <a:pt x="939" y="1978"/>
                    <a:pt x="488" y="4750"/>
                  </a:cubicBezTo>
                  <a:cubicBezTo>
                    <a:pt x="0" y="7833"/>
                    <a:pt x="2096" y="10733"/>
                    <a:pt x="5167" y="11221"/>
                  </a:cubicBezTo>
                  <a:cubicBezTo>
                    <a:pt x="5473" y="11270"/>
                    <a:pt x="5778" y="11294"/>
                    <a:pt x="6078" y="11294"/>
                  </a:cubicBezTo>
                  <a:cubicBezTo>
                    <a:pt x="8802" y="11294"/>
                    <a:pt x="11199" y="9318"/>
                    <a:pt x="11638" y="6541"/>
                  </a:cubicBezTo>
                  <a:cubicBezTo>
                    <a:pt x="12137" y="3471"/>
                    <a:pt x="10041" y="570"/>
                    <a:pt x="6958" y="71"/>
                  </a:cubicBezTo>
                  <a:cubicBezTo>
                    <a:pt x="6660" y="23"/>
                    <a:pt x="6363" y="0"/>
                    <a:pt x="6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316990" y="3848401"/>
              <a:ext cx="275252" cy="235796"/>
            </a:xfrm>
            <a:custGeom>
              <a:rect b="b" l="l" r="r" t="t"/>
              <a:pathLst>
                <a:path extrusionOk="0" h="7775" w="9076">
                  <a:moveTo>
                    <a:pt x="5185" y="1"/>
                  </a:moveTo>
                  <a:cubicBezTo>
                    <a:pt x="1722" y="1"/>
                    <a:pt x="0" y="4184"/>
                    <a:pt x="2446" y="6630"/>
                  </a:cubicBezTo>
                  <a:cubicBezTo>
                    <a:pt x="3237" y="7421"/>
                    <a:pt x="4209" y="7775"/>
                    <a:pt x="5161" y="7775"/>
                  </a:cubicBezTo>
                  <a:cubicBezTo>
                    <a:pt x="7159" y="7775"/>
                    <a:pt x="9075" y="6219"/>
                    <a:pt x="9075" y="3876"/>
                  </a:cubicBezTo>
                  <a:cubicBezTo>
                    <a:pt x="9075" y="1731"/>
                    <a:pt x="7345" y="1"/>
                    <a:pt x="5200" y="1"/>
                  </a:cubicBezTo>
                  <a:cubicBezTo>
                    <a:pt x="5195" y="1"/>
                    <a:pt x="5190" y="1"/>
                    <a:pt x="518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401511" y="3911602"/>
              <a:ext cx="127527" cy="108967"/>
            </a:xfrm>
            <a:custGeom>
              <a:rect b="b" l="l" r="r" t="t"/>
              <a:pathLst>
                <a:path extrusionOk="0" h="3593" w="4205">
                  <a:moveTo>
                    <a:pt x="2413" y="1"/>
                  </a:moveTo>
                  <a:cubicBezTo>
                    <a:pt x="805" y="1"/>
                    <a:pt x="0" y="1938"/>
                    <a:pt x="1134" y="3059"/>
                  </a:cubicBezTo>
                  <a:cubicBezTo>
                    <a:pt x="1502" y="3427"/>
                    <a:pt x="1954" y="3592"/>
                    <a:pt x="2398" y="3592"/>
                  </a:cubicBezTo>
                  <a:cubicBezTo>
                    <a:pt x="3321" y="3592"/>
                    <a:pt x="4205" y="2878"/>
                    <a:pt x="4205" y="1792"/>
                  </a:cubicBezTo>
                  <a:cubicBezTo>
                    <a:pt x="4205" y="805"/>
                    <a:pt x="3400" y="1"/>
                    <a:pt x="2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758521" y="3746017"/>
              <a:ext cx="134897" cy="84310"/>
            </a:xfrm>
            <a:custGeom>
              <a:rect b="b" l="l" r="r" t="t"/>
              <a:pathLst>
                <a:path extrusionOk="0" h="2780" w="4448">
                  <a:moveTo>
                    <a:pt x="3323" y="1"/>
                  </a:moveTo>
                  <a:cubicBezTo>
                    <a:pt x="3060" y="1"/>
                    <a:pt x="2714" y="128"/>
                    <a:pt x="2267" y="525"/>
                  </a:cubicBezTo>
                  <a:cubicBezTo>
                    <a:pt x="1243" y="1464"/>
                    <a:pt x="0" y="2780"/>
                    <a:pt x="0" y="2780"/>
                  </a:cubicBezTo>
                  <a:cubicBezTo>
                    <a:pt x="0" y="2780"/>
                    <a:pt x="1767" y="2329"/>
                    <a:pt x="3071" y="1866"/>
                  </a:cubicBezTo>
                  <a:cubicBezTo>
                    <a:pt x="4448" y="1390"/>
                    <a:pt x="4131" y="574"/>
                    <a:pt x="3997" y="367"/>
                  </a:cubicBezTo>
                  <a:cubicBezTo>
                    <a:pt x="3904" y="259"/>
                    <a:pt x="3697" y="1"/>
                    <a:pt x="3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474690" y="3769703"/>
              <a:ext cx="367387" cy="199585"/>
            </a:xfrm>
            <a:custGeom>
              <a:rect b="b" l="l" r="r" t="t"/>
              <a:pathLst>
                <a:path extrusionOk="0" h="6581" w="12114">
                  <a:moveTo>
                    <a:pt x="11833" y="0"/>
                  </a:moveTo>
                  <a:lnTo>
                    <a:pt x="10017" y="695"/>
                  </a:lnTo>
                  <a:cubicBezTo>
                    <a:pt x="9481" y="902"/>
                    <a:pt x="8957" y="1158"/>
                    <a:pt x="8457" y="1450"/>
                  </a:cubicBezTo>
                  <a:lnTo>
                    <a:pt x="0" y="6581"/>
                  </a:lnTo>
                  <a:lnTo>
                    <a:pt x="8506" y="3071"/>
                  </a:lnTo>
                  <a:cubicBezTo>
                    <a:pt x="9469" y="2681"/>
                    <a:pt x="10358" y="2133"/>
                    <a:pt x="11138" y="1462"/>
                  </a:cubicBezTo>
                  <a:lnTo>
                    <a:pt x="12113" y="634"/>
                  </a:lnTo>
                  <a:cubicBezTo>
                    <a:pt x="11979" y="439"/>
                    <a:pt x="11882" y="232"/>
                    <a:pt x="11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751121" y="3707805"/>
              <a:ext cx="93227" cy="122523"/>
            </a:xfrm>
            <a:custGeom>
              <a:rect b="b" l="l" r="r" t="t"/>
              <a:pathLst>
                <a:path extrusionOk="0" h="4040" w="3074">
                  <a:moveTo>
                    <a:pt x="2229" y="1"/>
                  </a:moveTo>
                  <a:cubicBezTo>
                    <a:pt x="2085" y="1"/>
                    <a:pt x="1908" y="72"/>
                    <a:pt x="1694" y="238"/>
                  </a:cubicBezTo>
                  <a:cubicBezTo>
                    <a:pt x="244" y="1371"/>
                    <a:pt x="0" y="4040"/>
                    <a:pt x="0" y="4040"/>
                  </a:cubicBezTo>
                  <a:lnTo>
                    <a:pt x="2852" y="2407"/>
                  </a:lnTo>
                  <a:cubicBezTo>
                    <a:pt x="2852" y="2407"/>
                    <a:pt x="3074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2751121" y="3779680"/>
              <a:ext cx="177780" cy="70238"/>
            </a:xfrm>
            <a:custGeom>
              <a:rect b="b" l="l" r="r" t="t"/>
              <a:pathLst>
                <a:path extrusionOk="0" h="2316" w="5862">
                  <a:moveTo>
                    <a:pt x="2840" y="0"/>
                  </a:moveTo>
                  <a:lnTo>
                    <a:pt x="0" y="1657"/>
                  </a:lnTo>
                  <a:cubicBezTo>
                    <a:pt x="0" y="1657"/>
                    <a:pt x="1417" y="2316"/>
                    <a:pt x="2846" y="2316"/>
                  </a:cubicBezTo>
                  <a:cubicBezTo>
                    <a:pt x="3291" y="2316"/>
                    <a:pt x="3738" y="2252"/>
                    <a:pt x="4144" y="2084"/>
                  </a:cubicBezTo>
                  <a:cubicBezTo>
                    <a:pt x="5862" y="1389"/>
                    <a:pt x="2840" y="0"/>
                    <a:pt x="2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681214" y="3599630"/>
              <a:ext cx="718125" cy="769348"/>
            </a:xfrm>
            <a:custGeom>
              <a:rect b="b" l="l" r="r" t="t"/>
              <a:pathLst>
                <a:path extrusionOk="0" h="25368" w="23679">
                  <a:moveTo>
                    <a:pt x="12534" y="0"/>
                  </a:moveTo>
                  <a:cubicBezTo>
                    <a:pt x="12487" y="0"/>
                    <a:pt x="12441" y="1"/>
                    <a:pt x="12394" y="3"/>
                  </a:cubicBezTo>
                  <a:cubicBezTo>
                    <a:pt x="12394" y="3"/>
                    <a:pt x="9201" y="795"/>
                    <a:pt x="6813" y="2562"/>
                  </a:cubicBezTo>
                  <a:cubicBezTo>
                    <a:pt x="4424" y="4341"/>
                    <a:pt x="1939" y="9824"/>
                    <a:pt x="1463" y="13675"/>
                  </a:cubicBezTo>
                  <a:cubicBezTo>
                    <a:pt x="976" y="17526"/>
                    <a:pt x="1" y="20536"/>
                    <a:pt x="1463" y="22510"/>
                  </a:cubicBezTo>
                  <a:cubicBezTo>
                    <a:pt x="2913" y="24484"/>
                    <a:pt x="7654" y="24886"/>
                    <a:pt x="11736" y="25276"/>
                  </a:cubicBezTo>
                  <a:cubicBezTo>
                    <a:pt x="12363" y="25338"/>
                    <a:pt x="13027" y="25368"/>
                    <a:pt x="13706" y="25368"/>
                  </a:cubicBezTo>
                  <a:cubicBezTo>
                    <a:pt x="17431" y="25368"/>
                    <a:pt x="21599" y="24486"/>
                    <a:pt x="22557" y="23290"/>
                  </a:cubicBezTo>
                  <a:cubicBezTo>
                    <a:pt x="23678" y="21876"/>
                    <a:pt x="23593" y="11153"/>
                    <a:pt x="21473" y="7107"/>
                  </a:cubicBezTo>
                  <a:cubicBezTo>
                    <a:pt x="19372" y="3122"/>
                    <a:pt x="15605" y="0"/>
                    <a:pt x="12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914217" y="3422551"/>
              <a:ext cx="307672" cy="201284"/>
            </a:xfrm>
            <a:custGeom>
              <a:rect b="b" l="l" r="r" t="t"/>
              <a:pathLst>
                <a:path extrusionOk="0" h="6637" w="10145">
                  <a:moveTo>
                    <a:pt x="4763" y="0"/>
                  </a:moveTo>
                  <a:cubicBezTo>
                    <a:pt x="4586" y="0"/>
                    <a:pt x="4416" y="43"/>
                    <a:pt x="4260" y="139"/>
                  </a:cubicBezTo>
                  <a:cubicBezTo>
                    <a:pt x="3821" y="414"/>
                    <a:pt x="3586" y="640"/>
                    <a:pt x="3231" y="640"/>
                  </a:cubicBezTo>
                  <a:cubicBezTo>
                    <a:pt x="3005" y="640"/>
                    <a:pt x="2730" y="549"/>
                    <a:pt x="2323" y="321"/>
                  </a:cubicBezTo>
                  <a:cubicBezTo>
                    <a:pt x="2116" y="204"/>
                    <a:pt x="1898" y="144"/>
                    <a:pt x="1683" y="144"/>
                  </a:cubicBezTo>
                  <a:cubicBezTo>
                    <a:pt x="808" y="144"/>
                    <a:pt x="1" y="1134"/>
                    <a:pt x="373" y="3209"/>
                  </a:cubicBezTo>
                  <a:cubicBezTo>
                    <a:pt x="848" y="5805"/>
                    <a:pt x="4260" y="6634"/>
                    <a:pt x="4260" y="6634"/>
                  </a:cubicBezTo>
                  <a:cubicBezTo>
                    <a:pt x="4345" y="6635"/>
                    <a:pt x="4429" y="6636"/>
                    <a:pt x="4511" y="6636"/>
                  </a:cubicBezTo>
                  <a:cubicBezTo>
                    <a:pt x="8247" y="6636"/>
                    <a:pt x="8857" y="5029"/>
                    <a:pt x="9512" y="3538"/>
                  </a:cubicBezTo>
                  <a:cubicBezTo>
                    <a:pt x="10144" y="2075"/>
                    <a:pt x="9776" y="949"/>
                    <a:pt x="8622" y="949"/>
                  </a:cubicBezTo>
                  <a:cubicBezTo>
                    <a:pt x="8575" y="949"/>
                    <a:pt x="8526" y="951"/>
                    <a:pt x="8477" y="955"/>
                  </a:cubicBezTo>
                  <a:cubicBezTo>
                    <a:pt x="7590" y="1024"/>
                    <a:pt x="7281" y="1488"/>
                    <a:pt x="6987" y="1488"/>
                  </a:cubicBezTo>
                  <a:cubicBezTo>
                    <a:pt x="6865" y="1488"/>
                    <a:pt x="6745" y="1408"/>
                    <a:pt x="6588" y="1187"/>
                  </a:cubicBezTo>
                  <a:cubicBezTo>
                    <a:pt x="6166" y="582"/>
                    <a:pt x="5419" y="0"/>
                    <a:pt x="4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918129" y="3435986"/>
              <a:ext cx="273857" cy="187758"/>
            </a:xfrm>
            <a:custGeom>
              <a:rect b="b" l="l" r="r" t="t"/>
              <a:pathLst>
                <a:path extrusionOk="0" h="6191" w="9030">
                  <a:moveTo>
                    <a:pt x="792" y="0"/>
                  </a:moveTo>
                  <a:lnTo>
                    <a:pt x="792" y="0"/>
                  </a:lnTo>
                  <a:cubicBezTo>
                    <a:pt x="305" y="439"/>
                    <a:pt x="0" y="1341"/>
                    <a:pt x="256" y="2766"/>
                  </a:cubicBezTo>
                  <a:cubicBezTo>
                    <a:pt x="658" y="4972"/>
                    <a:pt x="3193" y="5898"/>
                    <a:pt x="3936" y="6130"/>
                  </a:cubicBezTo>
                  <a:cubicBezTo>
                    <a:pt x="4070" y="6166"/>
                    <a:pt x="4204" y="6191"/>
                    <a:pt x="4338" y="6191"/>
                  </a:cubicBezTo>
                  <a:cubicBezTo>
                    <a:pt x="4356" y="6191"/>
                    <a:pt x="4373" y="6191"/>
                    <a:pt x="4390" y="6191"/>
                  </a:cubicBezTo>
                  <a:cubicBezTo>
                    <a:pt x="7469" y="6191"/>
                    <a:pt x="8424" y="5111"/>
                    <a:pt x="9030" y="3888"/>
                  </a:cubicBezTo>
                  <a:lnTo>
                    <a:pt x="9030" y="3888"/>
                  </a:lnTo>
                  <a:cubicBezTo>
                    <a:pt x="9030" y="3888"/>
                    <a:pt x="8153" y="4655"/>
                    <a:pt x="7836" y="4741"/>
                  </a:cubicBezTo>
                  <a:cubicBezTo>
                    <a:pt x="7759" y="4760"/>
                    <a:pt x="7694" y="4768"/>
                    <a:pt x="7637" y="4768"/>
                  </a:cubicBezTo>
                  <a:cubicBezTo>
                    <a:pt x="7044" y="4768"/>
                    <a:pt x="7470" y="3792"/>
                    <a:pt x="7336" y="3424"/>
                  </a:cubicBezTo>
                  <a:lnTo>
                    <a:pt x="7336" y="3424"/>
                  </a:lnTo>
                  <a:cubicBezTo>
                    <a:pt x="7105" y="3437"/>
                    <a:pt x="7019" y="3814"/>
                    <a:pt x="6946" y="3985"/>
                  </a:cubicBezTo>
                  <a:cubicBezTo>
                    <a:pt x="6763" y="4351"/>
                    <a:pt x="6398" y="4582"/>
                    <a:pt x="5996" y="4582"/>
                  </a:cubicBezTo>
                  <a:cubicBezTo>
                    <a:pt x="5447" y="4582"/>
                    <a:pt x="5374" y="3973"/>
                    <a:pt x="5130" y="3607"/>
                  </a:cubicBezTo>
                  <a:cubicBezTo>
                    <a:pt x="5084" y="3532"/>
                    <a:pt x="5049" y="3493"/>
                    <a:pt x="5018" y="3493"/>
                  </a:cubicBezTo>
                  <a:cubicBezTo>
                    <a:pt x="4984" y="3493"/>
                    <a:pt x="4955" y="3541"/>
                    <a:pt x="4923" y="3644"/>
                  </a:cubicBezTo>
                  <a:cubicBezTo>
                    <a:pt x="4862" y="3827"/>
                    <a:pt x="4923" y="4082"/>
                    <a:pt x="4728" y="4253"/>
                  </a:cubicBezTo>
                  <a:cubicBezTo>
                    <a:pt x="4630" y="4337"/>
                    <a:pt x="4515" y="4371"/>
                    <a:pt x="4393" y="4371"/>
                  </a:cubicBezTo>
                  <a:cubicBezTo>
                    <a:pt x="4074" y="4371"/>
                    <a:pt x="3712" y="4140"/>
                    <a:pt x="3510" y="3973"/>
                  </a:cubicBezTo>
                  <a:cubicBezTo>
                    <a:pt x="3205" y="3705"/>
                    <a:pt x="3095" y="3278"/>
                    <a:pt x="2766" y="3034"/>
                  </a:cubicBezTo>
                  <a:cubicBezTo>
                    <a:pt x="2718" y="3095"/>
                    <a:pt x="2681" y="3169"/>
                    <a:pt x="2669" y="3254"/>
                  </a:cubicBezTo>
                  <a:cubicBezTo>
                    <a:pt x="2602" y="3589"/>
                    <a:pt x="2617" y="4221"/>
                    <a:pt x="2151" y="4221"/>
                  </a:cubicBezTo>
                  <a:cubicBezTo>
                    <a:pt x="2108" y="4221"/>
                    <a:pt x="2062" y="4216"/>
                    <a:pt x="2011" y="4204"/>
                  </a:cubicBezTo>
                  <a:cubicBezTo>
                    <a:pt x="1499" y="4095"/>
                    <a:pt x="1146" y="3254"/>
                    <a:pt x="987" y="2827"/>
                  </a:cubicBezTo>
                  <a:cubicBezTo>
                    <a:pt x="768" y="2303"/>
                    <a:pt x="646" y="1767"/>
                    <a:pt x="622" y="1207"/>
                  </a:cubicBezTo>
                  <a:cubicBezTo>
                    <a:pt x="622" y="975"/>
                    <a:pt x="634" y="756"/>
                    <a:pt x="670" y="524"/>
                  </a:cubicBezTo>
                  <a:cubicBezTo>
                    <a:pt x="683" y="341"/>
                    <a:pt x="731" y="171"/>
                    <a:pt x="792" y="0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936234" y="3792963"/>
              <a:ext cx="252810" cy="378851"/>
            </a:xfrm>
            <a:custGeom>
              <a:rect b="b" l="l" r="r" t="t"/>
              <a:pathLst>
                <a:path extrusionOk="0" h="12492" w="8336">
                  <a:moveTo>
                    <a:pt x="3425" y="1"/>
                  </a:moveTo>
                  <a:lnTo>
                    <a:pt x="3498" y="2097"/>
                  </a:lnTo>
                  <a:cubicBezTo>
                    <a:pt x="1743" y="2219"/>
                    <a:pt x="329" y="2889"/>
                    <a:pt x="293" y="4705"/>
                  </a:cubicBezTo>
                  <a:cubicBezTo>
                    <a:pt x="244" y="7861"/>
                    <a:pt x="5423" y="6862"/>
                    <a:pt x="5399" y="8056"/>
                  </a:cubicBezTo>
                  <a:cubicBezTo>
                    <a:pt x="5388" y="8553"/>
                    <a:pt x="4744" y="8619"/>
                    <a:pt x="4293" y="8619"/>
                  </a:cubicBezTo>
                  <a:cubicBezTo>
                    <a:pt x="4235" y="8619"/>
                    <a:pt x="4181" y="8618"/>
                    <a:pt x="4131" y="8616"/>
                  </a:cubicBezTo>
                  <a:cubicBezTo>
                    <a:pt x="3693" y="8616"/>
                    <a:pt x="2827" y="8446"/>
                    <a:pt x="2827" y="7678"/>
                  </a:cubicBezTo>
                  <a:lnTo>
                    <a:pt x="2827" y="7617"/>
                  </a:lnTo>
                  <a:lnTo>
                    <a:pt x="37" y="7568"/>
                  </a:lnTo>
                  <a:lnTo>
                    <a:pt x="37" y="7568"/>
                  </a:lnTo>
                  <a:cubicBezTo>
                    <a:pt x="0" y="9323"/>
                    <a:pt x="1609" y="10164"/>
                    <a:pt x="3339" y="10371"/>
                  </a:cubicBezTo>
                  <a:lnTo>
                    <a:pt x="3205" y="12467"/>
                  </a:lnTo>
                  <a:lnTo>
                    <a:pt x="4911" y="12491"/>
                  </a:lnTo>
                  <a:lnTo>
                    <a:pt x="4911" y="12491"/>
                  </a:lnTo>
                  <a:lnTo>
                    <a:pt x="4826" y="10420"/>
                  </a:lnTo>
                  <a:cubicBezTo>
                    <a:pt x="6703" y="10310"/>
                    <a:pt x="8250" y="9616"/>
                    <a:pt x="8275" y="7666"/>
                  </a:cubicBezTo>
                  <a:cubicBezTo>
                    <a:pt x="8335" y="4412"/>
                    <a:pt x="3156" y="5521"/>
                    <a:pt x="3181" y="4363"/>
                  </a:cubicBezTo>
                  <a:cubicBezTo>
                    <a:pt x="3181" y="3896"/>
                    <a:pt x="3882" y="3876"/>
                    <a:pt x="4198" y="3876"/>
                  </a:cubicBezTo>
                  <a:cubicBezTo>
                    <a:pt x="4229" y="3876"/>
                    <a:pt x="4255" y="3876"/>
                    <a:pt x="4278" y="3876"/>
                  </a:cubicBezTo>
                  <a:cubicBezTo>
                    <a:pt x="4692" y="3876"/>
                    <a:pt x="5338" y="4022"/>
                    <a:pt x="5338" y="4656"/>
                  </a:cubicBezTo>
                  <a:lnTo>
                    <a:pt x="8140" y="4705"/>
                  </a:lnTo>
                  <a:cubicBezTo>
                    <a:pt x="8177" y="3023"/>
                    <a:pt x="6654" y="2280"/>
                    <a:pt x="4972" y="2109"/>
                  </a:cubicBezTo>
                  <a:lnTo>
                    <a:pt x="5131" y="37"/>
                  </a:lnTo>
                  <a:lnTo>
                    <a:pt x="34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2199715" y="4128894"/>
              <a:ext cx="318621" cy="306611"/>
            </a:xfrm>
            <a:custGeom>
              <a:rect b="b" l="l" r="r" t="t"/>
              <a:pathLst>
                <a:path extrusionOk="0" h="10110" w="10506">
                  <a:moveTo>
                    <a:pt x="5448" y="1"/>
                  </a:moveTo>
                  <a:cubicBezTo>
                    <a:pt x="3401" y="1"/>
                    <a:pt x="1561" y="1232"/>
                    <a:pt x="781" y="3121"/>
                  </a:cubicBezTo>
                  <a:cubicBezTo>
                    <a:pt x="1" y="5009"/>
                    <a:pt x="427" y="7191"/>
                    <a:pt x="1877" y="8629"/>
                  </a:cubicBezTo>
                  <a:cubicBezTo>
                    <a:pt x="2847" y="9598"/>
                    <a:pt x="4137" y="10110"/>
                    <a:pt x="5451" y="10110"/>
                  </a:cubicBezTo>
                  <a:cubicBezTo>
                    <a:pt x="6102" y="10110"/>
                    <a:pt x="6759" y="9984"/>
                    <a:pt x="7386" y="9725"/>
                  </a:cubicBezTo>
                  <a:cubicBezTo>
                    <a:pt x="9274" y="8945"/>
                    <a:pt x="10505" y="7105"/>
                    <a:pt x="10505" y="5058"/>
                  </a:cubicBezTo>
                  <a:cubicBezTo>
                    <a:pt x="10505" y="2267"/>
                    <a:pt x="8239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2197865" y="4157007"/>
              <a:ext cx="292357" cy="250384"/>
            </a:xfrm>
            <a:custGeom>
              <a:rect b="b" l="l" r="r" t="t"/>
              <a:pathLst>
                <a:path extrusionOk="0" h="8256" w="9640">
                  <a:moveTo>
                    <a:pt x="5509" y="0"/>
                  </a:moveTo>
                  <a:cubicBezTo>
                    <a:pt x="1841" y="0"/>
                    <a:pt x="1" y="4448"/>
                    <a:pt x="2597" y="7044"/>
                  </a:cubicBezTo>
                  <a:cubicBezTo>
                    <a:pt x="3389" y="7836"/>
                    <a:pt x="4444" y="8256"/>
                    <a:pt x="5520" y="8256"/>
                  </a:cubicBezTo>
                  <a:cubicBezTo>
                    <a:pt x="6049" y="8256"/>
                    <a:pt x="6583" y="8154"/>
                    <a:pt x="7093" y="7945"/>
                  </a:cubicBezTo>
                  <a:cubicBezTo>
                    <a:pt x="8629" y="7299"/>
                    <a:pt x="9640" y="5801"/>
                    <a:pt x="9640" y="4131"/>
                  </a:cubicBezTo>
                  <a:cubicBezTo>
                    <a:pt x="9640" y="1852"/>
                    <a:pt x="7788" y="0"/>
                    <a:pt x="5509" y="0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288058" y="4187303"/>
              <a:ext cx="154488" cy="190366"/>
            </a:xfrm>
            <a:custGeom>
              <a:rect b="b" l="l" r="r" t="t"/>
              <a:pathLst>
                <a:path extrusionOk="0" h="6277" w="5094">
                  <a:moveTo>
                    <a:pt x="1706" y="0"/>
                  </a:moveTo>
                  <a:lnTo>
                    <a:pt x="890" y="317"/>
                  </a:lnTo>
                  <a:lnTo>
                    <a:pt x="1341" y="1304"/>
                  </a:lnTo>
                  <a:cubicBezTo>
                    <a:pt x="536" y="1706"/>
                    <a:pt x="0" y="2303"/>
                    <a:pt x="354" y="3169"/>
                  </a:cubicBezTo>
                  <a:cubicBezTo>
                    <a:pt x="568" y="3711"/>
                    <a:pt x="995" y="3864"/>
                    <a:pt x="1466" y="3864"/>
                  </a:cubicBezTo>
                  <a:cubicBezTo>
                    <a:pt x="2078" y="3864"/>
                    <a:pt x="2764" y="3605"/>
                    <a:pt x="3149" y="3605"/>
                  </a:cubicBezTo>
                  <a:cubicBezTo>
                    <a:pt x="3294" y="3605"/>
                    <a:pt x="3396" y="3641"/>
                    <a:pt x="3437" y="3741"/>
                  </a:cubicBezTo>
                  <a:cubicBezTo>
                    <a:pt x="3546" y="4009"/>
                    <a:pt x="3156" y="4180"/>
                    <a:pt x="2949" y="4265"/>
                  </a:cubicBezTo>
                  <a:cubicBezTo>
                    <a:pt x="2859" y="4302"/>
                    <a:pt x="2723" y="4340"/>
                    <a:pt x="2586" y="4340"/>
                  </a:cubicBezTo>
                  <a:cubicBezTo>
                    <a:pt x="2408" y="4340"/>
                    <a:pt x="2228" y="4277"/>
                    <a:pt x="2145" y="4070"/>
                  </a:cubicBezTo>
                  <a:lnTo>
                    <a:pt x="2133" y="4046"/>
                  </a:lnTo>
                  <a:lnTo>
                    <a:pt x="792" y="4582"/>
                  </a:lnTo>
                  <a:cubicBezTo>
                    <a:pt x="1026" y="5159"/>
                    <a:pt x="1535" y="5374"/>
                    <a:pt x="2111" y="5374"/>
                  </a:cubicBezTo>
                  <a:cubicBezTo>
                    <a:pt x="2375" y="5374"/>
                    <a:pt x="2653" y="5329"/>
                    <a:pt x="2925" y="5252"/>
                  </a:cubicBezTo>
                  <a:lnTo>
                    <a:pt x="3278" y="6276"/>
                  </a:lnTo>
                  <a:lnTo>
                    <a:pt x="4095" y="5947"/>
                  </a:lnTo>
                  <a:lnTo>
                    <a:pt x="3632" y="4972"/>
                  </a:lnTo>
                  <a:cubicBezTo>
                    <a:pt x="4509" y="4558"/>
                    <a:pt x="5094" y="3912"/>
                    <a:pt x="4728" y="2986"/>
                  </a:cubicBezTo>
                  <a:cubicBezTo>
                    <a:pt x="4507" y="2430"/>
                    <a:pt x="4079" y="2270"/>
                    <a:pt x="3611" y="2270"/>
                  </a:cubicBezTo>
                  <a:cubicBezTo>
                    <a:pt x="2980" y="2270"/>
                    <a:pt x="2274" y="2560"/>
                    <a:pt x="1898" y="2560"/>
                  </a:cubicBezTo>
                  <a:cubicBezTo>
                    <a:pt x="1771" y="2560"/>
                    <a:pt x="1681" y="2527"/>
                    <a:pt x="1645" y="2437"/>
                  </a:cubicBezTo>
                  <a:cubicBezTo>
                    <a:pt x="1548" y="2194"/>
                    <a:pt x="1950" y="2035"/>
                    <a:pt x="2072" y="1974"/>
                  </a:cubicBezTo>
                  <a:cubicBezTo>
                    <a:pt x="2154" y="1944"/>
                    <a:pt x="2260" y="1915"/>
                    <a:pt x="2365" y="1915"/>
                  </a:cubicBezTo>
                  <a:cubicBezTo>
                    <a:pt x="2510" y="1915"/>
                    <a:pt x="2652" y="1969"/>
                    <a:pt x="2730" y="2145"/>
                  </a:cubicBezTo>
                  <a:lnTo>
                    <a:pt x="4070" y="1609"/>
                  </a:lnTo>
                  <a:cubicBezTo>
                    <a:pt x="3852" y="1075"/>
                    <a:pt x="3397" y="874"/>
                    <a:pt x="2874" y="874"/>
                  </a:cubicBezTo>
                  <a:cubicBezTo>
                    <a:pt x="2609" y="874"/>
                    <a:pt x="2326" y="926"/>
                    <a:pt x="2048" y="1012"/>
                  </a:cubicBezTo>
                  <a:lnTo>
                    <a:pt x="1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58767" y="3586377"/>
              <a:ext cx="209593" cy="75061"/>
            </a:xfrm>
            <a:custGeom>
              <a:rect b="b" l="l" r="r" t="t"/>
              <a:pathLst>
                <a:path extrusionOk="0" h="2475" w="6911">
                  <a:moveTo>
                    <a:pt x="305" y="1"/>
                  </a:moveTo>
                  <a:lnTo>
                    <a:pt x="1" y="1634"/>
                  </a:lnTo>
                  <a:cubicBezTo>
                    <a:pt x="1" y="1634"/>
                    <a:pt x="878" y="2475"/>
                    <a:pt x="3254" y="2475"/>
                  </a:cubicBezTo>
                  <a:cubicBezTo>
                    <a:pt x="5631" y="2475"/>
                    <a:pt x="6910" y="1634"/>
                    <a:pt x="6910" y="1634"/>
                  </a:cubicBezTo>
                  <a:lnTo>
                    <a:pt x="6752" y="159"/>
                  </a:lnTo>
                  <a:cubicBezTo>
                    <a:pt x="6752" y="159"/>
                    <a:pt x="5474" y="485"/>
                    <a:pt x="3734" y="485"/>
                  </a:cubicBezTo>
                  <a:cubicBezTo>
                    <a:pt x="2697" y="485"/>
                    <a:pt x="1497" y="369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40"/>
          <p:cNvGrpSpPr/>
          <p:nvPr/>
        </p:nvGrpSpPr>
        <p:grpSpPr>
          <a:xfrm>
            <a:off x="6678903" y="1094393"/>
            <a:ext cx="2365753" cy="2280020"/>
            <a:chOff x="1050275" y="1793925"/>
            <a:chExt cx="1264500" cy="1264500"/>
          </a:xfrm>
        </p:grpSpPr>
        <p:sp>
          <p:nvSpPr>
            <p:cNvPr id="538" name="Google Shape;538;p40"/>
            <p:cNvSpPr/>
            <p:nvPr/>
          </p:nvSpPr>
          <p:spPr>
            <a:xfrm>
              <a:off x="1050275" y="1793925"/>
              <a:ext cx="1264500" cy="1264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172425" y="1916075"/>
              <a:ext cx="1020300" cy="102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2"/>
                </a:solidFill>
                <a:latin typeface="Prosto One"/>
                <a:ea typeface="Prosto One"/>
                <a:cs typeface="Prosto One"/>
                <a:sym typeface="Prosto One"/>
              </a:endParaRPr>
            </a:p>
          </p:txBody>
        </p:sp>
      </p:grpSp>
      <p:pic>
        <p:nvPicPr>
          <p:cNvPr id="540" name="Google Shape;540;p40"/>
          <p:cNvPicPr preferRelativeResize="0"/>
          <p:nvPr/>
        </p:nvPicPr>
        <p:blipFill rotWithShape="1">
          <a:blip r:embed="rId3">
            <a:alphaModFix/>
          </a:blip>
          <a:srcRect b="10364" l="35351" r="20170" t="22808"/>
          <a:stretch/>
        </p:blipFill>
        <p:spPr>
          <a:xfrm>
            <a:off x="6922625" y="1350014"/>
            <a:ext cx="1878300" cy="1883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&amp; Wallets</a:t>
            </a:r>
            <a:endParaRPr/>
          </a:p>
        </p:txBody>
      </p:sp>
      <p:grpSp>
        <p:nvGrpSpPr>
          <p:cNvPr id="546" name="Google Shape;546;p41"/>
          <p:cNvGrpSpPr/>
          <p:nvPr/>
        </p:nvGrpSpPr>
        <p:grpSpPr>
          <a:xfrm flipH="1">
            <a:off x="399068" y="3596579"/>
            <a:ext cx="1721839" cy="1119994"/>
            <a:chOff x="3592801" y="1007817"/>
            <a:chExt cx="1169966" cy="761021"/>
          </a:xfrm>
        </p:grpSpPr>
        <p:sp>
          <p:nvSpPr>
            <p:cNvPr id="547" name="Google Shape;547;p41"/>
            <p:cNvSpPr/>
            <p:nvPr/>
          </p:nvSpPr>
          <p:spPr>
            <a:xfrm>
              <a:off x="3592801" y="1335208"/>
              <a:ext cx="105756" cy="174748"/>
            </a:xfrm>
            <a:custGeom>
              <a:rect b="b" l="l" r="r" t="t"/>
              <a:pathLst>
                <a:path extrusionOk="0" h="4354" w="2635">
                  <a:moveTo>
                    <a:pt x="1" y="1"/>
                  </a:moveTo>
                  <a:lnTo>
                    <a:pt x="1" y="4353"/>
                  </a:lnTo>
                  <a:lnTo>
                    <a:pt x="2634" y="4353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3639399" y="1510363"/>
              <a:ext cx="69915" cy="55105"/>
            </a:xfrm>
            <a:custGeom>
              <a:rect b="b" l="l" r="r" t="t"/>
              <a:pathLst>
                <a:path extrusionOk="0" h="1373" w="1742">
                  <a:moveTo>
                    <a:pt x="0" y="0"/>
                  </a:moveTo>
                  <a:lnTo>
                    <a:pt x="0" y="1373"/>
                  </a:lnTo>
                  <a:lnTo>
                    <a:pt x="1741" y="1373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3728542" y="1051244"/>
              <a:ext cx="141115" cy="198909"/>
            </a:xfrm>
            <a:custGeom>
              <a:rect b="b" l="l" r="r" t="t"/>
              <a:pathLst>
                <a:path extrusionOk="0" h="4956" w="3516">
                  <a:moveTo>
                    <a:pt x="0" y="1"/>
                  </a:moveTo>
                  <a:lnTo>
                    <a:pt x="0" y="4956"/>
                  </a:lnTo>
                  <a:lnTo>
                    <a:pt x="3515" y="4956"/>
                  </a:lnTo>
                  <a:cubicBezTo>
                    <a:pt x="3515" y="91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4227035" y="1665771"/>
              <a:ext cx="156366" cy="103067"/>
            </a:xfrm>
            <a:custGeom>
              <a:rect b="b" l="l" r="r" t="t"/>
              <a:pathLst>
                <a:path extrusionOk="0" h="2568" w="3896">
                  <a:moveTo>
                    <a:pt x="1" y="1"/>
                  </a:moveTo>
                  <a:lnTo>
                    <a:pt x="1" y="2567"/>
                  </a:lnTo>
                  <a:lnTo>
                    <a:pt x="3895" y="2567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871387" y="1665771"/>
              <a:ext cx="156366" cy="103067"/>
            </a:xfrm>
            <a:custGeom>
              <a:rect b="b" l="l" r="r" t="t"/>
              <a:pathLst>
                <a:path extrusionOk="0" h="2568" w="3896">
                  <a:moveTo>
                    <a:pt x="1" y="1"/>
                  </a:moveTo>
                  <a:lnTo>
                    <a:pt x="1" y="2567"/>
                  </a:lnTo>
                  <a:lnTo>
                    <a:pt x="3896" y="2567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3634904" y="1148896"/>
              <a:ext cx="964364" cy="547803"/>
            </a:xfrm>
            <a:custGeom>
              <a:rect b="b" l="l" r="r" t="t"/>
              <a:pathLst>
                <a:path extrusionOk="0" h="13649" w="24028">
                  <a:moveTo>
                    <a:pt x="7344" y="1"/>
                  </a:moveTo>
                  <a:cubicBezTo>
                    <a:pt x="5536" y="1"/>
                    <a:pt x="3795" y="726"/>
                    <a:pt x="2523" y="2009"/>
                  </a:cubicBezTo>
                  <a:cubicBezTo>
                    <a:pt x="603" y="3906"/>
                    <a:pt x="1" y="6763"/>
                    <a:pt x="983" y="9285"/>
                  </a:cubicBezTo>
                  <a:cubicBezTo>
                    <a:pt x="1998" y="11908"/>
                    <a:pt x="4520" y="13637"/>
                    <a:pt x="7344" y="13649"/>
                  </a:cubicBezTo>
                  <a:lnTo>
                    <a:pt x="17209" y="13649"/>
                  </a:lnTo>
                  <a:cubicBezTo>
                    <a:pt x="20969" y="13626"/>
                    <a:pt x="24016" y="10580"/>
                    <a:pt x="24027" y="6819"/>
                  </a:cubicBezTo>
                  <a:cubicBezTo>
                    <a:pt x="24016" y="3739"/>
                    <a:pt x="21940" y="1038"/>
                    <a:pt x="18961" y="235"/>
                  </a:cubicBezTo>
                  <a:cubicBezTo>
                    <a:pt x="18392" y="79"/>
                    <a:pt x="17800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3741506" y="1335208"/>
              <a:ext cx="34998" cy="87856"/>
            </a:xfrm>
            <a:custGeom>
              <a:rect b="b" l="l" r="r" t="t"/>
              <a:pathLst>
                <a:path extrusionOk="0" h="2189" w="872">
                  <a:moveTo>
                    <a:pt x="436" y="1"/>
                  </a:moveTo>
                  <a:cubicBezTo>
                    <a:pt x="190" y="1"/>
                    <a:pt x="1" y="492"/>
                    <a:pt x="1" y="1095"/>
                  </a:cubicBezTo>
                  <a:cubicBezTo>
                    <a:pt x="1" y="1697"/>
                    <a:pt x="190" y="2188"/>
                    <a:pt x="436" y="2188"/>
                  </a:cubicBezTo>
                  <a:cubicBezTo>
                    <a:pt x="670" y="2188"/>
                    <a:pt x="871" y="1697"/>
                    <a:pt x="871" y="1095"/>
                  </a:cubicBezTo>
                  <a:cubicBezTo>
                    <a:pt x="871" y="492"/>
                    <a:pt x="670" y="1"/>
                    <a:pt x="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013389" y="1189193"/>
              <a:ext cx="305066" cy="34998"/>
            </a:xfrm>
            <a:custGeom>
              <a:rect b="b" l="l" r="r" t="t"/>
              <a:pathLst>
                <a:path extrusionOk="0" h="872" w="7601">
                  <a:moveTo>
                    <a:pt x="0" y="1"/>
                  </a:moveTo>
                  <a:lnTo>
                    <a:pt x="0" y="871"/>
                  </a:lnTo>
                  <a:lnTo>
                    <a:pt x="7600" y="871"/>
                  </a:lnTo>
                  <a:lnTo>
                    <a:pt x="7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4546399" y="1353069"/>
              <a:ext cx="216368" cy="120164"/>
            </a:xfrm>
            <a:custGeom>
              <a:rect b="b" l="l" r="r" t="t"/>
              <a:pathLst>
                <a:path extrusionOk="0" h="2994" w="5391">
                  <a:moveTo>
                    <a:pt x="2623" y="527"/>
                  </a:moveTo>
                  <a:cubicBezTo>
                    <a:pt x="2913" y="527"/>
                    <a:pt x="3203" y="594"/>
                    <a:pt x="3471" y="728"/>
                  </a:cubicBezTo>
                  <a:cubicBezTo>
                    <a:pt x="3861" y="940"/>
                    <a:pt x="4096" y="1341"/>
                    <a:pt x="4096" y="1788"/>
                  </a:cubicBezTo>
                  <a:cubicBezTo>
                    <a:pt x="4085" y="2190"/>
                    <a:pt x="3839" y="2547"/>
                    <a:pt x="3471" y="2714"/>
                  </a:cubicBezTo>
                  <a:cubicBezTo>
                    <a:pt x="3346" y="2781"/>
                    <a:pt x="3210" y="2813"/>
                    <a:pt x="3076" y="2813"/>
                  </a:cubicBezTo>
                  <a:cubicBezTo>
                    <a:pt x="2850" y="2813"/>
                    <a:pt x="2627" y="2722"/>
                    <a:pt x="2467" y="2547"/>
                  </a:cubicBezTo>
                  <a:cubicBezTo>
                    <a:pt x="2076" y="2134"/>
                    <a:pt x="1976" y="1520"/>
                    <a:pt x="2221" y="996"/>
                  </a:cubicBezTo>
                  <a:cubicBezTo>
                    <a:pt x="2321" y="806"/>
                    <a:pt x="2455" y="650"/>
                    <a:pt x="2623" y="527"/>
                  </a:cubicBezTo>
                  <a:close/>
                  <a:moveTo>
                    <a:pt x="3766" y="1"/>
                  </a:moveTo>
                  <a:cubicBezTo>
                    <a:pt x="3609" y="1"/>
                    <a:pt x="3450" y="16"/>
                    <a:pt x="3292" y="47"/>
                  </a:cubicBezTo>
                  <a:cubicBezTo>
                    <a:pt x="3036" y="92"/>
                    <a:pt x="2779" y="203"/>
                    <a:pt x="2556" y="348"/>
                  </a:cubicBezTo>
                  <a:cubicBezTo>
                    <a:pt x="2221" y="348"/>
                    <a:pt x="1897" y="404"/>
                    <a:pt x="1585" y="527"/>
                  </a:cubicBezTo>
                  <a:cubicBezTo>
                    <a:pt x="1072" y="728"/>
                    <a:pt x="391" y="1219"/>
                    <a:pt x="23" y="2335"/>
                  </a:cubicBezTo>
                  <a:cubicBezTo>
                    <a:pt x="0" y="2379"/>
                    <a:pt x="34" y="2424"/>
                    <a:pt x="78" y="2446"/>
                  </a:cubicBezTo>
                  <a:cubicBezTo>
                    <a:pt x="86" y="2448"/>
                    <a:pt x="94" y="2449"/>
                    <a:pt x="101" y="2449"/>
                  </a:cubicBezTo>
                  <a:cubicBezTo>
                    <a:pt x="138" y="2449"/>
                    <a:pt x="171" y="2427"/>
                    <a:pt x="190" y="2390"/>
                  </a:cubicBezTo>
                  <a:cubicBezTo>
                    <a:pt x="458" y="1553"/>
                    <a:pt x="960" y="973"/>
                    <a:pt x="1652" y="694"/>
                  </a:cubicBezTo>
                  <a:cubicBezTo>
                    <a:pt x="1864" y="605"/>
                    <a:pt x="2109" y="549"/>
                    <a:pt x="2344" y="527"/>
                  </a:cubicBezTo>
                  <a:lnTo>
                    <a:pt x="2344" y="527"/>
                  </a:lnTo>
                  <a:cubicBezTo>
                    <a:pt x="2232" y="638"/>
                    <a:pt x="2132" y="772"/>
                    <a:pt x="2065" y="917"/>
                  </a:cubicBezTo>
                  <a:cubicBezTo>
                    <a:pt x="1786" y="1509"/>
                    <a:pt x="1897" y="2201"/>
                    <a:pt x="2344" y="2681"/>
                  </a:cubicBezTo>
                  <a:cubicBezTo>
                    <a:pt x="2533" y="2870"/>
                    <a:pt x="2801" y="2982"/>
                    <a:pt x="3069" y="2993"/>
                  </a:cubicBezTo>
                  <a:cubicBezTo>
                    <a:pt x="3225" y="2982"/>
                    <a:pt x="3382" y="2937"/>
                    <a:pt x="3527" y="2859"/>
                  </a:cubicBezTo>
                  <a:cubicBezTo>
                    <a:pt x="3951" y="2669"/>
                    <a:pt x="4230" y="2245"/>
                    <a:pt x="4241" y="1777"/>
                  </a:cubicBezTo>
                  <a:cubicBezTo>
                    <a:pt x="4241" y="1275"/>
                    <a:pt x="3973" y="817"/>
                    <a:pt x="3527" y="560"/>
                  </a:cubicBezTo>
                  <a:cubicBezTo>
                    <a:pt x="3326" y="460"/>
                    <a:pt x="3091" y="393"/>
                    <a:pt x="2857" y="359"/>
                  </a:cubicBezTo>
                  <a:cubicBezTo>
                    <a:pt x="3002" y="292"/>
                    <a:pt x="3158" y="248"/>
                    <a:pt x="3326" y="214"/>
                  </a:cubicBezTo>
                  <a:cubicBezTo>
                    <a:pt x="3472" y="185"/>
                    <a:pt x="3619" y="171"/>
                    <a:pt x="3766" y="171"/>
                  </a:cubicBezTo>
                  <a:cubicBezTo>
                    <a:pt x="4294" y="171"/>
                    <a:pt x="4815" y="356"/>
                    <a:pt x="5234" y="705"/>
                  </a:cubicBezTo>
                  <a:cubicBezTo>
                    <a:pt x="5251" y="722"/>
                    <a:pt x="5273" y="730"/>
                    <a:pt x="5295" y="730"/>
                  </a:cubicBezTo>
                  <a:cubicBezTo>
                    <a:pt x="5318" y="730"/>
                    <a:pt x="5340" y="722"/>
                    <a:pt x="5357" y="705"/>
                  </a:cubicBezTo>
                  <a:cubicBezTo>
                    <a:pt x="5390" y="672"/>
                    <a:pt x="5390" y="616"/>
                    <a:pt x="5357" y="583"/>
                  </a:cubicBezTo>
                  <a:cubicBezTo>
                    <a:pt x="4910" y="206"/>
                    <a:pt x="4345" y="1"/>
                    <a:pt x="3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3776465" y="1007817"/>
              <a:ext cx="140673" cy="198909"/>
            </a:xfrm>
            <a:custGeom>
              <a:rect b="b" l="l" r="r" t="t"/>
              <a:pathLst>
                <a:path extrusionOk="0" h="4956" w="3505">
                  <a:moveTo>
                    <a:pt x="0" y="0"/>
                  </a:moveTo>
                  <a:lnTo>
                    <a:pt x="0" y="4955"/>
                  </a:lnTo>
                  <a:lnTo>
                    <a:pt x="3504" y="4955"/>
                  </a:lnTo>
                  <a:cubicBezTo>
                    <a:pt x="3504" y="91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3674318" y="1158288"/>
              <a:ext cx="949554" cy="538411"/>
            </a:xfrm>
            <a:custGeom>
              <a:rect b="b" l="l" r="r" t="t"/>
              <a:pathLst>
                <a:path extrusionOk="0" h="13415" w="23659">
                  <a:moveTo>
                    <a:pt x="17979" y="1"/>
                  </a:moveTo>
                  <a:cubicBezTo>
                    <a:pt x="23659" y="3706"/>
                    <a:pt x="20478" y="9241"/>
                    <a:pt x="15992" y="10982"/>
                  </a:cubicBezTo>
                  <a:cubicBezTo>
                    <a:pt x="13934" y="11781"/>
                    <a:pt x="11441" y="12179"/>
                    <a:pt x="9023" y="12179"/>
                  </a:cubicBezTo>
                  <a:cubicBezTo>
                    <a:pt x="5095" y="12179"/>
                    <a:pt x="1361" y="11130"/>
                    <a:pt x="1" y="9051"/>
                  </a:cubicBezTo>
                  <a:lnTo>
                    <a:pt x="1" y="9051"/>
                  </a:lnTo>
                  <a:cubicBezTo>
                    <a:pt x="1016" y="11674"/>
                    <a:pt x="3538" y="13403"/>
                    <a:pt x="6362" y="13415"/>
                  </a:cubicBezTo>
                  <a:lnTo>
                    <a:pt x="16227" y="13415"/>
                  </a:lnTo>
                  <a:cubicBezTo>
                    <a:pt x="19987" y="13392"/>
                    <a:pt x="23034" y="10346"/>
                    <a:pt x="23045" y="6585"/>
                  </a:cubicBezTo>
                  <a:cubicBezTo>
                    <a:pt x="23034" y="3505"/>
                    <a:pt x="20958" y="804"/>
                    <a:pt x="17979" y="1"/>
                  </a:cubicBezTo>
                  <a:close/>
                </a:path>
              </a:pathLst>
            </a:custGeom>
            <a:solidFill>
              <a:srgbClr val="1D2846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4214954" y="1430933"/>
              <a:ext cx="334605" cy="237118"/>
            </a:xfrm>
            <a:custGeom>
              <a:rect b="b" l="l" r="r" t="t"/>
              <a:pathLst>
                <a:path extrusionOk="0" h="5908" w="8337">
                  <a:moveTo>
                    <a:pt x="4652" y="1"/>
                  </a:moveTo>
                  <a:cubicBezTo>
                    <a:pt x="4048" y="1"/>
                    <a:pt x="3434" y="135"/>
                    <a:pt x="2857" y="417"/>
                  </a:cubicBezTo>
                  <a:cubicBezTo>
                    <a:pt x="837" y="1410"/>
                    <a:pt x="0" y="3832"/>
                    <a:pt x="960" y="5863"/>
                  </a:cubicBezTo>
                  <a:cubicBezTo>
                    <a:pt x="982" y="5885"/>
                    <a:pt x="1005" y="5907"/>
                    <a:pt x="1038" y="5907"/>
                  </a:cubicBezTo>
                  <a:cubicBezTo>
                    <a:pt x="1049" y="5907"/>
                    <a:pt x="1060" y="5907"/>
                    <a:pt x="1072" y="5896"/>
                  </a:cubicBezTo>
                  <a:cubicBezTo>
                    <a:pt x="1116" y="5874"/>
                    <a:pt x="1139" y="5829"/>
                    <a:pt x="1116" y="5785"/>
                  </a:cubicBezTo>
                  <a:cubicBezTo>
                    <a:pt x="156" y="3843"/>
                    <a:pt x="971" y="1488"/>
                    <a:pt x="2913" y="529"/>
                  </a:cubicBezTo>
                  <a:cubicBezTo>
                    <a:pt x="3466" y="258"/>
                    <a:pt x="4053" y="130"/>
                    <a:pt x="4631" y="130"/>
                  </a:cubicBezTo>
                  <a:cubicBezTo>
                    <a:pt x="6082" y="130"/>
                    <a:pt x="7480" y="937"/>
                    <a:pt x="8158" y="2325"/>
                  </a:cubicBezTo>
                  <a:cubicBezTo>
                    <a:pt x="8174" y="2358"/>
                    <a:pt x="8208" y="2379"/>
                    <a:pt x="8243" y="2379"/>
                  </a:cubicBezTo>
                  <a:cubicBezTo>
                    <a:pt x="8256" y="2379"/>
                    <a:pt x="8269" y="2376"/>
                    <a:pt x="8281" y="2370"/>
                  </a:cubicBezTo>
                  <a:cubicBezTo>
                    <a:pt x="8325" y="2348"/>
                    <a:pt x="8336" y="2292"/>
                    <a:pt x="8314" y="2247"/>
                  </a:cubicBezTo>
                  <a:cubicBezTo>
                    <a:pt x="7598" y="824"/>
                    <a:pt x="6152" y="1"/>
                    <a:pt x="4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3733639" y="1461798"/>
              <a:ext cx="291862" cy="211632"/>
            </a:xfrm>
            <a:custGeom>
              <a:rect b="b" l="l" r="r" t="t"/>
              <a:pathLst>
                <a:path extrusionOk="0" h="5273" w="7272">
                  <a:moveTo>
                    <a:pt x="3348" y="0"/>
                  </a:moveTo>
                  <a:cubicBezTo>
                    <a:pt x="1550" y="0"/>
                    <a:pt x="0" y="1539"/>
                    <a:pt x="152" y="3465"/>
                  </a:cubicBezTo>
                  <a:cubicBezTo>
                    <a:pt x="152" y="3509"/>
                    <a:pt x="197" y="3543"/>
                    <a:pt x="241" y="3543"/>
                  </a:cubicBezTo>
                  <a:cubicBezTo>
                    <a:pt x="297" y="3531"/>
                    <a:pt x="331" y="3498"/>
                    <a:pt x="331" y="3442"/>
                  </a:cubicBezTo>
                  <a:cubicBezTo>
                    <a:pt x="179" y="1620"/>
                    <a:pt x="1641" y="153"/>
                    <a:pt x="3345" y="153"/>
                  </a:cubicBezTo>
                  <a:cubicBezTo>
                    <a:pt x="3644" y="153"/>
                    <a:pt x="3952" y="198"/>
                    <a:pt x="4259" y="295"/>
                  </a:cubicBezTo>
                  <a:cubicBezTo>
                    <a:pt x="6323" y="942"/>
                    <a:pt x="7071" y="3465"/>
                    <a:pt x="5698" y="5127"/>
                  </a:cubicBezTo>
                  <a:cubicBezTo>
                    <a:pt x="5676" y="5172"/>
                    <a:pt x="5676" y="5228"/>
                    <a:pt x="5721" y="5250"/>
                  </a:cubicBezTo>
                  <a:cubicBezTo>
                    <a:pt x="5732" y="5261"/>
                    <a:pt x="5754" y="5272"/>
                    <a:pt x="5776" y="5272"/>
                  </a:cubicBezTo>
                  <a:cubicBezTo>
                    <a:pt x="5799" y="5272"/>
                    <a:pt x="5821" y="5261"/>
                    <a:pt x="5843" y="5239"/>
                  </a:cubicBezTo>
                  <a:cubicBezTo>
                    <a:pt x="7272" y="3487"/>
                    <a:pt x="6479" y="831"/>
                    <a:pt x="4315" y="150"/>
                  </a:cubicBezTo>
                  <a:cubicBezTo>
                    <a:pt x="3990" y="48"/>
                    <a:pt x="3665" y="0"/>
                    <a:pt x="3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3903215" y="1166275"/>
              <a:ext cx="487319" cy="272436"/>
            </a:xfrm>
            <a:custGeom>
              <a:rect b="b" l="l" r="r" t="t"/>
              <a:pathLst>
                <a:path extrusionOk="0" h="6788" w="12142">
                  <a:moveTo>
                    <a:pt x="883" y="1"/>
                  </a:moveTo>
                  <a:cubicBezTo>
                    <a:pt x="837" y="1"/>
                    <a:pt x="802" y="31"/>
                    <a:pt x="793" y="70"/>
                  </a:cubicBezTo>
                  <a:cubicBezTo>
                    <a:pt x="0" y="3496"/>
                    <a:pt x="2600" y="6788"/>
                    <a:pt x="6127" y="6788"/>
                  </a:cubicBezTo>
                  <a:cubicBezTo>
                    <a:pt x="9564" y="6788"/>
                    <a:pt x="12142" y="3652"/>
                    <a:pt x="11495" y="271"/>
                  </a:cubicBezTo>
                  <a:cubicBezTo>
                    <a:pt x="11485" y="232"/>
                    <a:pt x="11450" y="202"/>
                    <a:pt x="11412" y="202"/>
                  </a:cubicBezTo>
                  <a:cubicBezTo>
                    <a:pt x="11406" y="202"/>
                    <a:pt x="11400" y="202"/>
                    <a:pt x="11394" y="204"/>
                  </a:cubicBezTo>
                  <a:cubicBezTo>
                    <a:pt x="11349" y="215"/>
                    <a:pt x="11316" y="260"/>
                    <a:pt x="11327" y="304"/>
                  </a:cubicBezTo>
                  <a:cubicBezTo>
                    <a:pt x="11969" y="3589"/>
                    <a:pt x="9442" y="6632"/>
                    <a:pt x="6106" y="6632"/>
                  </a:cubicBezTo>
                  <a:cubicBezTo>
                    <a:pt x="6076" y="6632"/>
                    <a:pt x="6046" y="6632"/>
                    <a:pt x="6015" y="6632"/>
                  </a:cubicBezTo>
                  <a:cubicBezTo>
                    <a:pt x="2645" y="6565"/>
                    <a:pt x="190" y="3395"/>
                    <a:pt x="960" y="103"/>
                  </a:cubicBezTo>
                  <a:cubicBezTo>
                    <a:pt x="971" y="59"/>
                    <a:pt x="949" y="14"/>
                    <a:pt x="904" y="3"/>
                  </a:cubicBezTo>
                  <a:cubicBezTo>
                    <a:pt x="897" y="1"/>
                    <a:pt x="890" y="1"/>
                    <a:pt x="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4546841" y="1392884"/>
              <a:ext cx="39011" cy="58396"/>
            </a:xfrm>
            <a:custGeom>
              <a:rect b="b" l="l" r="r" t="t"/>
              <a:pathLst>
                <a:path extrusionOk="0" h="1455" w="972">
                  <a:moveTo>
                    <a:pt x="876" y="1"/>
                  </a:moveTo>
                  <a:cubicBezTo>
                    <a:pt x="854" y="1"/>
                    <a:pt x="832" y="9"/>
                    <a:pt x="815" y="26"/>
                  </a:cubicBezTo>
                  <a:cubicBezTo>
                    <a:pt x="447" y="394"/>
                    <a:pt x="168" y="852"/>
                    <a:pt x="23" y="1343"/>
                  </a:cubicBezTo>
                  <a:cubicBezTo>
                    <a:pt x="0" y="1387"/>
                    <a:pt x="23" y="1443"/>
                    <a:pt x="67" y="1454"/>
                  </a:cubicBezTo>
                  <a:lnTo>
                    <a:pt x="101" y="1454"/>
                  </a:lnTo>
                  <a:cubicBezTo>
                    <a:pt x="134" y="1454"/>
                    <a:pt x="179" y="1432"/>
                    <a:pt x="190" y="1398"/>
                  </a:cubicBezTo>
                  <a:cubicBezTo>
                    <a:pt x="324" y="919"/>
                    <a:pt x="581" y="495"/>
                    <a:pt x="938" y="149"/>
                  </a:cubicBezTo>
                  <a:cubicBezTo>
                    <a:pt x="971" y="115"/>
                    <a:pt x="971" y="59"/>
                    <a:pt x="938" y="26"/>
                  </a:cubicBezTo>
                  <a:cubicBezTo>
                    <a:pt x="921" y="9"/>
                    <a:pt x="899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 rot="-1331092">
            <a:off x="916400" y="3008480"/>
            <a:ext cx="1422367" cy="744857"/>
            <a:chOff x="1505930" y="2349473"/>
            <a:chExt cx="1241231" cy="650000"/>
          </a:xfrm>
        </p:grpSpPr>
        <p:sp>
          <p:nvSpPr>
            <p:cNvPr id="563" name="Google Shape;563;p41"/>
            <p:cNvSpPr/>
            <p:nvPr/>
          </p:nvSpPr>
          <p:spPr>
            <a:xfrm>
              <a:off x="2209203" y="2554043"/>
              <a:ext cx="520362" cy="445430"/>
            </a:xfrm>
            <a:custGeom>
              <a:rect b="b" l="l" r="r" t="t"/>
              <a:pathLst>
                <a:path extrusionOk="0" h="4810" w="5619">
                  <a:moveTo>
                    <a:pt x="3203" y="1"/>
                  </a:moveTo>
                  <a:cubicBezTo>
                    <a:pt x="1079" y="1"/>
                    <a:pt x="1" y="2563"/>
                    <a:pt x="1490" y="4085"/>
                  </a:cubicBezTo>
                  <a:cubicBezTo>
                    <a:pt x="1983" y="4586"/>
                    <a:pt x="2592" y="4810"/>
                    <a:pt x="3190" y="4810"/>
                  </a:cubicBezTo>
                  <a:cubicBezTo>
                    <a:pt x="4417" y="4810"/>
                    <a:pt x="5593" y="3864"/>
                    <a:pt x="5608" y="2422"/>
                  </a:cubicBezTo>
                  <a:cubicBezTo>
                    <a:pt x="5619" y="1094"/>
                    <a:pt x="4559" y="12"/>
                    <a:pt x="3231" y="1"/>
                  </a:cubicBezTo>
                  <a:cubicBezTo>
                    <a:pt x="3222" y="1"/>
                    <a:pt x="3212" y="1"/>
                    <a:pt x="3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2226799" y="2554043"/>
              <a:ext cx="520362" cy="445430"/>
            </a:xfrm>
            <a:custGeom>
              <a:rect b="b" l="l" r="r" t="t"/>
              <a:pathLst>
                <a:path extrusionOk="0" h="4810" w="5619">
                  <a:moveTo>
                    <a:pt x="3203" y="1"/>
                  </a:moveTo>
                  <a:cubicBezTo>
                    <a:pt x="1079" y="1"/>
                    <a:pt x="1" y="2563"/>
                    <a:pt x="1501" y="4085"/>
                  </a:cubicBezTo>
                  <a:cubicBezTo>
                    <a:pt x="1990" y="4586"/>
                    <a:pt x="2598" y="4810"/>
                    <a:pt x="3195" y="4810"/>
                  </a:cubicBezTo>
                  <a:cubicBezTo>
                    <a:pt x="4421" y="4810"/>
                    <a:pt x="5600" y="3864"/>
                    <a:pt x="5607" y="2422"/>
                  </a:cubicBezTo>
                  <a:cubicBezTo>
                    <a:pt x="5619" y="1094"/>
                    <a:pt x="4558" y="12"/>
                    <a:pt x="3231" y="1"/>
                  </a:cubicBezTo>
                  <a:cubicBezTo>
                    <a:pt x="3221" y="1"/>
                    <a:pt x="3212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2398774" y="2614053"/>
              <a:ext cx="255411" cy="324581"/>
            </a:xfrm>
            <a:custGeom>
              <a:rect b="b" l="l" r="r" t="t"/>
              <a:pathLst>
                <a:path extrusionOk="0" h="3505" w="2758">
                  <a:moveTo>
                    <a:pt x="1016" y="0"/>
                  </a:moveTo>
                  <a:lnTo>
                    <a:pt x="559" y="156"/>
                  </a:lnTo>
                  <a:lnTo>
                    <a:pt x="771" y="714"/>
                  </a:lnTo>
                  <a:cubicBezTo>
                    <a:pt x="325" y="904"/>
                    <a:pt x="1" y="1216"/>
                    <a:pt x="168" y="1707"/>
                  </a:cubicBezTo>
                  <a:cubicBezTo>
                    <a:pt x="278" y="2041"/>
                    <a:pt x="543" y="2126"/>
                    <a:pt x="831" y="2126"/>
                  </a:cubicBezTo>
                  <a:cubicBezTo>
                    <a:pt x="1130" y="2126"/>
                    <a:pt x="1454" y="2035"/>
                    <a:pt x="1654" y="2035"/>
                  </a:cubicBezTo>
                  <a:cubicBezTo>
                    <a:pt x="1752" y="2035"/>
                    <a:pt x="1820" y="2056"/>
                    <a:pt x="1842" y="2120"/>
                  </a:cubicBezTo>
                  <a:cubicBezTo>
                    <a:pt x="1898" y="2277"/>
                    <a:pt x="1675" y="2355"/>
                    <a:pt x="1563" y="2388"/>
                  </a:cubicBezTo>
                  <a:cubicBezTo>
                    <a:pt x="1514" y="2406"/>
                    <a:pt x="1445" y="2422"/>
                    <a:pt x="1376" y="2422"/>
                  </a:cubicBezTo>
                  <a:cubicBezTo>
                    <a:pt x="1273" y="2422"/>
                    <a:pt x="1168" y="2386"/>
                    <a:pt x="1128" y="2265"/>
                  </a:cubicBezTo>
                  <a:lnTo>
                    <a:pt x="1128" y="2243"/>
                  </a:lnTo>
                  <a:lnTo>
                    <a:pt x="369" y="2489"/>
                  </a:lnTo>
                  <a:cubicBezTo>
                    <a:pt x="485" y="2845"/>
                    <a:pt x="798" y="2980"/>
                    <a:pt x="1148" y="2980"/>
                  </a:cubicBezTo>
                  <a:cubicBezTo>
                    <a:pt x="1270" y="2980"/>
                    <a:pt x="1395" y="2964"/>
                    <a:pt x="1519" y="2935"/>
                  </a:cubicBezTo>
                  <a:lnTo>
                    <a:pt x="1675" y="3504"/>
                  </a:lnTo>
                  <a:lnTo>
                    <a:pt x="2132" y="3359"/>
                  </a:lnTo>
                  <a:lnTo>
                    <a:pt x="1920" y="2812"/>
                  </a:lnTo>
                  <a:cubicBezTo>
                    <a:pt x="2411" y="2600"/>
                    <a:pt x="2757" y="2277"/>
                    <a:pt x="2579" y="1752"/>
                  </a:cubicBezTo>
                  <a:cubicBezTo>
                    <a:pt x="2465" y="1407"/>
                    <a:pt x="2201" y="1317"/>
                    <a:pt x="1914" y="1317"/>
                  </a:cubicBezTo>
                  <a:cubicBezTo>
                    <a:pt x="1602" y="1317"/>
                    <a:pt x="1263" y="1424"/>
                    <a:pt x="1066" y="1424"/>
                  </a:cubicBezTo>
                  <a:cubicBezTo>
                    <a:pt x="983" y="1424"/>
                    <a:pt x="925" y="1405"/>
                    <a:pt x="905" y="1350"/>
                  </a:cubicBezTo>
                  <a:cubicBezTo>
                    <a:pt x="860" y="1205"/>
                    <a:pt x="1083" y="1138"/>
                    <a:pt x="1161" y="1116"/>
                  </a:cubicBezTo>
                  <a:cubicBezTo>
                    <a:pt x="1199" y="1100"/>
                    <a:pt x="1248" y="1088"/>
                    <a:pt x="1299" y="1088"/>
                  </a:cubicBezTo>
                  <a:cubicBezTo>
                    <a:pt x="1386" y="1088"/>
                    <a:pt x="1476" y="1122"/>
                    <a:pt x="1519" y="1228"/>
                  </a:cubicBezTo>
                  <a:lnTo>
                    <a:pt x="2266" y="971"/>
                  </a:lnTo>
                  <a:cubicBezTo>
                    <a:pt x="2160" y="644"/>
                    <a:pt x="1874" y="527"/>
                    <a:pt x="1545" y="527"/>
                  </a:cubicBezTo>
                  <a:cubicBezTo>
                    <a:pt x="1424" y="527"/>
                    <a:pt x="1298" y="542"/>
                    <a:pt x="1173" y="569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1505930" y="2349473"/>
              <a:ext cx="841247" cy="211880"/>
            </a:xfrm>
            <a:custGeom>
              <a:rect b="b" l="l" r="r" t="t"/>
              <a:pathLst>
                <a:path extrusionOk="0" h="2288" w="9084">
                  <a:moveTo>
                    <a:pt x="4587" y="1"/>
                  </a:moveTo>
                  <a:cubicBezTo>
                    <a:pt x="4317" y="1"/>
                    <a:pt x="4050" y="18"/>
                    <a:pt x="3783" y="56"/>
                  </a:cubicBezTo>
                  <a:cubicBezTo>
                    <a:pt x="3739" y="56"/>
                    <a:pt x="3716" y="90"/>
                    <a:pt x="3716" y="134"/>
                  </a:cubicBezTo>
                  <a:cubicBezTo>
                    <a:pt x="3716" y="168"/>
                    <a:pt x="3750" y="201"/>
                    <a:pt x="3794" y="201"/>
                  </a:cubicBezTo>
                  <a:cubicBezTo>
                    <a:pt x="4038" y="166"/>
                    <a:pt x="4278" y="149"/>
                    <a:pt x="4519" y="149"/>
                  </a:cubicBezTo>
                  <a:cubicBezTo>
                    <a:pt x="4664" y="149"/>
                    <a:pt x="4808" y="155"/>
                    <a:pt x="4955" y="168"/>
                  </a:cubicBezTo>
                  <a:cubicBezTo>
                    <a:pt x="5000" y="168"/>
                    <a:pt x="5033" y="134"/>
                    <a:pt x="5033" y="90"/>
                  </a:cubicBezTo>
                  <a:cubicBezTo>
                    <a:pt x="5033" y="56"/>
                    <a:pt x="5000" y="23"/>
                    <a:pt x="4966" y="11"/>
                  </a:cubicBezTo>
                  <a:cubicBezTo>
                    <a:pt x="4839" y="4"/>
                    <a:pt x="4713" y="1"/>
                    <a:pt x="4587" y="1"/>
                  </a:cubicBezTo>
                  <a:close/>
                  <a:moveTo>
                    <a:pt x="6115" y="221"/>
                  </a:moveTo>
                  <a:cubicBezTo>
                    <a:pt x="6079" y="221"/>
                    <a:pt x="6049" y="242"/>
                    <a:pt x="6049" y="279"/>
                  </a:cubicBezTo>
                  <a:cubicBezTo>
                    <a:pt x="6026" y="313"/>
                    <a:pt x="6049" y="357"/>
                    <a:pt x="6093" y="369"/>
                  </a:cubicBezTo>
                  <a:cubicBezTo>
                    <a:pt x="6461" y="469"/>
                    <a:pt x="6819" y="614"/>
                    <a:pt x="7164" y="793"/>
                  </a:cubicBezTo>
                  <a:cubicBezTo>
                    <a:pt x="7176" y="804"/>
                    <a:pt x="7187" y="804"/>
                    <a:pt x="7198" y="804"/>
                  </a:cubicBezTo>
                  <a:cubicBezTo>
                    <a:pt x="7231" y="804"/>
                    <a:pt x="7254" y="793"/>
                    <a:pt x="7265" y="759"/>
                  </a:cubicBezTo>
                  <a:cubicBezTo>
                    <a:pt x="7287" y="726"/>
                    <a:pt x="7265" y="681"/>
                    <a:pt x="7231" y="670"/>
                  </a:cubicBezTo>
                  <a:cubicBezTo>
                    <a:pt x="6886" y="480"/>
                    <a:pt x="6517" y="335"/>
                    <a:pt x="6138" y="223"/>
                  </a:cubicBezTo>
                  <a:cubicBezTo>
                    <a:pt x="6130" y="222"/>
                    <a:pt x="6123" y="221"/>
                    <a:pt x="6115" y="221"/>
                  </a:cubicBezTo>
                  <a:close/>
                  <a:moveTo>
                    <a:pt x="2645" y="321"/>
                  </a:moveTo>
                  <a:cubicBezTo>
                    <a:pt x="2638" y="321"/>
                    <a:pt x="2630" y="322"/>
                    <a:pt x="2623" y="324"/>
                  </a:cubicBezTo>
                  <a:cubicBezTo>
                    <a:pt x="2254" y="458"/>
                    <a:pt x="1897" y="625"/>
                    <a:pt x="1551" y="837"/>
                  </a:cubicBezTo>
                  <a:cubicBezTo>
                    <a:pt x="1518" y="860"/>
                    <a:pt x="1507" y="904"/>
                    <a:pt x="1529" y="938"/>
                  </a:cubicBezTo>
                  <a:cubicBezTo>
                    <a:pt x="1540" y="960"/>
                    <a:pt x="1562" y="971"/>
                    <a:pt x="1596" y="971"/>
                  </a:cubicBezTo>
                  <a:cubicBezTo>
                    <a:pt x="1607" y="971"/>
                    <a:pt x="1618" y="960"/>
                    <a:pt x="1629" y="960"/>
                  </a:cubicBezTo>
                  <a:cubicBezTo>
                    <a:pt x="1964" y="759"/>
                    <a:pt x="2310" y="592"/>
                    <a:pt x="2678" y="469"/>
                  </a:cubicBezTo>
                  <a:cubicBezTo>
                    <a:pt x="2712" y="447"/>
                    <a:pt x="2734" y="413"/>
                    <a:pt x="2723" y="369"/>
                  </a:cubicBezTo>
                  <a:cubicBezTo>
                    <a:pt x="2705" y="341"/>
                    <a:pt x="2679" y="321"/>
                    <a:pt x="2645" y="321"/>
                  </a:cubicBezTo>
                  <a:close/>
                  <a:moveTo>
                    <a:pt x="659" y="1526"/>
                  </a:moveTo>
                  <a:cubicBezTo>
                    <a:pt x="639" y="1526"/>
                    <a:pt x="619" y="1535"/>
                    <a:pt x="603" y="1551"/>
                  </a:cubicBezTo>
                  <a:cubicBezTo>
                    <a:pt x="402" y="1741"/>
                    <a:pt x="201" y="1942"/>
                    <a:pt x="34" y="2165"/>
                  </a:cubicBezTo>
                  <a:cubicBezTo>
                    <a:pt x="0" y="2199"/>
                    <a:pt x="11" y="2243"/>
                    <a:pt x="45" y="2266"/>
                  </a:cubicBezTo>
                  <a:cubicBezTo>
                    <a:pt x="56" y="2277"/>
                    <a:pt x="67" y="2288"/>
                    <a:pt x="89" y="2288"/>
                  </a:cubicBezTo>
                  <a:cubicBezTo>
                    <a:pt x="112" y="2288"/>
                    <a:pt x="134" y="2277"/>
                    <a:pt x="156" y="2254"/>
                  </a:cubicBezTo>
                  <a:cubicBezTo>
                    <a:pt x="324" y="2042"/>
                    <a:pt x="513" y="1842"/>
                    <a:pt x="714" y="1652"/>
                  </a:cubicBezTo>
                  <a:cubicBezTo>
                    <a:pt x="737" y="1618"/>
                    <a:pt x="737" y="1574"/>
                    <a:pt x="714" y="1551"/>
                  </a:cubicBezTo>
                  <a:cubicBezTo>
                    <a:pt x="698" y="1535"/>
                    <a:pt x="678" y="1526"/>
                    <a:pt x="659" y="1526"/>
                  </a:cubicBezTo>
                  <a:close/>
                  <a:moveTo>
                    <a:pt x="8191" y="1303"/>
                  </a:moveTo>
                  <a:cubicBezTo>
                    <a:pt x="8135" y="1303"/>
                    <a:pt x="8069" y="1394"/>
                    <a:pt x="8124" y="1440"/>
                  </a:cubicBezTo>
                  <a:cubicBezTo>
                    <a:pt x="8426" y="1685"/>
                    <a:pt x="8693" y="1953"/>
                    <a:pt x="8939" y="2254"/>
                  </a:cubicBezTo>
                  <a:cubicBezTo>
                    <a:pt x="8950" y="2277"/>
                    <a:pt x="8972" y="2288"/>
                    <a:pt x="8995" y="2288"/>
                  </a:cubicBezTo>
                  <a:cubicBezTo>
                    <a:pt x="9017" y="2288"/>
                    <a:pt x="9028" y="2277"/>
                    <a:pt x="9050" y="2266"/>
                  </a:cubicBezTo>
                  <a:cubicBezTo>
                    <a:pt x="9084" y="2243"/>
                    <a:pt x="9084" y="2199"/>
                    <a:pt x="9062" y="2165"/>
                  </a:cubicBezTo>
                  <a:cubicBezTo>
                    <a:pt x="8805" y="1853"/>
                    <a:pt x="8526" y="1574"/>
                    <a:pt x="8225" y="1317"/>
                  </a:cubicBezTo>
                  <a:cubicBezTo>
                    <a:pt x="8215" y="1307"/>
                    <a:pt x="8203" y="1303"/>
                    <a:pt x="8191" y="1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yptocurrency Financial Services Company Profile by Slidesgo">
  <a:themeElements>
    <a:clrScheme name="Simple Light">
      <a:dk1>
        <a:srgbClr val="1D2846"/>
      </a:dk1>
      <a:lt1>
        <a:srgbClr val="F0F4FF"/>
      </a:lt1>
      <a:dk2>
        <a:srgbClr val="374B83"/>
      </a:dk2>
      <a:lt2>
        <a:srgbClr val="D7E1FD"/>
      </a:lt2>
      <a:accent1>
        <a:srgbClr val="FFED9F"/>
      </a:accent1>
      <a:accent2>
        <a:srgbClr val="9FB8FF"/>
      </a:accent2>
      <a:accent3>
        <a:srgbClr val="6B85CF"/>
      </a:accent3>
      <a:accent4>
        <a:srgbClr val="FF9F9F"/>
      </a:accent4>
      <a:accent5>
        <a:srgbClr val="FFFFFF"/>
      </a:accent5>
      <a:accent6>
        <a:srgbClr val="FFFFFF"/>
      </a:accent6>
      <a:hlink>
        <a:srgbClr val="1D28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