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6"/>
    <p:restoredTop sz="94672"/>
  </p:normalViewPr>
  <p:slideViewPr>
    <p:cSldViewPr snapToGrid="0">
      <p:cViewPr varScale="1">
        <p:scale>
          <a:sx n="163" d="100"/>
          <a:sy n="163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53E90-097A-AF4D-B918-05A464174010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5DEEA-18C0-D644-B4FB-60EFDABE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3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362A0-3599-0C35-911F-C45E362C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A555F6-FBA9-F10A-B589-7BA09BF54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60731-BD7B-CC34-0F40-65F344170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A4255-89F2-95CE-D72B-B4B15F7A6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7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196E7-996A-9604-6624-33DC44781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AC4C04-6620-32A1-92B0-3DAE76A51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23F8C1-D2CB-328B-5058-F0097E950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9AC7E-0F6E-C296-37C2-8C213895F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213A-1A76-9E92-054D-E0BB1498A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B52DE-47EA-C2F8-279B-2A0B1E3E5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B788EA-7548-95F9-DEF6-E523DB7A9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AA099-1C9F-B06D-7490-8542DB3E2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A9FCA-3325-45DA-9CB6-54163F4A0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DF69E7-ABB8-81E9-B6B0-C949C4062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93B5B-A1F9-8127-AA08-3456385D5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0712A-16D8-AE61-65BB-9255143FA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673CD-2129-6CE2-6CF7-6EB46B6AA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9EE550-D0F9-47C0-33D5-D2D745FD2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987EBB-2DE0-334A-505B-0E2333594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20B2-FC5D-8649-4B05-5A76426E3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1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AFB4-88B8-2B3B-B9B8-B6CAB6648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339EBE-CB59-7DC4-3412-22D455908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4A7A14-B0D0-5FFF-082E-280A2CA8F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7F353-EE7E-6A94-5917-51450EEC0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5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21741-FF9C-0525-0F04-AED8BFAAA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6A5F2-30C0-38B2-CA48-218710819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77BD3-0D8A-F213-9686-14AE6F620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30E09-F43C-002F-DE58-EB4A30190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8654-FAFC-EDCA-3AB9-C5170DE46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AB223E-9326-6725-279B-EBD5BE256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7956D-406D-C201-B6F8-A50AA1A73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6F90D-FCC9-AB25-49C4-BDFFCE006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9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52BD-A3CF-E0BB-6E4E-AE871C0D0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0038C3-CB17-1E29-486C-B94583F20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8753CA-90D4-0627-3641-B90600902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B78B7-D441-2E61-0BD3-137EFA177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2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0861-F192-17ED-8BFA-AAF93887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BD91C-BA24-0316-3715-55DCCBB80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3B2EF9-50D8-F25B-0B09-254785E51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5D76-4BEF-75D9-76F0-E9CD347B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7C2F1-1D96-CE76-2DE4-0D09A35B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99C2F-FD29-14C0-4F9E-977729F5B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30BBFE-7009-CC44-5095-4DC65DE49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3444B-1038-260A-7BA2-BE1FB3FDD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DEEA-18C0-D644-B4FB-60EFDABEA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4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5F36-FC09-6457-264E-5566DA6B9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A6616-D716-C67B-9266-44FB9CBB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7A2D-698A-AC48-4CBC-E118E178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8B24-F274-DB28-04B8-C37FE9C5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13D3-0C1D-2849-48C8-270967D7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5DB-CEC5-E8CD-4049-DB7E7437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D900-B9DC-F4F0-E7F5-CEAE0155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70-DB83-ACDF-D73E-7A4FE0BC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D02C7-41FB-D26D-DF55-A66BD8E5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3639-8A32-18C5-F071-4A374E7A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6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61C8D-C85F-D0A7-424B-329FE10AA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5C506-D11E-DE32-5CB4-9E7B4A2D6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3911-2C0F-6668-8BF2-A8870D25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E13B-4E6A-92FC-CA93-22F03F17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094B-33DB-F4B8-162E-BF18C83C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9A95-C368-030A-743B-285E9F83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72A3-4A8C-DAD9-0363-8832EBC8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86A5-ADD3-6913-4C6C-DCAC7407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1425-84A9-AE91-4BD3-43B4B128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0CC3-C794-DFD5-35FB-FC5DF017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4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BD77-15EF-BCF5-968E-D3BAD2AF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F5865-6C1C-8B47-CBE0-D8E051A9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1AA4-AB40-B869-9113-9AFDFAF9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EAC3-98F3-38FB-347D-08F94BEB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C138-7C9B-5A45-93FE-9F7841CC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4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D732-3BE9-024C-46EB-09499FA8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94FD-CA6F-95EB-6959-6928C353C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BB6A5-1FF9-23D8-FFED-EAF90D98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4FE3C-5F9B-1390-2A51-FD7A37FC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C56BE-CA6B-23ED-4617-09259D51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A0B-B980-EE65-F4A9-5FDFCBFF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2A27-3350-C477-20F4-77E73E31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5120F-5648-A41F-27A3-C729348F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1A81-8DE3-7356-B1EE-EEC008D3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2A250-A1E0-9674-6A17-3E437ADEA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3BB33-3641-EAF6-830A-CB46ED5E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A9CDF-8A9E-4124-4E1E-08F67827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FEF35-534A-9990-CEDB-B19D71E3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C046B-D4E0-F901-5D9C-C09BA1DA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0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278E-BDAD-121B-024B-C6A34690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EA9CD-ECDD-DBE9-9D16-FD5A3DD6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6F99A-5D06-1426-F768-1FF43D69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32677-A8AE-7053-163A-66EC3BB8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AB123-08D8-8A65-4CDF-255A0505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44C6E-A563-C1F6-D8AC-2FF48B33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7A81-3888-4A4A-06D7-2CA6C407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4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20FE-0F25-BD63-A9F6-D3C0F584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75C0-7654-AA36-0D44-E0C09C2F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E6361-2342-3C9C-DF14-55D6C32A5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596CE-6A7D-E36B-1A22-4CFED92D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7E626-0A55-4003-E895-1769E4D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E6552-D317-D843-0B6A-60AC6549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89DC-9B7A-A30B-143C-0A177FF3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47103-7AF1-F3EE-EC34-E748A72DC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22D21-EF28-A8B3-A58B-10DEDCD1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BFD74-4043-083D-124B-2E79D315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BD24-A831-2DEE-01CD-07592496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19BC3-90EC-E3E5-6A55-C4FBC2FE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F45C7-5119-CB60-3357-EF93DEE1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35CA6-31D9-86C3-A555-0FDCAC84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D67C6-A821-AE54-27C0-DD1DB3333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EB35E-FEB7-A747-9A23-D1FF08811CB6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77D1-83E6-3D38-5370-B0A59FA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D54F-6577-CF5A-D6AA-169BBCBBC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76A84-DEFD-F549-8524-98491369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1EECA1EF-20E1-23DA-6D71-EF17C4378D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30"/>
          <a:stretch>
            <a:fillRect/>
          </a:stretch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DB653-80A1-3366-BA3C-4FBD0DEF9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62" y="4771588"/>
            <a:ext cx="5677876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Pizza Sales Analysis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B08409-EEF2-E50F-EC4A-3E29AFFE7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2053D3-E666-BE4D-9B2A-E019963F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4E87F-1338-E7B2-F586-8801F9955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AE2D9-FD38-5DEF-FA0D-C8509AFA4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E2699C-529A-8BD4-D14B-424471C49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973FCA-C8EC-B1CF-3042-1F901EE8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7F8B0-52DC-FFDE-F18F-6FF361EF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53160"/>
            <a:ext cx="733029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9. Determine the top 3 most ordered pizza types </a:t>
            </a:r>
            <a:r>
              <a:rPr lang="en-US" sz="2200" dirty="0" err="1">
                <a:solidFill>
                  <a:srgbClr val="FFFFFF"/>
                </a:solidFill>
              </a:rPr>
              <a:t>bsaed</a:t>
            </a:r>
            <a:r>
              <a:rPr lang="en-US" sz="2200" dirty="0">
                <a:solidFill>
                  <a:srgbClr val="FFFFFF"/>
                </a:solidFill>
              </a:rPr>
              <a:t> on revenue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200E6-3000-CE6A-B0EB-4AE2B3EC7ADF}"/>
              </a:ext>
            </a:extLst>
          </p:cNvPr>
          <p:cNvSpPr txBox="1"/>
          <p:nvPr/>
        </p:nvSpPr>
        <p:spPr>
          <a:xfrm>
            <a:off x="1180123" y="836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16FA04E-F24A-B4FA-638A-C0F5DBE1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4061" y="4154672"/>
            <a:ext cx="2078024" cy="1340113"/>
          </a:xfr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E65E753-C942-C359-DFA7-5136E9FE9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99" y="2421122"/>
            <a:ext cx="6654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1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7799D7-E69C-30D8-6092-67C55E7AF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6D34D6-D0B1-BD5F-A740-2076CE6F1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028BA-AF43-AF49-DE90-E07448DD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20E0EE-1A5F-377B-84A7-48DEDBAD7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C111B7-787D-4485-B317-A60EE9C44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95103F-D88E-D168-A0AE-D0587103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7E73-B6E1-F93C-9C42-7A1C895B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53160"/>
            <a:ext cx="733029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10. Calculate the percentage contribution of each pizza type to total revenue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8168A-33A7-8DE1-57AA-61ECA9D0351C}"/>
              </a:ext>
            </a:extLst>
          </p:cNvPr>
          <p:cNvSpPr txBox="1"/>
          <p:nvPr/>
        </p:nvSpPr>
        <p:spPr>
          <a:xfrm>
            <a:off x="1180123" y="836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Content Placeholder 10" descr="A screenshot of a calculator&#10;&#10;Description automatically generated">
            <a:extLst>
              <a:ext uri="{FF2B5EF4-FFF2-40B4-BE49-F238E27FC236}">
                <a16:creationId xmlns:a16="http://schemas.microsoft.com/office/drawing/2014/main" id="{F1578E6A-09AC-5838-6C4C-73BC01232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8856" y="3875759"/>
            <a:ext cx="3352800" cy="2095500"/>
          </a:xfrm>
        </p:spPr>
      </p:pic>
      <p:pic>
        <p:nvPicPr>
          <p:cNvPr id="15" name="Picture 1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5E38397-A6BA-F1A7-08C4-E2A17CAF3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04" y="2059533"/>
            <a:ext cx="6384681" cy="39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2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2E70F-2B8B-5582-DDBD-05B3D4875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EBB1F7-3069-9333-DEDB-09CDC00A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FD6D7-9435-E87D-B3A3-2FBCF7F8E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AEAA0-B62F-E2CE-61D2-961E5D299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3D616A-82C1-D618-4A3B-9C179580A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108AC7-7C16-6A44-8E89-320F23F9C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A8E1-50CB-ACEF-A9E6-30B6E7A8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53160"/>
            <a:ext cx="733029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11. Analyze the cumulative revenue generated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D9CB-8044-C222-CAA6-242249C489BB}"/>
              </a:ext>
            </a:extLst>
          </p:cNvPr>
          <p:cNvSpPr txBox="1"/>
          <p:nvPr/>
        </p:nvSpPr>
        <p:spPr>
          <a:xfrm>
            <a:off x="1180123" y="836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 descr="A screenshot of a data&#10;&#10;Description automatically generated">
            <a:extLst>
              <a:ext uri="{FF2B5EF4-FFF2-40B4-BE49-F238E27FC236}">
                <a16:creationId xmlns:a16="http://schemas.microsoft.com/office/drawing/2014/main" id="{D55803CE-14A0-FF34-F863-FABA22DB2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3815" y="3535302"/>
            <a:ext cx="2403029" cy="2279344"/>
          </a:xfrm>
        </p:spPr>
      </p:pic>
      <p:pic>
        <p:nvPicPr>
          <p:cNvPr id="9" name="Picture 8" descr="A computer code with text&#10;&#10;Description automatically generated">
            <a:extLst>
              <a:ext uri="{FF2B5EF4-FFF2-40B4-BE49-F238E27FC236}">
                <a16:creationId xmlns:a16="http://schemas.microsoft.com/office/drawing/2014/main" id="{9F7A916F-D523-555A-F3C3-C9D93AC1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23" y="2284046"/>
            <a:ext cx="6375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D9A6E-7A0D-AAE6-0062-23FCF36CE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EDB5F3-BEEC-8125-0991-A3D2B24A3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97BD7C-BB55-C571-3AFF-0A3888C15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AA0E6-44E0-7828-137D-9A5A0C82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3E6D1C-4735-453F-20F3-5F90866B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3BB312-CF38-0CA1-80F3-C0BB144C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6CC1B-C4D0-E414-6594-89478A6F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53160"/>
            <a:ext cx="733029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12. Determine the top 3 most ordered pizza types based on revenue for each pizza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75B1B-6FD6-0411-6654-0C3BE9D68AD2}"/>
              </a:ext>
            </a:extLst>
          </p:cNvPr>
          <p:cNvSpPr txBox="1"/>
          <p:nvPr/>
        </p:nvSpPr>
        <p:spPr>
          <a:xfrm>
            <a:off x="1180123" y="836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DD296AFA-135E-474F-2738-97FC3BBF8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255" y="1938086"/>
            <a:ext cx="7679472" cy="4330700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25F6B47-BD85-8090-101F-FAEDFA15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362" y="4998387"/>
            <a:ext cx="2464383" cy="12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BB243-3A16-30E9-05A1-38F0B094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0E9D8B-3DF6-A367-4052-A5007564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89ED8-E013-A79D-71FB-5264ECE84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2B177-C04F-4D1F-2153-0CE48B790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5C0C7-9BE3-9F71-B5F7-1E9BED99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2142-67F4-0764-C0A8-A0DD0339E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35D39-F18E-FEF6-935D-3A97E247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1. Retrieve the total no of orders placed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72CD9B-E942-AEE2-A9F2-E89520F38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434" y="3814214"/>
            <a:ext cx="2247900" cy="1511300"/>
          </a:xfrm>
          <a:prstGeom prst="rect">
            <a:avLst/>
          </a:prstGeom>
        </p:spPr>
      </p:pic>
      <p:pic>
        <p:nvPicPr>
          <p:cNvPr id="10" name="Content Placeholder 9" descr="A close-up of a word&#10;&#10;Description automatically generated">
            <a:extLst>
              <a:ext uri="{FF2B5EF4-FFF2-40B4-BE49-F238E27FC236}">
                <a16:creationId xmlns:a16="http://schemas.microsoft.com/office/drawing/2014/main" id="{8DD717D0-C885-F9B9-ACDB-5CC252B40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7070" y="3734623"/>
            <a:ext cx="5562600" cy="965200"/>
          </a:xfrm>
        </p:spPr>
      </p:pic>
    </p:spTree>
    <p:extLst>
      <p:ext uri="{BB962C8B-B14F-4D97-AF65-F5344CB8AC3E}">
        <p14:creationId xmlns:p14="http://schemas.microsoft.com/office/powerpoint/2010/main" val="254681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AED14-41BB-69BD-162C-B0342537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2. Calculate the “total revenue” generated from pizza sales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AADD68D-EBEE-AC99-CDDD-A37029DF0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3781" y="2965962"/>
            <a:ext cx="6163306" cy="249613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E49269-4F6C-63FD-3BA3-5D39CED8B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938" y="3876431"/>
            <a:ext cx="1315074" cy="13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6EA4EB-49BF-A83A-D74D-684A67A67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4C3E3-EAF3-3E2E-A6A5-7EB564D9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D0CF33-7E68-B102-39D3-9E27607A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719F7-219C-E5C3-78C8-F1B01F9FA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4408B4-4CE9-EDE0-E8AA-A16004270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033D2C-4298-7010-8993-DFE1AD096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85E8C-BEEA-E76A-2BA3-AF36223F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3. Identify the highest priced pizza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14D840E-67C7-D2E9-9045-2B6B80C4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14" y="3429000"/>
            <a:ext cx="2057400" cy="1841500"/>
          </a:xfrm>
          <a:prstGeom prst="rect">
            <a:avLst/>
          </a:prstGeom>
        </p:spPr>
      </p:pic>
      <p:pic>
        <p:nvPicPr>
          <p:cNvPr id="17" name="Content Placeholder 16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6DEF1533-92F1-647C-99B5-DABE5F68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4614" y="2908300"/>
            <a:ext cx="6921500" cy="2362200"/>
          </a:xfrm>
        </p:spPr>
      </p:pic>
    </p:spTree>
    <p:extLst>
      <p:ext uri="{BB962C8B-B14F-4D97-AF65-F5344CB8AC3E}">
        <p14:creationId xmlns:p14="http://schemas.microsoft.com/office/powerpoint/2010/main" val="115474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84B5E-F1C3-B512-C55C-6F3C4B20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6348C8-F3B1-87A5-CC35-9C9273DBB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2BF1-ED3B-530F-D672-6519A4B59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23464-E575-E0B0-02F7-0CD4B78D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22D02-BB71-052A-A277-26596DD4F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946CC-238E-5EDD-2B15-6545E2B9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61C1-E27A-0EFE-083B-754DF5B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4. Identify the most common pizza size ordered 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62CDAFF-F9B8-99DC-C906-CC0D9303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514" y="2800656"/>
            <a:ext cx="6921500" cy="2667000"/>
          </a:xfrm>
        </p:spPr>
      </p:pic>
      <p:pic>
        <p:nvPicPr>
          <p:cNvPr id="9" name="Picture 8" descr="A screenshot of a number&#10;&#10;Description automatically generated">
            <a:extLst>
              <a:ext uri="{FF2B5EF4-FFF2-40B4-BE49-F238E27FC236}">
                <a16:creationId xmlns:a16="http://schemas.microsoft.com/office/drawing/2014/main" id="{B7ADC293-F0E8-C740-67C8-0AB826EB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856" y="3342054"/>
            <a:ext cx="2311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4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EB495-EF8C-1910-C8EB-B9796E03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A0B010-7951-EE3C-71AB-4F689EB3B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ABE16-4C48-5483-02E4-BEE8858C0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AE2E4-0EC7-330F-4442-ABD43B236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480C00-1AF9-A2A8-1E4B-8D9500BE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8153FC-7ED7-1286-FC7E-9BAA0DCFE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2B980-03E8-D00B-0B43-13985E4C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5. List the top 5 most ordered pizza types along with their quantities </a:t>
            </a:r>
          </a:p>
        </p:txBody>
      </p:sp>
      <p:pic>
        <p:nvPicPr>
          <p:cNvPr id="4" name="Picture 3" descr="A screenshot of a menu&#10;&#10;Description automatically generated">
            <a:extLst>
              <a:ext uri="{FF2B5EF4-FFF2-40B4-BE49-F238E27FC236}">
                <a16:creationId xmlns:a16="http://schemas.microsoft.com/office/drawing/2014/main" id="{153D7357-C0AF-5175-B2DA-33D52A2A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386" y="3156256"/>
            <a:ext cx="2959100" cy="1955800"/>
          </a:xfrm>
          <a:prstGeom prst="rect">
            <a:avLst/>
          </a:prstGeom>
        </p:spPr>
      </p:pic>
      <p:pic>
        <p:nvPicPr>
          <p:cNvPr id="10" name="Content Placeholder 9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A5161AD9-EE42-26E3-1EFF-70639A647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45037" y="2642394"/>
            <a:ext cx="6718300" cy="2717800"/>
          </a:xfrm>
        </p:spPr>
      </p:pic>
    </p:spTree>
    <p:extLst>
      <p:ext uri="{BB962C8B-B14F-4D97-AF65-F5344CB8AC3E}">
        <p14:creationId xmlns:p14="http://schemas.microsoft.com/office/powerpoint/2010/main" val="341837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B970B-75DD-E4F7-660E-022E80F3E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B4BD15-C80D-9C01-0AF4-C498B7E2D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3E2AAF-C1A2-93C2-2842-F8F88988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4025A-83B7-1B87-D063-843C070BE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60291D-7920-9720-0D88-02224DCA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073372-0AA4-F9F2-5A0C-5B9F1F9B4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2B8B7-D3EC-A1A7-A7C4-8034B4A2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53160"/>
            <a:ext cx="733029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6. Join the necessary tables to find the total quantity of each pizza category ordered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8418FC-7337-5F0C-74CF-81922184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36" y="3507154"/>
            <a:ext cx="1752600" cy="1828800"/>
          </a:xfrm>
          <a:prstGeom prst="rect">
            <a:avLst/>
          </a:prstGeom>
        </p:spPr>
      </p:pic>
      <p:pic>
        <p:nvPicPr>
          <p:cNvPr id="21" name="Content Placeholder 20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0D37156E-AB29-BEEA-FD8B-A2C33E82C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6165" y="2380091"/>
            <a:ext cx="6985000" cy="3289300"/>
          </a:xfrm>
        </p:spPr>
      </p:pic>
    </p:spTree>
    <p:extLst>
      <p:ext uri="{BB962C8B-B14F-4D97-AF65-F5344CB8AC3E}">
        <p14:creationId xmlns:p14="http://schemas.microsoft.com/office/powerpoint/2010/main" val="249540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07B6D-33D6-DC4F-53AE-BE72AB8A2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C245F6-ECD7-DCEF-7846-BFFFA45D3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92E36-5020-E440-0541-EFE7CCB8C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57F11E-968A-EBDA-5A9D-DB9776D46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21BAA5-3235-0308-E383-517984F56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F4B2F-D956-52AA-0B37-91AB98D8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C9028-0748-5476-B413-9828932C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53160"/>
            <a:ext cx="733029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7. Determine the distribution of orders by hour of the day </a:t>
            </a:r>
          </a:p>
        </p:txBody>
      </p:sp>
      <p:pic>
        <p:nvPicPr>
          <p:cNvPr id="17" name="Content Placeholder 16" descr="A screenshot of a number table&#10;&#10;Description automatically generated">
            <a:extLst>
              <a:ext uri="{FF2B5EF4-FFF2-40B4-BE49-F238E27FC236}">
                <a16:creationId xmlns:a16="http://schemas.microsoft.com/office/drawing/2014/main" id="{C0229570-CE2F-BE45-7894-6195A084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4241" y="3220273"/>
            <a:ext cx="1429359" cy="2157523"/>
          </a:xfrm>
        </p:spPr>
      </p:pic>
      <p:pic>
        <p:nvPicPr>
          <p:cNvPr id="21" name="Picture 20" descr="A close-up of a computer code&#10;&#10;Description automatically generated">
            <a:extLst>
              <a:ext uri="{FF2B5EF4-FFF2-40B4-BE49-F238E27FC236}">
                <a16:creationId xmlns:a16="http://schemas.microsoft.com/office/drawing/2014/main" id="{A5C6552A-94C2-7A55-7F4A-AA9CA0672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77" y="3366323"/>
            <a:ext cx="6019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743DE-E462-D2B5-27D0-F42CEFB30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A435CC-D2A3-29C4-26F2-2A53A72B8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079F27-7253-2C6F-5A0C-87BD8BCC3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26FE-0989-690E-3482-2E10582D2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C3BAA-1DF8-7608-6087-DD163FB9F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65C2F-7791-09E7-B5B1-0B90B6B5D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727CD-A722-5755-47AF-91C882F5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53160"/>
            <a:ext cx="733029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8. Group the orders by date and calculate the average number  of pizzas ordered per 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EBA87-4543-231C-3F1D-86FC31963C41}"/>
              </a:ext>
            </a:extLst>
          </p:cNvPr>
          <p:cNvSpPr txBox="1"/>
          <p:nvPr/>
        </p:nvSpPr>
        <p:spPr>
          <a:xfrm>
            <a:off x="1180123" y="836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Content Placeholder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570A9A6-0E89-E621-C7EA-008BB68E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539" y="2622368"/>
            <a:ext cx="6908800" cy="2679700"/>
          </a:xfr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9CC63396-886E-DC26-169D-589E6926E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353" y="3634794"/>
            <a:ext cx="1926371" cy="15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165</Words>
  <Application>Microsoft Macintosh PowerPoint</Application>
  <PresentationFormat>Widescreen</PresentationFormat>
  <Paragraphs>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Pizza Sales Analysis </vt:lpstr>
      <vt:lpstr> 1. Retrieve the total no of orders placed</vt:lpstr>
      <vt:lpstr> 2. Calculate the “total revenue” generated from pizza sales</vt:lpstr>
      <vt:lpstr>3. Identify the highest priced pizza </vt:lpstr>
      <vt:lpstr>4. Identify the most common pizza size ordered </vt:lpstr>
      <vt:lpstr>5. List the top 5 most ordered pizza types along with their quantities </vt:lpstr>
      <vt:lpstr>6. Join the necessary tables to find the total quantity of each pizza category ordered</vt:lpstr>
      <vt:lpstr>7. Determine the distribution of orders by hour of the day </vt:lpstr>
      <vt:lpstr>8. Group the orders by date and calculate the average number  of pizzas ordered per day</vt:lpstr>
      <vt:lpstr>9. Determine the top 3 most ordered pizza types bsaed on revenue</vt:lpstr>
      <vt:lpstr>10. Calculate the percentage contribution of each pizza type to total revenue</vt:lpstr>
      <vt:lpstr>11. Analyze the cumulative revenue generated over time</vt:lpstr>
      <vt:lpstr>12. Determine the top 3 most ordered pizza types based on revenue for each pizza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Prasanthi Kolla</dc:creator>
  <cp:lastModifiedBy>Prasanthi Kolla</cp:lastModifiedBy>
  <cp:revision>2</cp:revision>
  <dcterms:created xsi:type="dcterms:W3CDTF">2025-05-19T20:15:05Z</dcterms:created>
  <dcterms:modified xsi:type="dcterms:W3CDTF">2025-05-19T20:46:28Z</dcterms:modified>
</cp:coreProperties>
</file>