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31F64-F43A-48EC-B031-E8225AAEF60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7B1EF-AE26-430F-921B-5D00C1589D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C46E267-D5E0-4F68-A91D-CDC686014A4D}" type="datetime1">
              <a:rPr lang="en-US" smtClean="0"/>
              <a:t>8/16/2020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4EDB5A6-EC73-404F-B5BF-1E44FC720AB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59B1-4EA7-40D2-9782-F5240FC05DD2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4AD6-AA99-4A31-ACE2-D6F829BF68A9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F7E6-36B5-4330-8530-22CD19BC39F2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87C1EC8-4915-47D6-8B57-09C52719D065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4EDB5A6-EC73-404F-B5BF-1E44FC720A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EB3-9FE4-4C07-B323-070ACE32EEFC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2EB5-D2C9-4757-9DC8-04327A2592F8}" type="datetime1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B39-05B4-4C6F-AF53-786C3091B457}" type="datetime1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0665-794E-43D4-8AF1-21E7F87C06C3}" type="datetime1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43A6-7411-4551-951A-594023F445EC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DB81-EF64-49AA-A679-97220B6A2D11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716AFF5-E451-4026-A6B7-9CDACC0B96F6}" type="datetime1">
              <a:rPr lang="en-US" smtClean="0"/>
              <a:t>8/16/2020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4EDB5A6-EC73-404F-B5BF-1E44FC720A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Accident Severity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Prasanthi</a:t>
            </a:r>
            <a:r>
              <a:rPr lang="en-US" dirty="0" smtClean="0"/>
              <a:t> </a:t>
            </a:r>
            <a:r>
              <a:rPr lang="en-US" dirty="0" err="1" smtClean="0"/>
              <a:t>Putta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Accuracy = 74%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90800"/>
            <a:ext cx="8534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Best Accuracy: 75% when k=8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667000"/>
            <a:ext cx="6324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Using </a:t>
            </a:r>
            <a:r>
              <a:rPr lang="en-US" b="1" dirty="0" err="1"/>
              <a:t>Jaccard</a:t>
            </a:r>
            <a:r>
              <a:rPr lang="en-US" b="1" dirty="0"/>
              <a:t> Index and F1_Score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77894"/>
            <a:ext cx="7848600" cy="2327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got approximately 75% accuracy for the car accident severity data set with 194673 instances using k-nearest neighbors algorithm.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58975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5000" dirty="0" smtClean="0"/>
              <a:t>Thank You</a:t>
            </a:r>
            <a:endParaRPr lang="en-US" sz="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Contains </a:t>
            </a:r>
            <a:r>
              <a:rPr lang="en-US" b="1" dirty="0"/>
              <a:t>totally 37 attributes and 194673 instances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124200"/>
            <a:ext cx="6705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(cont..)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Data Set Size: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/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/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/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Data Set Type = Unbalanced labeled data set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102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371600"/>
            <a:ext cx="5016690" cy="838200"/>
          </a:xfrm>
          <a:prstGeom prst="rect">
            <a:avLst/>
          </a:prstGeom>
          <a:noFill/>
        </p:spPr>
      </p:pic>
      <p:pic>
        <p:nvPicPr>
          <p:cNvPr id="102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429000"/>
            <a:ext cx="6697266" cy="1371600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2152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Understanding the data attributes by </a:t>
            </a:r>
            <a:r>
              <a:rPr lang="en-US" dirty="0"/>
              <a:t>Plotting scatter plot to find the relation between attributes with accident severity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0"/>
            <a:ext cx="7239000" cy="285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Visualization (cont..)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Plotting histogram for collision description and found </a:t>
            </a:r>
            <a:r>
              <a:rPr lang="en-US" dirty="0">
                <a:ea typeface="Calibri" pitchFamily="34" charset="0"/>
                <a:cs typeface="Times New Roman" pitchFamily="18" charset="0"/>
              </a:rPr>
              <a:t>“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MOTOR VEHICLE STRUCK MOTOR VEHICLE, REAR END</a:t>
            </a:r>
            <a:r>
              <a:rPr lang="en-US" dirty="0">
                <a:ea typeface="Calibri" pitchFamily="34" charset="0"/>
                <a:cs typeface="Times New Roman" pitchFamily="18" charset="0"/>
              </a:rPr>
              <a:t>”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causes more accidents.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sz="4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16385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200400"/>
            <a:ext cx="5943600" cy="28321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3289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K-nearest neighbors algorithm 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 Feature Attributes and Target Variable: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sz="4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5257800"/>
          <a:ext cx="2797810" cy="932688"/>
        </p:xfrm>
        <a:graphic>
          <a:graphicData uri="http://schemas.openxmlformats.org/drawingml/2006/table">
            <a:tbl>
              <a:tblPr/>
              <a:tblGrid>
                <a:gridCol w="880110"/>
                <a:gridCol w="1917700"/>
              </a:tblGrid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SEVERITYCODE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SEVERITYDESC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Property Damage Only Collision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Injury Collision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8433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743200"/>
            <a:ext cx="5943600" cy="1987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990600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Splitting Data Set for training and </a:t>
            </a:r>
            <a:r>
              <a:rPr lang="en-US" sz="3000" b="1" dirty="0" smtClean="0">
                <a:latin typeface="+mn-lt"/>
              </a:rPr>
              <a:t>testing</a:t>
            </a:r>
            <a:endParaRPr lang="en-US" sz="30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Training Set: 80%</a:t>
            </a:r>
          </a:p>
          <a:p>
            <a:r>
              <a:rPr lang="en-US" dirty="0" smtClean="0"/>
              <a:t>Testing Set: 20%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124200"/>
            <a:ext cx="8153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the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Building the model using preprocessing module from </a:t>
            </a:r>
            <a:r>
              <a:rPr lang="en-US" dirty="0" err="1" smtClean="0"/>
              <a:t>scikit</a:t>
            </a:r>
            <a:r>
              <a:rPr lang="en-US" dirty="0" smtClean="0"/>
              <a:t> learn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19401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model: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Initially K set to 4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After building the model with k=4, only two accidents are predicted correctly for 5 instances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828800"/>
            <a:ext cx="6477000" cy="222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5105400"/>
            <a:ext cx="2590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</TotalTime>
  <Words>214</Words>
  <Application>Microsoft Office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Origin</vt:lpstr>
      <vt:lpstr>Car Accident Severity</vt:lpstr>
      <vt:lpstr>Data Set</vt:lpstr>
      <vt:lpstr>Data Set (cont..)</vt:lpstr>
      <vt:lpstr>Data Visualization</vt:lpstr>
      <vt:lpstr>Data Visualization (cont..)</vt:lpstr>
      <vt:lpstr>Model Selection</vt:lpstr>
      <vt:lpstr>Splitting Data Set for training and testing</vt:lpstr>
      <vt:lpstr>Building the model</vt:lpstr>
      <vt:lpstr>Building the model:</vt:lpstr>
      <vt:lpstr>Model Evaluation</vt:lpstr>
      <vt:lpstr>Model Evaluation</vt:lpstr>
      <vt:lpstr>Model Evaluation</vt:lpstr>
      <vt:lpstr>Conclusion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 Severity</dc:title>
  <dc:creator>Prabhu Yellina</dc:creator>
  <cp:lastModifiedBy>Prabhu Yellina</cp:lastModifiedBy>
  <cp:revision>3</cp:revision>
  <dcterms:created xsi:type="dcterms:W3CDTF">2020-08-17T00:42:04Z</dcterms:created>
  <dcterms:modified xsi:type="dcterms:W3CDTF">2020-08-17T01:06:01Z</dcterms:modified>
</cp:coreProperties>
</file>