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90215A8-643B-CFBB-2ECD-83C25B37E1BC}">
  <a:tblStyle styleId="{790215A8-643B-CFBB-2ECD-83C25B37E1BC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82A3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" hidden="0"/>
          <p:cNvGrpSpPr/>
          <p:nvPr isPhoto="0" userDrawn="0"/>
        </p:nvGrpSpPr>
        <p:grpSpPr bwMode="auto">
          <a:xfrm>
            <a:off x="573926" y="801639"/>
            <a:ext cx="3348567" cy="924753"/>
            <a:chOff x="0" y="0"/>
            <a:chExt cx="3348567" cy="924753"/>
          </a:xfrm>
        </p:grpSpPr>
        <p:sp>
          <p:nvSpPr>
            <p:cNvPr id="5" name="" hidden="0"/>
            <p:cNvSpPr/>
            <p:nvPr isPhoto="0" userDrawn="0"/>
          </p:nvSpPr>
          <p:spPr bwMode="auto">
            <a:xfrm flipH="0" flipV="0">
              <a:off x="0" y="0"/>
              <a:ext cx="3348567" cy="46237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>
              <a:noAutofit/>
            </a:bodyPr>
            <a:p>
              <a:pPr algn="ctr">
                <a:defRPr/>
              </a:pPr>
              <a:r>
                <a:rPr sz="24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Poppins"/>
                  <a:ea typeface="Poppins"/>
                  <a:cs typeface="Poppins"/>
                </a:rPr>
                <a:t>1 - 3 - 1 - 2 - 1 -1 - 1</a:t>
              </a:r>
              <a:endParaRPr sz="24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endParaRPr>
            </a:p>
          </p:txBody>
        </p:sp>
        <p:sp>
          <p:nvSpPr>
            <p:cNvPr id="6" name="" hidden="0"/>
            <p:cNvSpPr/>
            <p:nvPr isPhoto="0" userDrawn="0"/>
          </p:nvSpPr>
          <p:spPr bwMode="auto">
            <a:xfrm flipH="0" flipV="0">
              <a:off x="0" y="462376"/>
              <a:ext cx="3348567" cy="46237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>
              <a:noAutofit/>
            </a:bodyPr>
            <a:p>
              <a:pPr algn="ctr">
                <a:defRPr/>
              </a:pPr>
              <a:r>
                <a:rPr sz="24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1 - 1 - 3 - 1 - 2 - 1 - 1</a:t>
              </a:r>
              <a:endParaRPr sz="2400">
                <a:solidFill>
                  <a:schemeClr val="accent1"/>
                </a:solidFill>
                <a:latin typeface="Poppins"/>
                <a:ea typeface="Poppins"/>
                <a:cs typeface="Poppins"/>
              </a:endParaRPr>
            </a:p>
          </p:txBody>
        </p:sp>
      </p:grpSp>
      <p:graphicFrame>
        <p:nvGraphicFramePr>
          <p:cNvPr id="7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205924" y="2634704"/>
          <a:ext cx="3930297" cy="297687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{790215A8-643B-CFBB-2ECD-83C25B37E1BC}</a:tableStyleId>
              </a:tblPr>
              <a:tblGrid>
                <a:gridCol w="489699"/>
                <a:gridCol w="489699"/>
                <a:gridCol w="489699"/>
                <a:gridCol w="489699"/>
                <a:gridCol w="489699"/>
                <a:gridCol w="489699"/>
                <a:gridCol w="489699"/>
                <a:gridCol w="489699"/>
              </a:tblGrid>
              <a:tr h="365759"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accent4"/>
                          </a:solidFill>
                        </a:rPr>
                        <a:t>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accent4"/>
                          </a:solidFill>
                        </a:rPr>
                        <a:t>3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accent4"/>
                          </a:solidFill>
                        </a:rPr>
                        <a:t>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accent4"/>
                          </a:solidFill>
                        </a:rPr>
                        <a:t>2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accent4"/>
                          </a:solidFill>
                        </a:rPr>
                        <a:t>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solidFill>
                            <a:schemeClr val="accent4"/>
                          </a:solidFill>
                        </a:rPr>
                        <a:t>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accent4"/>
                          </a:solidFill>
                          <a:latin typeface="Poppins"/>
                          <a:ea typeface="Poppins"/>
                          <a:cs typeface="Poppins"/>
                        </a:rPr>
                        <a:t>1</a:t>
                      </a:r>
                      <a:endParaRPr sz="1500">
                        <a:solidFill>
                          <a:schemeClr val="accent4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657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</a:rPr>
                        <a:t>1</a:t>
                      </a:r>
                      <a:endParaRPr sz="1500">
                        <a:solidFill>
                          <a:schemeClr val="accent1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500" b="1" i="0" u="none" strike="noStrike" cap="none" spc="0">
                          <a:solidFill>
                            <a:schemeClr val="accent6"/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 b="1">
                        <a:solidFill>
                          <a:schemeClr val="accent6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</a:tr>
              <a:tr h="3657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</a:rPr>
                        <a:t>1</a:t>
                      </a:r>
                      <a:endParaRPr sz="1500">
                        <a:solidFill>
                          <a:schemeClr val="accent1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500" b="1" i="0" u="none" strike="noStrike" cap="none" spc="0">
                          <a:solidFill>
                            <a:schemeClr val="accent6"/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 b="1">
                        <a:solidFill>
                          <a:schemeClr val="accent6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</a:tr>
              <a:tr h="3657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</a:rPr>
                        <a:t>2</a:t>
                      </a:r>
                      <a:endParaRPr sz="1500">
                        <a:solidFill>
                          <a:schemeClr val="accent1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5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 b="1">
                          <a:solidFill>
                            <a:schemeClr val="accent6"/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</a:tr>
              <a:tr h="3657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</a:rPr>
                        <a:t>1</a:t>
                      </a:r>
                      <a:endParaRPr sz="1500">
                        <a:solidFill>
                          <a:schemeClr val="accent1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 b="1">
                          <a:solidFill>
                            <a:schemeClr val="accent6"/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 b="1">
                        <a:solidFill>
                          <a:schemeClr val="accent6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5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 b="1">
                        <a:solidFill>
                          <a:schemeClr val="accent6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</a:tr>
              <a:tr h="3657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accent1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 b="1">
                          <a:solidFill>
                            <a:schemeClr val="accent6"/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5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5</a:t>
                      </a:r>
                      <a:endParaRPr sz="1500" b="1">
                        <a:solidFill>
                          <a:schemeClr val="accent6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</a:tr>
              <a:tr h="3657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</a:rPr>
                        <a:t>1</a:t>
                      </a:r>
                      <a:endParaRPr sz="1500">
                        <a:solidFill>
                          <a:schemeClr val="accent1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500" b="1" i="0" u="none" strike="noStrike" cap="none" spc="0">
                          <a:solidFill>
                            <a:schemeClr val="accent6"/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 b="1" i="0" u="none" strike="noStrike" cap="none" spc="0">
                        <a:solidFill>
                          <a:schemeClr val="accent6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</a:tr>
              <a:tr h="3657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</a:rPr>
                        <a:t>1</a:t>
                      </a:r>
                      <a:endParaRPr sz="1500">
                        <a:solidFill>
                          <a:schemeClr val="accent1"/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 b="1">
                          <a:solidFill>
                            <a:schemeClr val="accent6"/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8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3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/>
                          <a:ea typeface="Poppins"/>
                          <a:cs typeface="Poppins"/>
                        </a:rPr>
                        <a:t>0</a:t>
                      </a:r>
                      <a:endParaRPr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/>
                        <a:ea typeface="Poppins"/>
                        <a:cs typeface="Poppin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" hidden="0"/>
          <p:cNvCxnSpPr>
            <a:cxnSpLocks/>
            <a:stCxn id="9" idx="2"/>
            <a:endCxn id="10" idx="0"/>
          </p:cNvCxnSpPr>
          <p:nvPr isPhoto="0" userDrawn="0"/>
        </p:nvCxnSpPr>
        <p:spPr bwMode="auto">
          <a:xfrm rot="5399978" flipH="0" flipV="1">
            <a:off x="5915575" y="2580552"/>
            <a:ext cx="1111615" cy="281822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 hidden="0"/>
          <p:cNvCxnSpPr>
            <a:cxnSpLocks/>
            <a:stCxn id="12" idx="2"/>
            <a:endCxn id="13" idx="0"/>
          </p:cNvCxnSpPr>
          <p:nvPr isPhoto="0" userDrawn="0"/>
        </p:nvCxnSpPr>
        <p:spPr bwMode="auto">
          <a:xfrm rot="5399978" flipH="0" flipV="1">
            <a:off x="6211339" y="2004762"/>
            <a:ext cx="1092060" cy="293253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  <a:stCxn id="15" idx="2"/>
            <a:endCxn id="16" idx="1"/>
          </p:cNvCxnSpPr>
          <p:nvPr isPhoto="0" userDrawn="0"/>
        </p:nvCxnSpPr>
        <p:spPr bwMode="auto">
          <a:xfrm rot="5399978" flipH="0" flipV="1">
            <a:off x="6496687" y="2587765"/>
            <a:ext cx="1109217" cy="264995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  <a:endCxn id="18" idx="0"/>
          </p:cNvCxnSpPr>
          <p:nvPr isPhoto="0" userDrawn="0"/>
        </p:nvCxnSpPr>
        <p:spPr bwMode="auto">
          <a:xfrm rot="5399978" flipH="0" flipV="1">
            <a:off x="6759896" y="2279475"/>
            <a:ext cx="1127590" cy="279798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 hidden="0"/>
          <p:cNvCxnSpPr>
            <a:cxnSpLocks/>
            <a:stCxn id="20" idx="2"/>
            <a:endCxn id="21" idx="1"/>
          </p:cNvCxnSpPr>
          <p:nvPr isPhoto="0" userDrawn="0"/>
        </p:nvCxnSpPr>
        <p:spPr bwMode="auto">
          <a:xfrm rot="5399978" flipH="0" flipV="1">
            <a:off x="7062593" y="2582171"/>
            <a:ext cx="1109217" cy="276184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 hidden="0"/>
          <p:cNvCxnSpPr>
            <a:cxnSpLocks/>
            <a:stCxn id="23" idx="2"/>
            <a:endCxn id="21" idx="0"/>
          </p:cNvCxnSpPr>
          <p:nvPr isPhoto="0" userDrawn="0"/>
        </p:nvCxnSpPr>
        <p:spPr bwMode="auto">
          <a:xfrm rot="5399978" flipH="0" flipV="1">
            <a:off x="7359557" y="2593386"/>
            <a:ext cx="1103266" cy="247801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" hidden="0"/>
          <p:cNvGrpSpPr/>
          <p:nvPr isPhoto="0" userDrawn="0"/>
        </p:nvGrpSpPr>
        <p:grpSpPr bwMode="auto">
          <a:xfrm rot="0" flipH="0" flipV="0">
            <a:off x="6171220" y="1291302"/>
            <a:ext cx="2274901" cy="1063261"/>
            <a:chOff x="0" y="0"/>
            <a:chExt cx="2274901" cy="1063261"/>
          </a:xfrm>
        </p:grpSpPr>
        <p:cxnSp>
          <p:nvCxnSpPr>
            <p:cNvPr id="25" name="" hidden="0"/>
            <p:cNvCxnSpPr>
              <a:cxnSpLocks/>
            </p:cNvCxnSpPr>
            <p:nvPr isPhoto="0" userDrawn="0"/>
          </p:nvCxnSpPr>
          <p:spPr bwMode="auto">
            <a:xfrm rot="0" flipH="0" flipV="0">
              <a:off x="0" y="1063261"/>
              <a:ext cx="2274901" cy="0"/>
            </a:xfrm>
            <a:prstGeom prst="line">
              <a:avLst/>
            </a:prstGeom>
            <a:ln w="12699" cap="flat" cmpd="sng" algn="ctr">
              <a:solidFill>
                <a:schemeClr val="tx1">
                  <a:lumMod val="65098"/>
                  <a:lumOff val="34902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" hidden="0"/>
            <p:cNvCxnSpPr>
              <a:cxnSpLocks/>
            </p:cNvCxnSpPr>
            <p:nvPr isPhoto="0" userDrawn="0"/>
          </p:nvCxnSpPr>
          <p:spPr bwMode="auto">
            <a:xfrm rot="16199969" flipH="0" flipV="0">
              <a:off x="-531629" y="531630"/>
              <a:ext cx="1063260" cy="0"/>
            </a:xfrm>
            <a:prstGeom prst="line">
              <a:avLst/>
            </a:prstGeom>
            <a:ln w="12699" cap="flat" cmpd="sng" algn="ctr">
              <a:solidFill>
                <a:schemeClr val="tx1">
                  <a:lumMod val="65098"/>
                  <a:lumOff val="34902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" hidden="0"/>
            <p:cNvSpPr/>
            <p:nvPr isPhoto="0" userDrawn="0"/>
          </p:nvSpPr>
          <p:spPr bwMode="auto">
            <a:xfrm rot="0" flipH="0" flipV="0">
              <a:off x="110970" y="813576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8" name="" hidden="0"/>
            <p:cNvSpPr/>
            <p:nvPr isPhoto="0" userDrawn="0"/>
          </p:nvSpPr>
          <p:spPr bwMode="auto">
            <a:xfrm rot="0" flipH="0" flipV="0">
              <a:off x="396718" y="242074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9" name="" hidden="0"/>
            <p:cNvSpPr/>
            <p:nvPr isPhoto="0" userDrawn="0"/>
          </p:nvSpPr>
          <p:spPr bwMode="auto">
            <a:xfrm rot="0" flipH="0" flipV="0">
              <a:off x="682468" y="813574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0" name="" hidden="0"/>
            <p:cNvSpPr/>
            <p:nvPr isPhoto="0" userDrawn="0"/>
          </p:nvSpPr>
          <p:spPr bwMode="auto">
            <a:xfrm rot="0" flipH="0" flipV="0">
              <a:off x="968218" y="527824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1" name="" hidden="0"/>
            <p:cNvSpPr/>
            <p:nvPr isPhoto="0" userDrawn="0"/>
          </p:nvSpPr>
          <p:spPr bwMode="auto">
            <a:xfrm rot="0" flipH="0" flipV="0">
              <a:off x="1253968" y="813574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2" name="" hidden="0"/>
            <p:cNvSpPr/>
            <p:nvPr isPhoto="0" userDrawn="0"/>
          </p:nvSpPr>
          <p:spPr bwMode="auto">
            <a:xfrm rot="0" flipH="0" flipV="0">
              <a:off x="1539718" y="813574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3" name="" hidden="0"/>
            <p:cNvSpPr/>
            <p:nvPr isPhoto="0" userDrawn="0"/>
          </p:nvSpPr>
          <p:spPr bwMode="auto">
            <a:xfrm rot="0" flipH="0" flipV="0">
              <a:off x="1825467" y="813574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cxnSp>
          <p:nvCxnSpPr>
            <p:cNvPr id="34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167231" y="304790"/>
              <a:ext cx="291702" cy="577452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" hidden="0"/>
            <p:cNvCxnSpPr>
              <a:cxnSpLocks/>
            </p:cNvCxnSpPr>
            <p:nvPr isPhoto="0" userDrawn="0"/>
          </p:nvCxnSpPr>
          <p:spPr bwMode="auto">
            <a:xfrm rot="0" flipH="0" flipV="0">
              <a:off x="458933" y="304789"/>
              <a:ext cx="279797" cy="577453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738730" y="590540"/>
              <a:ext cx="279797" cy="291702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 hidden="0"/>
            <p:cNvCxnSpPr>
              <a:cxnSpLocks/>
            </p:cNvCxnSpPr>
            <p:nvPr isPhoto="0" userDrawn="0"/>
          </p:nvCxnSpPr>
          <p:spPr bwMode="auto">
            <a:xfrm rot="0" flipH="0" flipV="0">
              <a:off x="1018527" y="590539"/>
              <a:ext cx="291702" cy="291703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1310230" y="876290"/>
              <a:ext cx="279797" cy="5952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" hidden="0"/>
            <p:cNvCxnSpPr>
              <a:cxnSpLocks/>
            </p:cNvCxnSpPr>
            <p:nvPr isPhoto="0" userDrawn="0"/>
          </p:nvCxnSpPr>
          <p:spPr bwMode="auto">
            <a:xfrm rot="0" flipH="0" flipV="1">
              <a:off x="1590027" y="873854"/>
              <a:ext cx="298146" cy="0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" hidden="0"/>
          <p:cNvCxnSpPr>
            <a:cxnSpLocks/>
          </p:cNvCxnSpPr>
          <p:nvPr isPhoto="0" userDrawn="0"/>
        </p:nvCxnSpPr>
        <p:spPr bwMode="auto">
          <a:xfrm rot="0" flipH="0" flipV="0">
            <a:off x="6171219" y="3455891"/>
            <a:ext cx="2274901" cy="0"/>
          </a:xfrm>
          <a:prstGeom prst="line">
            <a:avLst/>
          </a:prstGeom>
          <a:ln w="12699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 hidden="0"/>
          <p:cNvCxnSpPr>
            <a:cxnSpLocks/>
          </p:cNvCxnSpPr>
          <p:nvPr isPhoto="0" userDrawn="0"/>
        </p:nvCxnSpPr>
        <p:spPr bwMode="auto">
          <a:xfrm rot="16199969" flipH="0" flipV="0">
            <a:off x="5639590" y="2924260"/>
            <a:ext cx="1063260" cy="0"/>
          </a:xfrm>
          <a:prstGeom prst="line">
            <a:avLst/>
          </a:prstGeom>
          <a:ln w="12699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 hidden="0"/>
          <p:cNvSpPr/>
          <p:nvPr isPhoto="0" userDrawn="0"/>
        </p:nvSpPr>
        <p:spPr bwMode="auto">
          <a:xfrm rot="0" flipH="0" flipV="0">
            <a:off x="6556033" y="3206206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3" name="" hidden="0"/>
          <p:cNvSpPr/>
          <p:nvPr isPhoto="0" userDrawn="0"/>
        </p:nvSpPr>
        <p:spPr bwMode="auto">
          <a:xfrm rot="0" flipH="0" flipV="0">
            <a:off x="6841782" y="2634704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4" name="" hidden="0"/>
          <p:cNvSpPr/>
          <p:nvPr isPhoto="0" userDrawn="0"/>
        </p:nvSpPr>
        <p:spPr bwMode="auto">
          <a:xfrm rot="0" flipH="0" flipV="0">
            <a:off x="7127532" y="3206204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5" name="" hidden="0"/>
          <p:cNvSpPr/>
          <p:nvPr isPhoto="0" userDrawn="0"/>
        </p:nvSpPr>
        <p:spPr bwMode="auto">
          <a:xfrm rot="0" flipH="0" flipV="0">
            <a:off x="7413282" y="2920454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6" name="" hidden="0"/>
          <p:cNvSpPr/>
          <p:nvPr isPhoto="0" userDrawn="0"/>
        </p:nvSpPr>
        <p:spPr bwMode="auto">
          <a:xfrm rot="0" flipH="0" flipV="0">
            <a:off x="7699032" y="3206204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7" name="" hidden="0"/>
          <p:cNvSpPr/>
          <p:nvPr isPhoto="0" userDrawn="0"/>
        </p:nvSpPr>
        <p:spPr bwMode="auto">
          <a:xfrm rot="0" flipH="0" flipV="0">
            <a:off x="7984782" y="3206204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8" name="" hidden="0"/>
          <p:cNvSpPr/>
          <p:nvPr isPhoto="0" userDrawn="0"/>
        </p:nvSpPr>
        <p:spPr bwMode="auto">
          <a:xfrm rot="0" flipH="0" flipV="0">
            <a:off x="6274969" y="3219388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9" name="" hidden="0"/>
          <p:cNvCxnSpPr>
            <a:cxnSpLocks/>
          </p:cNvCxnSpPr>
          <p:nvPr isPhoto="0" userDrawn="0"/>
        </p:nvCxnSpPr>
        <p:spPr bwMode="auto">
          <a:xfrm rot="0" flipH="1" flipV="0">
            <a:off x="6612294" y="2697420"/>
            <a:ext cx="291702" cy="577452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rot="0" flipH="0" flipV="0">
            <a:off x="6903997" y="2697419"/>
            <a:ext cx="279796" cy="577452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rot="0" flipH="1" flipV="0">
            <a:off x="7183794" y="2983170"/>
            <a:ext cx="279796" cy="291701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rot="0" flipH="0" flipV="0">
            <a:off x="7463591" y="2983169"/>
            <a:ext cx="291702" cy="291702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rot="0" flipH="1" flipV="0">
            <a:off x="7755294" y="3268920"/>
            <a:ext cx="279796" cy="5951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 hidden="0"/>
          <p:cNvCxnSpPr>
            <a:cxnSpLocks/>
            <a:stCxn id="49" idx="1"/>
          </p:cNvCxnSpPr>
          <p:nvPr isPhoto="0" userDrawn="0"/>
        </p:nvCxnSpPr>
        <p:spPr bwMode="auto">
          <a:xfrm rot="16199969" flipH="1" flipV="1">
            <a:off x="6474984" y="3139961"/>
            <a:ext cx="0" cy="274618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" hidden="0"/>
          <p:cNvSpPr/>
          <p:nvPr isPhoto="0" userDrawn="0"/>
        </p:nvSpPr>
        <p:spPr bwMode="auto">
          <a:xfrm rot="0" flipH="0" flipV="0">
            <a:off x="7322791" y="2994181"/>
            <a:ext cx="256750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1"/>
                </a:solidFill>
                <a:latin typeface="Poppins"/>
                <a:ea typeface="Poppins"/>
                <a:cs typeface="Poppins"/>
              </a:rPr>
              <a:t>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1" name="" hidden="0"/>
          <p:cNvSpPr/>
          <p:nvPr isPhoto="0" userDrawn="0"/>
        </p:nvSpPr>
        <p:spPr bwMode="auto">
          <a:xfrm rot="0" flipH="0" flipV="0">
            <a:off x="6762496" y="2798078"/>
            <a:ext cx="256786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1"/>
                </a:solidFill>
                <a:latin typeface="Poppins"/>
                <a:ea typeface="Poppins"/>
                <a:cs typeface="Poppins"/>
              </a:rPr>
              <a:t>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" name="" hidden="0"/>
          <p:cNvSpPr/>
          <p:nvPr isPhoto="0" userDrawn="0"/>
        </p:nvSpPr>
        <p:spPr bwMode="auto">
          <a:xfrm rot="0" flipH="0" flipV="0">
            <a:off x="6202204" y="1845578"/>
            <a:ext cx="256534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1</a:t>
            </a: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rot="0" flipH="0" flipV="0">
            <a:off x="6790513" y="1845578"/>
            <a:ext cx="256570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1</a:t>
            </a:r>
            <a:endParaRPr/>
          </a:p>
        </p:txBody>
      </p:sp>
      <p:sp>
        <p:nvSpPr>
          <p:cNvPr id="20" name="" hidden="0"/>
          <p:cNvSpPr/>
          <p:nvPr isPhoto="0" userDrawn="0"/>
        </p:nvSpPr>
        <p:spPr bwMode="auto">
          <a:xfrm rot="0" flipH="0" flipV="0">
            <a:off x="7350806" y="1845578"/>
            <a:ext cx="256606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1</a:t>
            </a:r>
            <a:endParaRPr/>
          </a:p>
        </p:txBody>
      </p:sp>
      <p:sp>
        <p:nvSpPr>
          <p:cNvPr id="23" name="" hidden="0"/>
          <p:cNvSpPr/>
          <p:nvPr isPhoto="0" userDrawn="0"/>
        </p:nvSpPr>
        <p:spPr bwMode="auto">
          <a:xfrm rot="0" flipH="0" flipV="0">
            <a:off x="7658968" y="1845578"/>
            <a:ext cx="256642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1</a:t>
            </a:r>
            <a:endParaRPr/>
          </a:p>
        </p:txBody>
      </p:sp>
      <p:sp>
        <p:nvSpPr>
          <p:cNvPr id="52" name="" hidden="0"/>
          <p:cNvSpPr/>
          <p:nvPr isPhoto="0" userDrawn="0"/>
        </p:nvSpPr>
        <p:spPr bwMode="auto">
          <a:xfrm rot="0" flipH="0" flipV="0">
            <a:off x="7939114" y="1845578"/>
            <a:ext cx="256678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1</a:t>
            </a:r>
            <a:endParaRPr/>
          </a:p>
        </p:txBody>
      </p:sp>
      <p:sp>
        <p:nvSpPr>
          <p:cNvPr id="53" name="" hidden="0"/>
          <p:cNvSpPr/>
          <p:nvPr isPhoto="0" userDrawn="0"/>
        </p:nvSpPr>
        <p:spPr bwMode="auto">
          <a:xfrm rot="0" flipH="0" flipV="0">
            <a:off x="7070658" y="1565431"/>
            <a:ext cx="256750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2</a:t>
            </a: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 rot="0" flipH="0" flipV="0">
            <a:off x="6482349" y="1285283"/>
            <a:ext cx="256786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3</a:t>
            </a:r>
            <a:endParaRPr/>
          </a:p>
        </p:txBody>
      </p:sp>
      <p:grpSp>
        <p:nvGrpSpPr>
          <p:cNvPr id="54" name="" hidden="0"/>
          <p:cNvGrpSpPr/>
          <p:nvPr isPhoto="0" userDrawn="0"/>
        </p:nvGrpSpPr>
        <p:grpSpPr bwMode="auto">
          <a:xfrm rot="0" flipH="0" flipV="0">
            <a:off x="6202204" y="3282733"/>
            <a:ext cx="1965574" cy="320076"/>
            <a:chOff x="0" y="0"/>
            <a:chExt cx="1965574" cy="320076"/>
          </a:xfrm>
        </p:grpSpPr>
        <p:sp>
          <p:nvSpPr>
            <p:cNvPr id="55" name="" hidden="0"/>
            <p:cNvSpPr/>
            <p:nvPr isPhoto="0" userDrawn="0"/>
          </p:nvSpPr>
          <p:spPr bwMode="auto">
            <a:xfrm rot="0" flipH="0" flipV="0">
              <a:off x="0" y="0"/>
              <a:ext cx="256534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" hidden="0"/>
            <p:cNvSpPr/>
            <p:nvPr isPhoto="0" userDrawn="0"/>
          </p:nvSpPr>
          <p:spPr bwMode="auto">
            <a:xfrm rot="0" flipH="0" flipV="0">
              <a:off x="280146" y="0"/>
              <a:ext cx="256570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" hidden="0"/>
            <p:cNvSpPr/>
            <p:nvPr isPhoto="0" userDrawn="0"/>
          </p:nvSpPr>
          <p:spPr bwMode="auto">
            <a:xfrm rot="0" flipH="0" flipV="0">
              <a:off x="840440" y="0"/>
              <a:ext cx="256606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" hidden="0"/>
            <p:cNvSpPr/>
            <p:nvPr isPhoto="0" userDrawn="0"/>
          </p:nvSpPr>
          <p:spPr bwMode="auto">
            <a:xfrm rot="0" flipH="0" flipV="0">
              <a:off x="1428749" y="0"/>
              <a:ext cx="256642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" hidden="0"/>
            <p:cNvSpPr/>
            <p:nvPr isPhoto="0" userDrawn="0"/>
          </p:nvSpPr>
          <p:spPr bwMode="auto">
            <a:xfrm rot="0" flipH="0" flipV="0">
              <a:off x="1708895" y="0"/>
              <a:ext cx="256678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</p:grpSp>
      <p:cxnSp>
        <p:nvCxnSpPr>
          <p:cNvPr id="60" name="" hidden="0"/>
          <p:cNvCxnSpPr>
            <a:cxnSpLocks/>
            <a:endCxn id="55" idx="0"/>
          </p:cNvCxnSpPr>
          <p:nvPr isPhoto="0" userDrawn="0"/>
        </p:nvCxnSpPr>
        <p:spPr bwMode="auto">
          <a:xfrm rot="5399978" flipH="0" flipV="1">
            <a:off x="5771932" y="2724194"/>
            <a:ext cx="1117078" cy="0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" hidden="0"/>
          <p:cNvSpPr/>
          <p:nvPr isPhoto="0" userDrawn="0"/>
        </p:nvSpPr>
        <p:spPr bwMode="auto">
          <a:xfrm flipH="0" flipV="0">
            <a:off x="1514962" y="5611584"/>
            <a:ext cx="838686" cy="43052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chemeClr val="accent6"/>
                </a:solidFill>
                <a:latin typeface="Poppins"/>
                <a:ea typeface="Poppins"/>
                <a:cs typeface="Poppins"/>
              </a:rPr>
              <a:t>start</a:t>
            </a:r>
            <a:endParaRPr b="1">
              <a:solidFill>
                <a:schemeClr val="accent6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62" name="" hidden="0"/>
          <p:cNvSpPr/>
          <p:nvPr isPhoto="0" userDrawn="0"/>
        </p:nvSpPr>
        <p:spPr bwMode="auto">
          <a:xfrm flipH="0" flipV="0">
            <a:off x="6166021" y="2787082"/>
            <a:ext cx="217895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 b="0">
                <a:solidFill>
                  <a:srgbClr val="FF008C"/>
                </a:solidFill>
                <a:latin typeface="Poppins"/>
                <a:ea typeface="Poppins"/>
                <a:cs typeface="Poppins"/>
              </a:rPr>
              <a:t>1</a:t>
            </a:r>
            <a:endParaRPr>
              <a:solidFill>
                <a:srgbClr val="FF008C"/>
              </a:solidFill>
            </a:endParaRPr>
          </a:p>
        </p:txBody>
      </p:sp>
      <p:sp>
        <p:nvSpPr>
          <p:cNvPr id="63" name="" hidden="0"/>
          <p:cNvSpPr/>
          <p:nvPr isPhoto="0" userDrawn="0"/>
        </p:nvSpPr>
        <p:spPr bwMode="auto">
          <a:xfrm flipH="0" flipV="0">
            <a:off x="6447085" y="2634704"/>
            <a:ext cx="217894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>
                <a:solidFill>
                  <a:srgbClr val="FF008C"/>
                </a:solidFill>
              </a:rPr>
              <a:t>2</a:t>
            </a:r>
            <a:endParaRPr sz="1200">
              <a:solidFill>
                <a:srgbClr val="FF008C"/>
              </a:solidFill>
            </a:endParaRPr>
          </a:p>
        </p:txBody>
      </p:sp>
      <p:sp>
        <p:nvSpPr>
          <p:cNvPr id="64" name="" hidden="0"/>
          <p:cNvSpPr/>
          <p:nvPr isPhoto="0" userDrawn="0"/>
        </p:nvSpPr>
        <p:spPr bwMode="auto">
          <a:xfrm flipH="0" flipV="0">
            <a:off x="6589353" y="2152081"/>
            <a:ext cx="217894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 b="0">
                <a:solidFill>
                  <a:srgbClr val="FF008C"/>
                </a:solidFill>
                <a:latin typeface="Poppins"/>
                <a:ea typeface="Poppins"/>
                <a:cs typeface="Poppins"/>
              </a:rPr>
              <a:t>3</a:t>
            </a:r>
            <a:endParaRPr>
              <a:solidFill>
                <a:srgbClr val="FF008C"/>
              </a:solidFill>
            </a:endParaRPr>
          </a:p>
        </p:txBody>
      </p:sp>
      <p:sp>
        <p:nvSpPr>
          <p:cNvPr id="65" name="" hidden="0"/>
          <p:cNvSpPr/>
          <p:nvPr isPhoto="0" userDrawn="0"/>
        </p:nvSpPr>
        <p:spPr bwMode="auto">
          <a:xfrm flipH="0" flipV="0">
            <a:off x="6959769" y="2363747"/>
            <a:ext cx="217894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 b="0">
                <a:solidFill>
                  <a:srgbClr val="FF008C"/>
                </a:solidFill>
                <a:latin typeface="Poppins"/>
                <a:ea typeface="Poppins"/>
                <a:cs typeface="Poppins"/>
              </a:rPr>
              <a:t>4</a:t>
            </a:r>
            <a:endParaRPr>
              <a:solidFill>
                <a:srgbClr val="FF008C"/>
              </a:solidFill>
            </a:endParaRPr>
          </a:p>
        </p:txBody>
      </p:sp>
      <p:sp>
        <p:nvSpPr>
          <p:cNvPr id="66" name="" hidden="0"/>
          <p:cNvSpPr/>
          <p:nvPr isPhoto="0" userDrawn="0"/>
        </p:nvSpPr>
        <p:spPr bwMode="auto">
          <a:xfrm flipH="0" flipV="0">
            <a:off x="7303727" y="2363746"/>
            <a:ext cx="217894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 b="0">
                <a:solidFill>
                  <a:srgbClr val="FF008C"/>
                </a:solidFill>
                <a:latin typeface="Poppins"/>
                <a:ea typeface="Poppins"/>
                <a:cs typeface="Poppins"/>
              </a:rPr>
              <a:t>5	</a:t>
            </a:r>
            <a:endParaRPr>
              <a:solidFill>
                <a:srgbClr val="FF008C"/>
              </a:solidFill>
            </a:endParaRPr>
          </a:p>
        </p:txBody>
      </p:sp>
      <p:sp>
        <p:nvSpPr>
          <p:cNvPr id="67" name="" hidden="0"/>
          <p:cNvSpPr/>
          <p:nvPr isPhoto="0" userDrawn="0"/>
        </p:nvSpPr>
        <p:spPr bwMode="auto">
          <a:xfrm flipH="0" flipV="0">
            <a:off x="7541851" y="2447107"/>
            <a:ext cx="217894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 b="0">
                <a:solidFill>
                  <a:srgbClr val="FF008C"/>
                </a:solidFill>
                <a:latin typeface="Poppins"/>
                <a:ea typeface="Poppins"/>
                <a:cs typeface="Poppins"/>
              </a:rPr>
              <a:t>6</a:t>
            </a:r>
            <a:endParaRPr>
              <a:solidFill>
                <a:srgbClr val="FF008C"/>
              </a:solidFill>
            </a:endParaRPr>
          </a:p>
        </p:txBody>
      </p:sp>
      <p:sp>
        <p:nvSpPr>
          <p:cNvPr id="68" name="" hidden="0"/>
          <p:cNvSpPr/>
          <p:nvPr isPhoto="0" userDrawn="0"/>
        </p:nvSpPr>
        <p:spPr bwMode="auto">
          <a:xfrm flipH="0" flipV="0">
            <a:off x="7859350" y="2443122"/>
            <a:ext cx="217894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 b="0">
                <a:solidFill>
                  <a:srgbClr val="FF008C"/>
                </a:solidFill>
                <a:latin typeface="Poppins"/>
                <a:ea typeface="Poppins"/>
                <a:cs typeface="Poppins"/>
              </a:rPr>
              <a:t>7</a:t>
            </a:r>
            <a:endParaRPr>
              <a:solidFill>
                <a:srgbClr val="FF008C"/>
              </a:solidFill>
            </a:endParaRPr>
          </a:p>
        </p:txBody>
      </p:sp>
      <p:sp>
        <p:nvSpPr>
          <p:cNvPr id="69" name="" hidden="0"/>
          <p:cNvSpPr/>
          <p:nvPr isPhoto="0" userDrawn="0"/>
        </p:nvSpPr>
        <p:spPr bwMode="auto">
          <a:xfrm flipH="0" flipV="0">
            <a:off x="1617833" y="5255645"/>
            <a:ext cx="217895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 b="0">
                <a:solidFill>
                  <a:srgbClr val="FF008C"/>
                </a:solidFill>
                <a:latin typeface="Poppins"/>
                <a:ea typeface="Poppins"/>
                <a:cs typeface="Poppins"/>
              </a:rPr>
              <a:t>1</a:t>
            </a:r>
            <a:endParaRPr>
              <a:solidFill>
                <a:srgbClr val="FF008C"/>
              </a:solidFill>
            </a:endParaRPr>
          </a:p>
        </p:txBody>
      </p:sp>
      <p:sp>
        <p:nvSpPr>
          <p:cNvPr id="70" name="" hidden="0"/>
          <p:cNvSpPr/>
          <p:nvPr isPhoto="0" userDrawn="0"/>
        </p:nvSpPr>
        <p:spPr bwMode="auto">
          <a:xfrm flipH="0" flipV="0">
            <a:off x="1617833" y="4897172"/>
            <a:ext cx="217895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>
                <a:solidFill>
                  <a:srgbClr val="FF008C"/>
                </a:solidFill>
              </a:rPr>
              <a:t>2</a:t>
            </a:r>
            <a:endParaRPr sz="1200">
              <a:solidFill>
                <a:srgbClr val="FF008C"/>
              </a:solidFill>
            </a:endParaRPr>
          </a:p>
        </p:txBody>
      </p:sp>
      <p:sp>
        <p:nvSpPr>
          <p:cNvPr id="71" name="" hidden="0"/>
          <p:cNvSpPr/>
          <p:nvPr isPhoto="0" userDrawn="0"/>
        </p:nvSpPr>
        <p:spPr bwMode="auto">
          <a:xfrm flipH="0" flipV="0">
            <a:off x="2110469" y="4559927"/>
            <a:ext cx="217895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>
                <a:solidFill>
                  <a:srgbClr val="FF008C"/>
                </a:solidFill>
              </a:rPr>
              <a:t>3</a:t>
            </a:r>
            <a:endParaRPr sz="1200">
              <a:solidFill>
                <a:srgbClr val="FF008C"/>
              </a:solidFill>
            </a:endParaRPr>
          </a:p>
        </p:txBody>
      </p:sp>
      <p:sp>
        <p:nvSpPr>
          <p:cNvPr id="72" name="" hidden="0"/>
          <p:cNvSpPr/>
          <p:nvPr isPhoto="0" userDrawn="0"/>
        </p:nvSpPr>
        <p:spPr bwMode="auto">
          <a:xfrm flipH="0" flipV="0">
            <a:off x="2610531" y="4186032"/>
            <a:ext cx="217895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 b="0">
                <a:solidFill>
                  <a:srgbClr val="FF008C"/>
                </a:solidFill>
                <a:latin typeface="Poppins"/>
                <a:ea typeface="Poppins"/>
                <a:cs typeface="Poppins"/>
              </a:rPr>
              <a:t>4</a:t>
            </a:r>
            <a:endParaRPr>
              <a:solidFill>
                <a:srgbClr val="FF008C"/>
              </a:solidFill>
            </a:endParaRPr>
          </a:p>
        </p:txBody>
      </p:sp>
      <p:sp>
        <p:nvSpPr>
          <p:cNvPr id="73" name="" hidden="0"/>
          <p:cNvSpPr/>
          <p:nvPr isPhoto="0" userDrawn="0"/>
        </p:nvSpPr>
        <p:spPr bwMode="auto">
          <a:xfrm flipH="0" flipV="0">
            <a:off x="3101812" y="3827634"/>
            <a:ext cx="217895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>
                <a:solidFill>
                  <a:srgbClr val="FF008C"/>
                </a:solidFill>
              </a:rPr>
              <a:t>5</a:t>
            </a:r>
            <a:endParaRPr sz="1200">
              <a:solidFill>
                <a:srgbClr val="FF008C"/>
              </a:solidFill>
            </a:endParaRPr>
          </a:p>
        </p:txBody>
      </p:sp>
      <p:sp>
        <p:nvSpPr>
          <p:cNvPr id="74" name="" hidden="0"/>
          <p:cNvSpPr/>
          <p:nvPr isPhoto="0" userDrawn="0"/>
        </p:nvSpPr>
        <p:spPr bwMode="auto">
          <a:xfrm flipH="0" flipV="0">
            <a:off x="3601874" y="3455890"/>
            <a:ext cx="217895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>
                <a:solidFill>
                  <a:srgbClr val="FF008C"/>
                </a:solidFill>
              </a:rPr>
              <a:t>6</a:t>
            </a:r>
            <a:endParaRPr sz="1200">
              <a:solidFill>
                <a:srgbClr val="FF008C"/>
              </a:solidFill>
            </a:endParaRPr>
          </a:p>
        </p:txBody>
      </p:sp>
      <p:sp>
        <p:nvSpPr>
          <p:cNvPr id="75" name="" hidden="0"/>
          <p:cNvSpPr/>
          <p:nvPr isPhoto="0" userDrawn="0"/>
        </p:nvSpPr>
        <p:spPr bwMode="auto">
          <a:xfrm flipH="0" flipV="0">
            <a:off x="4101937" y="3107180"/>
            <a:ext cx="217895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>
                <a:solidFill>
                  <a:srgbClr val="FF008C"/>
                </a:solidFill>
              </a:rPr>
              <a:t>7</a:t>
            </a:r>
            <a:endParaRPr sz="1200">
              <a:solidFill>
                <a:srgbClr val="FF008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2020-12-31T15:10:51Z</dcterms:modified>
  <cp:category/>
  <cp:contentStatus/>
  <cp:version/>
</cp:coreProperties>
</file>