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82A3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" hidden="0"/>
          <p:cNvGrpSpPr/>
          <p:nvPr isPhoto="0" userDrawn="0"/>
        </p:nvGrpSpPr>
        <p:grpSpPr bwMode="auto">
          <a:xfrm>
            <a:off x="238909" y="2477002"/>
            <a:ext cx="8049020" cy="1964585"/>
            <a:chOff x="0" y="0"/>
            <a:chExt cx="8049020" cy="1964585"/>
          </a:xfrm>
        </p:grpSpPr>
        <p:grpSp>
          <p:nvGrpSpPr>
            <p:cNvPr id="5" name="" hidden="0"/>
            <p:cNvGrpSpPr/>
            <p:nvPr isPhoto="0" userDrawn="0"/>
          </p:nvGrpSpPr>
          <p:grpSpPr bwMode="auto">
            <a:xfrm>
              <a:off x="2074249" y="0"/>
              <a:ext cx="5974770" cy="1964585"/>
              <a:chOff x="0" y="0"/>
              <a:chExt cx="5974770" cy="1964585"/>
            </a:xfrm>
          </p:grpSpPr>
          <p:sp>
            <p:nvSpPr>
              <p:cNvPr id="6" name="" hidden="0"/>
              <p:cNvSpPr/>
              <p:nvPr isPhoto="0" userDrawn="0"/>
            </p:nvSpPr>
            <p:spPr bwMode="auto">
              <a:xfrm rot="5399942" flipH="0" flipV="0">
                <a:off x="2005092" y="-2005092"/>
                <a:ext cx="1964585" cy="5974771"/>
              </a:xfrm>
              <a:prstGeom prst="can">
                <a:avLst>
                  <a:gd name="adj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7" name="" hidden="0"/>
              <p:cNvSpPr/>
              <p:nvPr isPhoto="0" userDrawn="0"/>
            </p:nvSpPr>
            <p:spPr bwMode="auto">
              <a:xfrm flipH="0" flipV="0">
                <a:off x="412776" y="575919"/>
                <a:ext cx="1232967" cy="812745"/>
              </a:xfrm>
              <a:prstGeom prst="flowChartAlternateProcess">
                <a:avLst/>
              </a:prstGeom>
              <a:ln w="38099" cap="flat" cmpd="sng" algn="ctr">
                <a:solidFill>
                  <a:schemeClr val="bg1"/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clip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 sz="2400">
                    <a:latin typeface="Poppins"/>
                    <a:ea typeface="Poppins"/>
                    <a:cs typeface="Poppins"/>
                  </a:rPr>
                  <a:t>step 1</a:t>
                </a:r>
                <a:endParaRPr sz="2400">
                  <a:latin typeface="Poppins"/>
                  <a:ea typeface="Poppins"/>
                  <a:cs typeface="Poppins"/>
                </a:endParaRPr>
              </a:p>
            </p:txBody>
          </p:sp>
          <p:sp>
            <p:nvSpPr>
              <p:cNvPr id="8" name="" hidden="0"/>
              <p:cNvSpPr/>
              <p:nvPr isPhoto="0" userDrawn="0"/>
            </p:nvSpPr>
            <p:spPr bwMode="auto">
              <a:xfrm flipH="0" flipV="0">
                <a:off x="2214873" y="575919"/>
                <a:ext cx="1232967" cy="812745"/>
              </a:xfrm>
              <a:prstGeom prst="flowChartAlternateProcess">
                <a:avLst/>
              </a:prstGeom>
              <a:ln w="38099" cap="flat" cmpd="sng" algn="ctr">
                <a:solidFill>
                  <a:schemeClr val="bg1"/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clip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 sz="2400">
                    <a:latin typeface="Poppins"/>
                    <a:ea typeface="Poppins"/>
                    <a:cs typeface="Poppins"/>
                  </a:rPr>
                  <a:t>step 2</a:t>
                </a:r>
                <a:endParaRPr sz="2400">
                  <a:latin typeface="Poppins"/>
                  <a:ea typeface="Poppins"/>
                  <a:cs typeface="Poppins"/>
                </a:endParaRPr>
              </a:p>
            </p:txBody>
          </p:sp>
          <p:sp>
            <p:nvSpPr>
              <p:cNvPr id="9" name="" hidden="0"/>
              <p:cNvSpPr/>
              <p:nvPr isPhoto="0" userDrawn="0"/>
            </p:nvSpPr>
            <p:spPr bwMode="auto">
              <a:xfrm flipH="0" flipV="0">
                <a:off x="4016968" y="575919"/>
                <a:ext cx="1232967" cy="812745"/>
              </a:xfrm>
              <a:prstGeom prst="flowChartAlternateProcess">
                <a:avLst/>
              </a:prstGeom>
              <a:ln w="38099" cap="flat" cmpd="sng" algn="ctr">
                <a:solidFill>
                  <a:schemeClr val="bg1"/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clip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 sz="2400">
                    <a:latin typeface="Poppins"/>
                    <a:ea typeface="Poppins"/>
                    <a:cs typeface="Poppins"/>
                  </a:rPr>
                  <a:t>step 3</a:t>
                </a:r>
                <a:endParaRPr sz="2400">
                  <a:latin typeface="Poppins"/>
                  <a:ea typeface="Poppins"/>
                  <a:cs typeface="Poppins"/>
                </a:endParaRPr>
              </a:p>
            </p:txBody>
          </p:sp>
          <p:cxnSp>
            <p:nvCxnSpPr>
              <p:cNvPr id="10" name="" hidden="0"/>
              <p:cNvCxnSpPr>
                <a:cxnSpLocks/>
                <a:stCxn id="11" idx="3"/>
                <a:endCxn id="11" idx="1"/>
              </p:cNvCxnSpPr>
              <p:nvPr isPhoto="0" userDrawn="0"/>
            </p:nvCxnSpPr>
            <p:spPr bwMode="auto">
              <a:xfrm rot="0" flipH="0" flipV="0">
                <a:off x="1645745" y="982292"/>
                <a:ext cx="569126" cy="0"/>
              </a:xfrm>
              <a:prstGeom prst="line">
                <a:avLst/>
              </a:prstGeom>
              <a:ln w="38099" cap="flat" cmpd="sng" algn="ctr">
                <a:solidFill>
                  <a:schemeClr val="bg1"/>
                </a:solidFill>
                <a:prstDash val="solid"/>
                <a:miter/>
                <a:tailEnd type="arrow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" hidden="0"/>
              <p:cNvCxnSpPr>
                <a:cxnSpLocks/>
                <a:stCxn id="11" idx="3"/>
                <a:endCxn id="11" idx="1"/>
              </p:cNvCxnSpPr>
              <p:nvPr isPhoto="0" userDrawn="0"/>
            </p:nvCxnSpPr>
            <p:spPr bwMode="auto">
              <a:xfrm rot="0" flipH="0" flipV="0">
                <a:off x="3447842" y="982292"/>
                <a:ext cx="569126" cy="0"/>
              </a:xfrm>
              <a:prstGeom prst="line">
                <a:avLst/>
              </a:prstGeom>
              <a:ln w="38099" cap="flat" cmpd="sng" algn="ctr">
                <a:solidFill>
                  <a:schemeClr val="bg1"/>
                </a:solidFill>
                <a:prstDash val="solid"/>
                <a:miter/>
                <a:tailEnd type="arrow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" hidden="0"/>
            <p:cNvGrpSpPr/>
            <p:nvPr isPhoto="0" userDrawn="0"/>
          </p:nvGrpSpPr>
          <p:grpSpPr bwMode="auto">
            <a:xfrm>
              <a:off x="0" y="177048"/>
              <a:ext cx="2074249" cy="805261"/>
              <a:chOff x="0" y="0"/>
              <a:chExt cx="2074249" cy="805261"/>
            </a:xfrm>
          </p:grpSpPr>
          <p:sp>
            <p:nvSpPr>
              <p:cNvPr id="14" name="" hidden="0"/>
              <p:cNvSpPr/>
              <p:nvPr isPhoto="0" userDrawn="0"/>
            </p:nvSpPr>
            <p:spPr bwMode="auto">
              <a:xfrm flipH="0" flipV="0">
                <a:off x="0" y="0"/>
                <a:ext cx="2062207" cy="462377"/>
              </a:xfrm>
              <a:prstGeom prst="rect">
                <a:avLst/>
              </a:prstGeom>
              <a:noFill/>
            </p:spPr>
            <p:txBody>
              <a:bodyPr vertOverflow="overflow" horzOverflow="clip" vert="horz" wrap="square" lIns="91440" tIns="45720" rIns="91440" bIns="45720" numCol="1" spcCol="0" rtlCol="0" fromWordArt="0" anchor="ctr" anchorCtr="0" forceAA="0" upright="0" compatLnSpc="0">
                <a:noAutofit/>
              </a:bodyPr>
              <a:p>
                <a:pPr algn="ctr">
                  <a:defRPr/>
                </a:pPr>
                <a:r>
                  <a:rPr sz="24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Poppins"/>
                    <a:ea typeface="Poppins"/>
                    <a:cs typeface="Poppins"/>
                  </a:rPr>
                  <a:t>parameters</a:t>
                </a:r>
                <a:endParaRPr sz="24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Poppins"/>
                  <a:ea typeface="Poppins"/>
                  <a:cs typeface="Poppins"/>
                </a:endParaRPr>
              </a:p>
            </p:txBody>
          </p:sp>
          <p:cxnSp>
            <p:nvCxnSpPr>
              <p:cNvPr id="15" name="" hidden="0"/>
              <p:cNvCxnSpPr>
                <a:cxnSpLocks/>
                <a:stCxn id="11" idx="2"/>
                <a:endCxn id="11" idx="3"/>
              </p:cNvCxnSpPr>
              <p:nvPr isPhoto="0" userDrawn="0"/>
            </p:nvCxnSpPr>
            <p:spPr bwMode="auto">
              <a:xfrm rot="5399977" flipH="0" flipV="1">
                <a:off x="1381234" y="112246"/>
                <a:ext cx="342882" cy="1043145"/>
              </a:xfrm>
              <a:prstGeom prst="bentConnector2">
                <a:avLst/>
              </a:prstGeom>
              <a:ln w="38099" cap="flat" cmpd="sng" algn="ctr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/>
                <a:tailEnd type="arrow" len="med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" hidden="0"/>
          <p:cNvSpPr/>
          <p:nvPr isPhoto="0" userDrawn="0"/>
        </p:nvSpPr>
        <p:spPr bwMode="auto">
          <a:xfrm flipH="0" flipV="0">
            <a:off x="9136600" y="2570824"/>
            <a:ext cx="2062207" cy="46237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24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results</a:t>
            </a:r>
            <a:endParaRPr sz="2400">
              <a:solidFill>
                <a:schemeClr val="accent4">
                  <a:lumMod val="60000"/>
                  <a:lumOff val="40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9136600" y="3837742"/>
            <a:ext cx="2062207" cy="46237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24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best parameters</a:t>
            </a:r>
            <a:endParaRPr sz="2400">
              <a:solidFill>
                <a:schemeClr val="accent4">
                  <a:lumMod val="60000"/>
                  <a:lumOff val="40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18" name="" hidden="0"/>
          <p:cNvCxnSpPr>
            <a:cxnSpLocks/>
            <a:endCxn id="11" idx="1"/>
          </p:cNvCxnSpPr>
          <p:nvPr isPhoto="0" userDrawn="0"/>
        </p:nvCxnSpPr>
        <p:spPr bwMode="auto">
          <a:xfrm rot="0" flipH="0" flipV="1">
            <a:off x="8046334" y="2802013"/>
            <a:ext cx="1090265" cy="656577"/>
          </a:xfrm>
          <a:prstGeom prst="bentConnector3">
            <a:avLst>
              <a:gd name="adj1" fmla="val 50000"/>
            </a:avLst>
          </a:prstGeom>
          <a:ln w="38099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 hidden="0"/>
          <p:cNvCxnSpPr>
            <a:cxnSpLocks/>
            <a:endCxn id="11" idx="1"/>
          </p:cNvCxnSpPr>
          <p:nvPr isPhoto="0" userDrawn="0"/>
        </p:nvCxnSpPr>
        <p:spPr bwMode="auto">
          <a:xfrm rot="0" flipH="0" flipV="0">
            <a:off x="8055582" y="3440097"/>
            <a:ext cx="1081018" cy="628833"/>
          </a:xfrm>
          <a:prstGeom prst="bentConnector3">
            <a:avLst>
              <a:gd name="adj1" fmla="val 50000"/>
            </a:avLst>
          </a:prstGeom>
          <a:ln w="38099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 hidden="0"/>
          <p:cNvSpPr/>
          <p:nvPr isPhoto="0" userDrawn="0"/>
        </p:nvSpPr>
        <p:spPr bwMode="auto">
          <a:xfrm flipH="0" flipV="0">
            <a:off x="2524586" y="1668322"/>
            <a:ext cx="2062207" cy="46237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22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scaling</a:t>
            </a:r>
            <a:endParaRPr sz="22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21" name="" hidden="0"/>
          <p:cNvCxnSpPr>
            <a:cxnSpLocks/>
            <a:stCxn id="11" idx="2"/>
            <a:endCxn id="11" idx="0"/>
          </p:cNvCxnSpPr>
          <p:nvPr isPhoto="0" userDrawn="0"/>
        </p:nvCxnSpPr>
        <p:spPr bwMode="auto">
          <a:xfrm rot="5399977" flipH="0" flipV="0">
            <a:off x="2987946" y="2485177"/>
            <a:ext cx="922221" cy="213266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AACF8C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 hidden="0"/>
          <p:cNvSpPr/>
          <p:nvPr isPhoto="0" userDrawn="0"/>
        </p:nvSpPr>
        <p:spPr bwMode="auto">
          <a:xfrm flipH="0" flipV="0">
            <a:off x="4586794" y="1648602"/>
            <a:ext cx="2062207" cy="46237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22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SVM</a:t>
            </a:r>
            <a:endParaRPr sz="22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23" name="" hidden="0"/>
          <p:cNvCxnSpPr>
            <a:cxnSpLocks/>
            <a:stCxn id="11" idx="2"/>
            <a:endCxn id="11" idx="0"/>
          </p:cNvCxnSpPr>
          <p:nvPr isPhoto="0" userDrawn="0"/>
        </p:nvCxnSpPr>
        <p:spPr bwMode="auto">
          <a:xfrm rot="5399977" flipH="0" flipV="0">
            <a:off x="4910236" y="2345261"/>
            <a:ext cx="941942" cy="473378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AACF8C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 hidden="0"/>
          <p:cNvSpPr/>
          <p:nvPr isPhoto="0" userDrawn="0"/>
        </p:nvSpPr>
        <p:spPr bwMode="auto">
          <a:xfrm flipH="0" flipV="0">
            <a:off x="6529259" y="1668322"/>
            <a:ext cx="2062207" cy="46237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2200">
                <a:solidFill>
                  <a:schemeClr val="bg1">
                    <a:lumMod val="75000"/>
                  </a:schemeClr>
                </a:solidFill>
                <a:latin typeface="Poppins"/>
                <a:ea typeface="Poppins"/>
                <a:cs typeface="Poppins"/>
              </a:rPr>
              <a:t>PCA</a:t>
            </a:r>
            <a:endParaRPr sz="2200">
              <a:solidFill>
                <a:schemeClr val="bg1">
                  <a:lumMod val="75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cxnSp>
        <p:nvCxnSpPr>
          <p:cNvPr id="25" name="" hidden="0"/>
          <p:cNvCxnSpPr>
            <a:cxnSpLocks/>
            <a:stCxn id="11" idx="2"/>
            <a:endCxn id="11" idx="0"/>
          </p:cNvCxnSpPr>
          <p:nvPr isPhoto="0" userDrawn="0"/>
        </p:nvCxnSpPr>
        <p:spPr bwMode="auto">
          <a:xfrm rot="5399977" flipH="0" flipV="0">
            <a:off x="6792378" y="2284938"/>
            <a:ext cx="922221" cy="613748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AACF8C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 hidden="0"/>
          <p:cNvSpPr/>
          <p:nvPr isPhoto="0" userDrawn="0"/>
        </p:nvSpPr>
        <p:spPr bwMode="auto">
          <a:xfrm>
            <a:off x="6004541" y="3246102"/>
            <a:ext cx="182988" cy="36579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282A3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" hidden="0"/>
          <p:cNvGrpSpPr/>
          <p:nvPr isPhoto="0" userDrawn="0"/>
        </p:nvGrpSpPr>
        <p:grpSpPr bwMode="auto">
          <a:xfrm>
            <a:off x="545133" y="2182426"/>
            <a:ext cx="3348567" cy="924753"/>
            <a:chOff x="0" y="0"/>
            <a:chExt cx="3348567" cy="924753"/>
          </a:xfrm>
        </p:grpSpPr>
        <p:sp>
          <p:nvSpPr>
            <p:cNvPr id="5" name="" hidden="0"/>
            <p:cNvSpPr/>
            <p:nvPr isPhoto="0" userDrawn="0"/>
          </p:nvSpPr>
          <p:spPr bwMode="auto">
            <a:xfrm flipH="0" flipV="0">
              <a:off x="0" y="0"/>
              <a:ext cx="3348567" cy="462376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>
              <a:noAutofit/>
            </a:bodyPr>
            <a:p>
              <a:pPr algn="ctr">
                <a:defRPr/>
              </a:pPr>
              <a:r>
                <a:rPr sz="24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Poppins"/>
                  <a:ea typeface="Poppins"/>
                  <a:cs typeface="Poppins"/>
                </a:rPr>
                <a:t>1 - 3 - 1 - 2 - 1 -1 - 1</a:t>
              </a:r>
              <a:endParaRPr sz="24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endParaRPr>
            </a:p>
          </p:txBody>
        </p:sp>
        <p:sp>
          <p:nvSpPr>
            <p:cNvPr id="6" name="" hidden="0"/>
            <p:cNvSpPr/>
            <p:nvPr isPhoto="0" userDrawn="0"/>
          </p:nvSpPr>
          <p:spPr bwMode="auto">
            <a:xfrm flipH="0" flipV="0">
              <a:off x="0" y="462376"/>
              <a:ext cx="3348567" cy="462376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ctr" anchorCtr="0" forceAA="0" upright="0" compatLnSpc="0">
              <a:noAutofit/>
            </a:bodyPr>
            <a:p>
              <a:pPr algn="ctr">
                <a:defRPr/>
              </a:pPr>
              <a:r>
                <a:rPr sz="2400">
                  <a:solidFill>
                    <a:schemeClr val="accent1"/>
                  </a:solidFill>
                  <a:latin typeface="Poppins"/>
                  <a:ea typeface="Poppins"/>
                  <a:cs typeface="Poppins"/>
                </a:rPr>
                <a:t>1 - 1 - 3 - 1 - 2 - 1 - 1</a:t>
              </a:r>
              <a:endParaRPr sz="2400">
                <a:solidFill>
                  <a:schemeClr val="accent1"/>
                </a:solidFill>
                <a:latin typeface="Poppins"/>
                <a:ea typeface="Poppins"/>
                <a:cs typeface="Poppins"/>
              </a:endParaRPr>
            </a:p>
          </p:txBody>
        </p:sp>
      </p:grpSp>
      <p:sp>
        <p:nvSpPr>
          <p:cNvPr id="7" name="" hidden="0"/>
          <p:cNvSpPr/>
          <p:nvPr isPhoto="0" userDrawn="0"/>
        </p:nvSpPr>
        <p:spPr bwMode="auto">
          <a:xfrm flipH="0" flipV="0">
            <a:off x="38241" y="1870102"/>
            <a:ext cx="256462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1</a:t>
            </a:r>
            <a:endParaRPr/>
          </a:p>
        </p:txBody>
      </p:sp>
      <p:cxnSp>
        <p:nvCxnSpPr>
          <p:cNvPr id="8" name="" hidden="0"/>
          <p:cNvCxnSpPr>
            <a:cxnSpLocks/>
            <a:stCxn id="9" idx="2"/>
            <a:endCxn id="10" idx="0"/>
          </p:cNvCxnSpPr>
          <p:nvPr isPhoto="0" userDrawn="0"/>
        </p:nvCxnSpPr>
        <p:spPr bwMode="auto">
          <a:xfrm rot="5399978" flipH="0" flipV="1">
            <a:off x="3862209" y="2703639"/>
            <a:ext cx="1111615" cy="281822"/>
          </a:xfrm>
          <a:prstGeom prst="line">
            <a:avLst/>
          </a:prstGeom>
          <a:ln w="19049" cap="flat" cmpd="sng" algn="ctr">
            <a:solidFill>
              <a:srgbClr val="70AD47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 hidden="0"/>
          <p:cNvCxnSpPr>
            <a:cxnSpLocks/>
            <a:stCxn id="12" idx="2"/>
            <a:endCxn id="13" idx="0"/>
          </p:cNvCxnSpPr>
          <p:nvPr isPhoto="0" userDrawn="0"/>
        </p:nvCxnSpPr>
        <p:spPr bwMode="auto">
          <a:xfrm rot="5399978" flipH="0" flipV="1">
            <a:off x="4157974" y="2127849"/>
            <a:ext cx="1092060" cy="293253"/>
          </a:xfrm>
          <a:prstGeom prst="line">
            <a:avLst/>
          </a:prstGeom>
          <a:ln w="19049" cap="flat" cmpd="sng" algn="ctr">
            <a:solidFill>
              <a:srgbClr val="70AD47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  <a:stCxn id="15" idx="2"/>
            <a:endCxn id="16" idx="1"/>
          </p:cNvCxnSpPr>
          <p:nvPr isPhoto="0" userDrawn="0"/>
        </p:nvCxnSpPr>
        <p:spPr bwMode="auto">
          <a:xfrm rot="5399978" flipH="0" flipV="1">
            <a:off x="4443321" y="2710853"/>
            <a:ext cx="1109217" cy="264995"/>
          </a:xfrm>
          <a:prstGeom prst="line">
            <a:avLst/>
          </a:prstGeom>
          <a:ln w="19049" cap="flat" cmpd="sng" algn="ctr">
            <a:solidFill>
              <a:srgbClr val="70AD47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 hidden="0"/>
          <p:cNvCxnSpPr>
            <a:cxnSpLocks/>
            <a:endCxn id="18" idx="0"/>
          </p:cNvCxnSpPr>
          <p:nvPr isPhoto="0" userDrawn="0"/>
        </p:nvCxnSpPr>
        <p:spPr bwMode="auto">
          <a:xfrm rot="5399978" flipH="0" flipV="1">
            <a:off x="4706531" y="2402562"/>
            <a:ext cx="1127590" cy="279798"/>
          </a:xfrm>
          <a:prstGeom prst="line">
            <a:avLst/>
          </a:prstGeom>
          <a:ln w="19049" cap="flat" cmpd="sng" algn="ctr">
            <a:solidFill>
              <a:srgbClr val="70AD47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 hidden="0"/>
          <p:cNvCxnSpPr>
            <a:cxnSpLocks/>
            <a:stCxn id="20" idx="2"/>
            <a:endCxn id="21" idx="1"/>
          </p:cNvCxnSpPr>
          <p:nvPr isPhoto="0" userDrawn="0"/>
        </p:nvCxnSpPr>
        <p:spPr bwMode="auto">
          <a:xfrm rot="5399978" flipH="0" flipV="1">
            <a:off x="5009227" y="2705258"/>
            <a:ext cx="1109217" cy="276184"/>
          </a:xfrm>
          <a:prstGeom prst="line">
            <a:avLst/>
          </a:prstGeom>
          <a:ln w="19049" cap="flat" cmpd="sng" algn="ctr">
            <a:solidFill>
              <a:srgbClr val="70AD47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 hidden="0"/>
          <p:cNvCxnSpPr>
            <a:cxnSpLocks/>
            <a:stCxn id="23" idx="2"/>
            <a:endCxn id="21" idx="0"/>
          </p:cNvCxnSpPr>
          <p:nvPr isPhoto="0" userDrawn="0"/>
        </p:nvCxnSpPr>
        <p:spPr bwMode="auto">
          <a:xfrm rot="5399978" flipH="0" flipV="1">
            <a:off x="5306191" y="2716474"/>
            <a:ext cx="1103266" cy="247801"/>
          </a:xfrm>
          <a:prstGeom prst="line">
            <a:avLst/>
          </a:prstGeom>
          <a:ln w="19049" cap="flat" cmpd="sng" algn="ctr">
            <a:solidFill>
              <a:srgbClr val="70AD47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" hidden="0"/>
          <p:cNvGrpSpPr/>
          <p:nvPr isPhoto="0" userDrawn="0"/>
        </p:nvGrpSpPr>
        <p:grpSpPr bwMode="auto">
          <a:xfrm rot="0" flipH="0" flipV="0">
            <a:off x="4117854" y="1414389"/>
            <a:ext cx="2274901" cy="1063261"/>
            <a:chOff x="0" y="0"/>
            <a:chExt cx="2274901" cy="1063261"/>
          </a:xfrm>
        </p:grpSpPr>
        <p:cxnSp>
          <p:nvCxnSpPr>
            <p:cNvPr id="25" name="" hidden="0"/>
            <p:cNvCxnSpPr>
              <a:cxnSpLocks/>
            </p:cNvCxnSpPr>
            <p:nvPr isPhoto="0" userDrawn="0"/>
          </p:nvCxnSpPr>
          <p:spPr bwMode="auto">
            <a:xfrm rot="0" flipH="0" flipV="0">
              <a:off x="0" y="1063261"/>
              <a:ext cx="2274901" cy="0"/>
            </a:xfrm>
            <a:prstGeom prst="line">
              <a:avLst/>
            </a:prstGeom>
            <a:ln w="12699" cap="flat" cmpd="sng" algn="ctr">
              <a:solidFill>
                <a:schemeClr val="tx1">
                  <a:lumMod val="65098"/>
                  <a:lumOff val="34902"/>
                </a:schemeClr>
              </a:solidFill>
              <a:prstDash val="solid"/>
              <a:miter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" hidden="0"/>
            <p:cNvCxnSpPr>
              <a:cxnSpLocks/>
            </p:cNvCxnSpPr>
            <p:nvPr isPhoto="0" userDrawn="0"/>
          </p:nvCxnSpPr>
          <p:spPr bwMode="auto">
            <a:xfrm rot="16199969" flipH="0" flipV="0">
              <a:off x="-531629" y="531630"/>
              <a:ext cx="1063260" cy="0"/>
            </a:xfrm>
            <a:prstGeom prst="line">
              <a:avLst/>
            </a:prstGeom>
            <a:ln w="12699" cap="flat" cmpd="sng" algn="ctr">
              <a:solidFill>
                <a:schemeClr val="tx1">
                  <a:lumMod val="65098"/>
                  <a:lumOff val="34902"/>
                </a:schemeClr>
              </a:solidFill>
              <a:prstDash val="solid"/>
              <a:miter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" hidden="0"/>
            <p:cNvSpPr/>
            <p:nvPr isPhoto="0" userDrawn="0"/>
          </p:nvSpPr>
          <p:spPr bwMode="auto">
            <a:xfrm rot="0" flipH="0" flipV="0">
              <a:off x="110970" y="813576"/>
              <a:ext cx="110970" cy="11097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8" name="" hidden="0"/>
            <p:cNvSpPr/>
            <p:nvPr isPhoto="0" userDrawn="0"/>
          </p:nvSpPr>
          <p:spPr bwMode="auto">
            <a:xfrm rot="0" flipH="0" flipV="0">
              <a:off x="396718" y="242074"/>
              <a:ext cx="110970" cy="11097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9" name="" hidden="0"/>
            <p:cNvSpPr/>
            <p:nvPr isPhoto="0" userDrawn="0"/>
          </p:nvSpPr>
          <p:spPr bwMode="auto">
            <a:xfrm rot="0" flipH="0" flipV="0">
              <a:off x="682468" y="813574"/>
              <a:ext cx="110970" cy="11097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0" name="" hidden="0"/>
            <p:cNvSpPr/>
            <p:nvPr isPhoto="0" userDrawn="0"/>
          </p:nvSpPr>
          <p:spPr bwMode="auto">
            <a:xfrm rot="0" flipH="0" flipV="0">
              <a:off x="968218" y="527824"/>
              <a:ext cx="110970" cy="11097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1" name="" hidden="0"/>
            <p:cNvSpPr/>
            <p:nvPr isPhoto="0" userDrawn="0"/>
          </p:nvSpPr>
          <p:spPr bwMode="auto">
            <a:xfrm rot="0" flipH="0" flipV="0">
              <a:off x="1253968" y="813574"/>
              <a:ext cx="110970" cy="11097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2" name="" hidden="0"/>
            <p:cNvSpPr/>
            <p:nvPr isPhoto="0" userDrawn="0"/>
          </p:nvSpPr>
          <p:spPr bwMode="auto">
            <a:xfrm rot="0" flipH="0" flipV="0">
              <a:off x="1539718" y="813574"/>
              <a:ext cx="110970" cy="11097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3" name="" hidden="0"/>
            <p:cNvSpPr/>
            <p:nvPr isPhoto="0" userDrawn="0"/>
          </p:nvSpPr>
          <p:spPr bwMode="auto">
            <a:xfrm rot="0" flipH="0" flipV="0">
              <a:off x="1825467" y="813574"/>
              <a:ext cx="110970" cy="11097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cxnSp>
          <p:nvCxnSpPr>
            <p:cNvPr id="34" name="" hidden="0"/>
            <p:cNvCxnSpPr>
              <a:cxnSpLocks/>
            </p:cNvCxnSpPr>
            <p:nvPr isPhoto="0" userDrawn="0"/>
          </p:nvCxnSpPr>
          <p:spPr bwMode="auto">
            <a:xfrm rot="0" flipH="1" flipV="0">
              <a:off x="167231" y="304790"/>
              <a:ext cx="291702" cy="577452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" hidden="0"/>
            <p:cNvCxnSpPr>
              <a:cxnSpLocks/>
            </p:cNvCxnSpPr>
            <p:nvPr isPhoto="0" userDrawn="0"/>
          </p:nvCxnSpPr>
          <p:spPr bwMode="auto">
            <a:xfrm rot="0" flipH="0" flipV="0">
              <a:off x="458933" y="304789"/>
              <a:ext cx="279797" cy="577453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" hidden="0"/>
            <p:cNvCxnSpPr>
              <a:cxnSpLocks/>
            </p:cNvCxnSpPr>
            <p:nvPr isPhoto="0" userDrawn="0"/>
          </p:nvCxnSpPr>
          <p:spPr bwMode="auto">
            <a:xfrm rot="0" flipH="1" flipV="0">
              <a:off x="738730" y="590540"/>
              <a:ext cx="279797" cy="291702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" hidden="0"/>
            <p:cNvCxnSpPr>
              <a:cxnSpLocks/>
            </p:cNvCxnSpPr>
            <p:nvPr isPhoto="0" userDrawn="0"/>
          </p:nvCxnSpPr>
          <p:spPr bwMode="auto">
            <a:xfrm rot="0" flipH="0" flipV="0">
              <a:off x="1018527" y="590539"/>
              <a:ext cx="291702" cy="291703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" hidden="0"/>
            <p:cNvCxnSpPr>
              <a:cxnSpLocks/>
            </p:cNvCxnSpPr>
            <p:nvPr isPhoto="0" userDrawn="0"/>
          </p:nvCxnSpPr>
          <p:spPr bwMode="auto">
            <a:xfrm rot="0" flipH="1" flipV="0">
              <a:off x="1310230" y="876290"/>
              <a:ext cx="279797" cy="5952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" hidden="0"/>
            <p:cNvCxnSpPr>
              <a:cxnSpLocks/>
            </p:cNvCxnSpPr>
            <p:nvPr isPhoto="0" userDrawn="0"/>
          </p:nvCxnSpPr>
          <p:spPr bwMode="auto">
            <a:xfrm rot="0" flipH="0" flipV="1">
              <a:off x="1590027" y="873854"/>
              <a:ext cx="298146" cy="0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" hidden="0"/>
          <p:cNvCxnSpPr>
            <a:cxnSpLocks/>
          </p:cNvCxnSpPr>
          <p:nvPr isPhoto="0" userDrawn="0"/>
        </p:nvCxnSpPr>
        <p:spPr bwMode="auto">
          <a:xfrm rot="0" flipH="0" flipV="0">
            <a:off x="4117853" y="3578979"/>
            <a:ext cx="2274901" cy="0"/>
          </a:xfrm>
          <a:prstGeom prst="line">
            <a:avLst/>
          </a:prstGeom>
          <a:ln w="12699" cap="flat" cmpd="sng" algn="ctr">
            <a:solidFill>
              <a:schemeClr val="tx1">
                <a:lumMod val="65098"/>
                <a:lumOff val="34902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 hidden="0"/>
          <p:cNvCxnSpPr>
            <a:cxnSpLocks/>
          </p:cNvCxnSpPr>
          <p:nvPr isPhoto="0" userDrawn="0"/>
        </p:nvCxnSpPr>
        <p:spPr bwMode="auto">
          <a:xfrm rot="16199969" flipH="0" flipV="0">
            <a:off x="3586224" y="3047348"/>
            <a:ext cx="1063260" cy="0"/>
          </a:xfrm>
          <a:prstGeom prst="line">
            <a:avLst/>
          </a:prstGeom>
          <a:ln w="12699" cap="flat" cmpd="sng" algn="ctr">
            <a:solidFill>
              <a:schemeClr val="tx1">
                <a:lumMod val="65098"/>
                <a:lumOff val="34902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" hidden="0"/>
          <p:cNvSpPr/>
          <p:nvPr isPhoto="0" userDrawn="0"/>
        </p:nvSpPr>
        <p:spPr bwMode="auto">
          <a:xfrm rot="0" flipH="0" flipV="0">
            <a:off x="4502667" y="3329294"/>
            <a:ext cx="110970" cy="11097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3" name="" hidden="0"/>
          <p:cNvSpPr/>
          <p:nvPr isPhoto="0" userDrawn="0"/>
        </p:nvSpPr>
        <p:spPr bwMode="auto">
          <a:xfrm rot="0" flipH="0" flipV="0">
            <a:off x="4788416" y="2757792"/>
            <a:ext cx="110970" cy="11097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4" name="" hidden="0"/>
          <p:cNvSpPr/>
          <p:nvPr isPhoto="0" userDrawn="0"/>
        </p:nvSpPr>
        <p:spPr bwMode="auto">
          <a:xfrm rot="0" flipH="0" flipV="0">
            <a:off x="5074166" y="3329292"/>
            <a:ext cx="110970" cy="11097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5" name="" hidden="0"/>
          <p:cNvSpPr/>
          <p:nvPr isPhoto="0" userDrawn="0"/>
        </p:nvSpPr>
        <p:spPr bwMode="auto">
          <a:xfrm rot="0" flipH="0" flipV="0">
            <a:off x="5359916" y="3043542"/>
            <a:ext cx="110970" cy="11097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6" name="" hidden="0"/>
          <p:cNvSpPr/>
          <p:nvPr isPhoto="0" userDrawn="0"/>
        </p:nvSpPr>
        <p:spPr bwMode="auto">
          <a:xfrm rot="0" flipH="0" flipV="0">
            <a:off x="5645666" y="3329292"/>
            <a:ext cx="110970" cy="11097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7" name="" hidden="0"/>
          <p:cNvSpPr/>
          <p:nvPr isPhoto="0" userDrawn="0"/>
        </p:nvSpPr>
        <p:spPr bwMode="auto">
          <a:xfrm rot="0" flipH="0" flipV="0">
            <a:off x="5931416" y="3329292"/>
            <a:ext cx="110970" cy="11097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8" name="" hidden="0"/>
          <p:cNvSpPr/>
          <p:nvPr isPhoto="0" userDrawn="0"/>
        </p:nvSpPr>
        <p:spPr bwMode="auto">
          <a:xfrm rot="0" flipH="0" flipV="0">
            <a:off x="4221603" y="3342476"/>
            <a:ext cx="110970" cy="11097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49" name="" hidden="0"/>
          <p:cNvCxnSpPr>
            <a:cxnSpLocks/>
          </p:cNvCxnSpPr>
          <p:nvPr isPhoto="0" userDrawn="0"/>
        </p:nvCxnSpPr>
        <p:spPr bwMode="auto">
          <a:xfrm rot="0" flipH="1" flipV="0">
            <a:off x="4558928" y="2820508"/>
            <a:ext cx="291702" cy="577452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rot="0" flipH="0" flipV="0">
            <a:off x="4850631" y="2820507"/>
            <a:ext cx="279796" cy="577452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 hidden="0"/>
          <p:cNvCxnSpPr>
            <a:cxnSpLocks/>
          </p:cNvCxnSpPr>
          <p:nvPr isPhoto="0" userDrawn="0"/>
        </p:nvCxnSpPr>
        <p:spPr bwMode="auto">
          <a:xfrm rot="0" flipH="1" flipV="0">
            <a:off x="5130428" y="3106258"/>
            <a:ext cx="279796" cy="291701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rot="0" flipH="0" flipV="0">
            <a:off x="5410225" y="3106257"/>
            <a:ext cx="291702" cy="291702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rot="0" flipH="1" flipV="0">
            <a:off x="5701928" y="3392008"/>
            <a:ext cx="279796" cy="5951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 hidden="0"/>
          <p:cNvCxnSpPr>
            <a:cxnSpLocks/>
            <a:stCxn id="49" idx="1"/>
          </p:cNvCxnSpPr>
          <p:nvPr isPhoto="0" userDrawn="0"/>
        </p:nvCxnSpPr>
        <p:spPr bwMode="auto">
          <a:xfrm rot="16199969" flipH="1" flipV="1">
            <a:off x="4421619" y="3263049"/>
            <a:ext cx="0" cy="274618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" hidden="0"/>
          <p:cNvSpPr/>
          <p:nvPr isPhoto="0" userDrawn="0"/>
        </p:nvSpPr>
        <p:spPr bwMode="auto">
          <a:xfrm rot="0" flipH="0" flipV="0">
            <a:off x="5269425" y="3117269"/>
            <a:ext cx="256750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1"/>
                </a:solidFill>
                <a:latin typeface="Poppins"/>
                <a:ea typeface="Poppins"/>
                <a:cs typeface="Poppins"/>
              </a:rPr>
              <a:t>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1" name="" hidden="0"/>
          <p:cNvSpPr/>
          <p:nvPr isPhoto="0" userDrawn="0"/>
        </p:nvSpPr>
        <p:spPr bwMode="auto">
          <a:xfrm rot="0" flipH="0" flipV="0">
            <a:off x="4709130" y="2921166"/>
            <a:ext cx="256786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1"/>
                </a:solidFill>
                <a:latin typeface="Poppins"/>
                <a:ea typeface="Poppins"/>
                <a:cs typeface="Poppins"/>
              </a:rPr>
              <a:t>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" name="" hidden="0"/>
          <p:cNvSpPr/>
          <p:nvPr isPhoto="0" userDrawn="0"/>
        </p:nvSpPr>
        <p:spPr bwMode="auto">
          <a:xfrm rot="0" flipH="0" flipV="0">
            <a:off x="4148838" y="1968666"/>
            <a:ext cx="256534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1</a:t>
            </a: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rot="0" flipH="0" flipV="0">
            <a:off x="4737147" y="1968666"/>
            <a:ext cx="256570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1</a:t>
            </a:r>
            <a:endParaRPr/>
          </a:p>
        </p:txBody>
      </p:sp>
      <p:sp>
        <p:nvSpPr>
          <p:cNvPr id="20" name="" hidden="0"/>
          <p:cNvSpPr/>
          <p:nvPr isPhoto="0" userDrawn="0"/>
        </p:nvSpPr>
        <p:spPr bwMode="auto">
          <a:xfrm rot="0" flipH="0" flipV="0">
            <a:off x="5297441" y="1968666"/>
            <a:ext cx="256606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1</a:t>
            </a:r>
            <a:endParaRPr/>
          </a:p>
        </p:txBody>
      </p:sp>
      <p:sp>
        <p:nvSpPr>
          <p:cNvPr id="23" name="" hidden="0"/>
          <p:cNvSpPr/>
          <p:nvPr isPhoto="0" userDrawn="0"/>
        </p:nvSpPr>
        <p:spPr bwMode="auto">
          <a:xfrm rot="0" flipH="0" flipV="0">
            <a:off x="5605602" y="1968666"/>
            <a:ext cx="256642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1</a:t>
            </a:r>
            <a:endParaRPr/>
          </a:p>
        </p:txBody>
      </p:sp>
      <p:sp>
        <p:nvSpPr>
          <p:cNvPr id="52" name="" hidden="0"/>
          <p:cNvSpPr/>
          <p:nvPr isPhoto="0" userDrawn="0"/>
        </p:nvSpPr>
        <p:spPr bwMode="auto">
          <a:xfrm rot="0" flipH="0" flipV="0">
            <a:off x="5885748" y="1968666"/>
            <a:ext cx="256678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1</a:t>
            </a:r>
            <a:endParaRPr/>
          </a:p>
        </p:txBody>
      </p:sp>
      <p:sp>
        <p:nvSpPr>
          <p:cNvPr id="53" name="" hidden="0"/>
          <p:cNvSpPr/>
          <p:nvPr isPhoto="0" userDrawn="0"/>
        </p:nvSpPr>
        <p:spPr bwMode="auto">
          <a:xfrm rot="0" flipH="0" flipV="0">
            <a:off x="5017293" y="1688518"/>
            <a:ext cx="256750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2</a:t>
            </a: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 rot="0" flipH="0" flipV="0">
            <a:off x="4428983" y="1408370"/>
            <a:ext cx="256786" cy="320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500">
                <a:solidFill>
                  <a:schemeClr val="accent4">
                    <a:lumMod val="60000"/>
                    <a:lumOff val="40000"/>
                  </a:schemeClr>
                </a:solidFill>
                <a:latin typeface="Poppins"/>
                <a:ea typeface="Poppins"/>
                <a:cs typeface="Poppins"/>
              </a:rPr>
              <a:t>3</a:t>
            </a:r>
            <a:endParaRPr/>
          </a:p>
        </p:txBody>
      </p:sp>
      <p:grpSp>
        <p:nvGrpSpPr>
          <p:cNvPr id="54" name="" hidden="0"/>
          <p:cNvGrpSpPr/>
          <p:nvPr isPhoto="0" userDrawn="0"/>
        </p:nvGrpSpPr>
        <p:grpSpPr bwMode="auto">
          <a:xfrm>
            <a:off x="4148839" y="3405821"/>
            <a:ext cx="1965574" cy="320076"/>
            <a:chOff x="0" y="0"/>
            <a:chExt cx="1965574" cy="320076"/>
          </a:xfrm>
        </p:grpSpPr>
        <p:sp>
          <p:nvSpPr>
            <p:cNvPr id="55" name="" hidden="0"/>
            <p:cNvSpPr/>
            <p:nvPr isPhoto="0" userDrawn="0"/>
          </p:nvSpPr>
          <p:spPr bwMode="auto">
            <a:xfrm rot="0" flipH="0" flipV="0">
              <a:off x="0" y="0"/>
              <a:ext cx="256534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1"/>
                  </a:solidFill>
                  <a:latin typeface="Poppins"/>
                  <a:ea typeface="Poppins"/>
                  <a:cs typeface="Poppins"/>
                </a:rPr>
                <a:t>1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" hidden="0"/>
            <p:cNvSpPr/>
            <p:nvPr isPhoto="0" userDrawn="0"/>
          </p:nvSpPr>
          <p:spPr bwMode="auto">
            <a:xfrm rot="0" flipH="0" flipV="0">
              <a:off x="280146" y="0"/>
              <a:ext cx="256570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1"/>
                  </a:solidFill>
                  <a:latin typeface="Poppins"/>
                  <a:ea typeface="Poppins"/>
                  <a:cs typeface="Poppins"/>
                </a:rPr>
                <a:t>1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" hidden="0"/>
            <p:cNvSpPr/>
            <p:nvPr isPhoto="0" userDrawn="0"/>
          </p:nvSpPr>
          <p:spPr bwMode="auto">
            <a:xfrm rot="0" flipH="0" flipV="0">
              <a:off x="840440" y="0"/>
              <a:ext cx="256606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1"/>
                  </a:solidFill>
                  <a:latin typeface="Poppins"/>
                  <a:ea typeface="Poppins"/>
                  <a:cs typeface="Poppins"/>
                </a:rPr>
                <a:t>1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" hidden="0"/>
            <p:cNvSpPr/>
            <p:nvPr isPhoto="0" userDrawn="0"/>
          </p:nvSpPr>
          <p:spPr bwMode="auto">
            <a:xfrm rot="0" flipH="0" flipV="0">
              <a:off x="1428749" y="0"/>
              <a:ext cx="256642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1"/>
                  </a:solidFill>
                  <a:latin typeface="Poppins"/>
                  <a:ea typeface="Poppins"/>
                  <a:cs typeface="Poppins"/>
                </a:rPr>
                <a:t>1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" hidden="0"/>
            <p:cNvSpPr/>
            <p:nvPr isPhoto="0" userDrawn="0"/>
          </p:nvSpPr>
          <p:spPr bwMode="auto">
            <a:xfrm rot="0" flipH="0" flipV="0">
              <a:off x="1708895" y="0"/>
              <a:ext cx="256678" cy="320075"/>
            </a:xfrm>
            <a:prstGeom prst="rect">
              <a:avLst/>
            </a:prstGeom>
            <a:noFill/>
          </p:spPr>
          <p:txBody>
            <a:bodyPr vertOverflow="overflow" horzOverflow="clip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500">
                  <a:solidFill>
                    <a:schemeClr val="accent1"/>
                  </a:solidFill>
                  <a:latin typeface="Poppins"/>
                  <a:ea typeface="Poppins"/>
                  <a:cs typeface="Poppins"/>
                </a:rPr>
                <a:t>1</a:t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ONLYOFFICE/6.1.0.90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2020-12-31T14:11:10Z</dcterms:modified>
  <cp:category/>
  <cp:contentStatus/>
  <cp:version/>
</cp:coreProperties>
</file>