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BF09D564-D4AB-55F4-AF27-BC4900B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72" r="9091" b="1087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088F6-A2DB-EDD5-AB03-4F863E16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US" sz="6800" dirty="0"/>
              <a:t>SALES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440F-7EDB-56AF-07A2-71E427A98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r>
              <a:rPr lang="en-US" sz="2200"/>
              <a:t>PROJECT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6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3736-47C4-B6F9-EA55-892317BE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1.INTRODUCTION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3D2C5-E977-1DBC-5A21-26CCE165D2DD}"/>
              </a:ext>
            </a:extLst>
          </p:cNvPr>
          <p:cNvSpPr txBox="1"/>
          <p:nvPr/>
        </p:nvSpPr>
        <p:spPr>
          <a:xfrm>
            <a:off x="1247554" y="2147777"/>
            <a:ext cx="641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Northwind Traders - Power BI Dashboard &amp; EDA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Sales, Customer, Product, Employee &amp; Supplier Insights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[PRASANTH R C]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[18/05/2025]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118BE-139F-2409-8174-0565E285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A0E1-A461-A094-0C51-C91B648F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1.PROBLEM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78BF6-8E35-4CD6-A50E-224644FFA7F2}"/>
              </a:ext>
            </a:extLst>
          </p:cNvPr>
          <p:cNvSpPr txBox="1"/>
          <p:nvPr/>
        </p:nvSpPr>
        <p:spPr>
          <a:xfrm>
            <a:off x="1247554" y="2147776"/>
            <a:ext cx="846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skoola Pota" panose="020F0502020204030204" pitchFamily="34" charset="0"/>
                <a:cs typeface="Iskoola Pota" panose="020F0502020204030204" pitchFamily="34" charset="0"/>
              </a:rPr>
              <a:t>Build a user-friendly, visually engaging Power BI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skoola Pota" panose="020F0502020204030204" pitchFamily="34" charset="0"/>
                <a:cs typeface="Iskoola Pota" panose="020F0502020204030204" pitchFamily="34" charset="0"/>
              </a:rPr>
              <a:t>Help stakeholders analyze sales, customer behavior, inventory, and employee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skoola Pota" panose="020F0502020204030204" pitchFamily="34" charset="0"/>
                <a:cs typeface="Iskoola Pota" panose="020F0502020204030204" pitchFamily="34" charset="0"/>
              </a:rPr>
              <a:t>Enable data-driven decisions through interactive dashboards.</a:t>
            </a:r>
          </a:p>
          <a:p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9C050-6052-1D18-5771-709D7D08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3A87-D7AE-5F97-6DD8-60DFE67E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1.DATASET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28B49-9B31-528D-01EB-20A9DE9FD298}"/>
              </a:ext>
            </a:extLst>
          </p:cNvPr>
          <p:cNvSpPr txBox="1"/>
          <p:nvPr/>
        </p:nvSpPr>
        <p:spPr>
          <a:xfrm>
            <a:off x="1247554" y="2147776"/>
            <a:ext cx="8469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a user-friendly, visually engaging Power BI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 stakeholders analyze sales, customer behavior, inventory, and employee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data-driven decisions through interactive dashboards.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1C42FB-9F92-5B11-E515-F18974886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54" y="3435680"/>
            <a:ext cx="1041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Northwind Database (Fictional business)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data on customers, orders, products, employees, suppliers, and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849760-1FA5-0A06-A851-952E83A9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29CA4-CB86-7A58-2710-ED8D33C5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7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60B56-8C22-7A20-5A18-87CB8EB2B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6772-2B1F-C168-74A5-E21D96D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3.TABLE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8A11-5B3A-C311-6F55-03CBE1000542}"/>
              </a:ext>
            </a:extLst>
          </p:cNvPr>
          <p:cNvSpPr txBox="1"/>
          <p:nvPr/>
        </p:nvSpPr>
        <p:spPr>
          <a:xfrm>
            <a:off x="1247554" y="2147776"/>
            <a:ext cx="8469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</a:t>
            </a:r>
            <a:r>
              <a:rPr lang="en-US" dirty="0"/>
              <a:t> – Contact info and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Orders &amp; Order Details</a:t>
            </a:r>
            <a:r>
              <a:rPr lang="en-US" dirty="0"/>
              <a:t> – Sales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Products &amp; Categories</a:t>
            </a:r>
            <a:r>
              <a:rPr lang="en-US" dirty="0"/>
              <a:t> – Product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Employees</a:t>
            </a:r>
            <a:r>
              <a:rPr lang="en-US" dirty="0"/>
              <a:t> – HR &amp;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Suppliers &amp; Shippers</a:t>
            </a:r>
            <a:r>
              <a:rPr lang="en-US" dirty="0"/>
              <a:t> – Logistics and sourcing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drives customer retention?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preferences vary by location?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we find behavior clusters?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r>
              <a:rPr lang="en-US" dirty="0"/>
              <a:t> Maps, bar charts, segmentation visuals</a:t>
            </a:r>
          </a:p>
          <a:p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595B9E-B278-A0AA-C010-777B622F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54" y="3712679"/>
            <a:ext cx="1041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468EC1-8DA0-CC12-596D-E85471D4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E729FF-D083-3A2D-C789-AA9338FC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E753E-F54F-E80A-224E-99E9F045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6F66-8769-28B7-EF32-16F95153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4.PRODUCT AND EMPLOYEE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63220-8DA4-7FE0-6DF6-AB4AA6300A38}"/>
              </a:ext>
            </a:extLst>
          </p:cNvPr>
          <p:cNvSpPr txBox="1"/>
          <p:nvPr/>
        </p:nvSpPr>
        <p:spPr>
          <a:xfrm>
            <a:off x="1247554" y="2147776"/>
            <a:ext cx="8469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SKUs contribute most to revenue?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product attributes linked to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demand vary seasonally?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r>
              <a:rPr lang="en-US" dirty="0"/>
              <a:t> Column charts, line charts, heatmaps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performance and satisfaction?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Turnover patterns by department?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 patterns for talent management?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r>
              <a:rPr lang="en-US" dirty="0"/>
              <a:t> Scatter plots, bar charts</a:t>
            </a:r>
          </a:p>
          <a:p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E8DBF1-02C9-6751-1E26-D7258C4D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54" y="3712679"/>
            <a:ext cx="1041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A75F9-4422-E0F2-4436-51EF805C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49B948-CD2D-D152-423C-91C4F976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BF4D4-A713-5069-916B-002E6FD6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45AB-A677-6F7D-C3F6-04C53B17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5.SUPPLIER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4E933-6381-FB0C-62F6-C0F813EAD92E}"/>
              </a:ext>
            </a:extLst>
          </p:cNvPr>
          <p:cNvSpPr txBox="1"/>
          <p:nvPr/>
        </p:nvSpPr>
        <p:spPr>
          <a:xfrm>
            <a:off x="1247554" y="2147776"/>
            <a:ext cx="8469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supplier attributes impact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pricing/cost patterns?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r>
              <a:rPr lang="en-US" dirty="0"/>
              <a:t> Grouped columns, heatmaps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pPr>
              <a:buNone/>
            </a:pPr>
            <a:r>
              <a:rPr lang="en-US" b="1" dirty="0"/>
              <a:t>Interactivity &amp;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Slicers, filters, drill-throughs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segment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Cross-report insights</a:t>
            </a:r>
          </a:p>
          <a:p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175A7A-0644-536C-B995-FF8C1B47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54" y="3712679"/>
            <a:ext cx="1041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8CE84F-CCA7-B26B-8DF8-AFA9426B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FD933B-1F3B-3E54-D20C-EE2141AA0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0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54CF8-C300-5467-7C83-759ADFD1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21E8-A56C-829D-08FB-3524A25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lgerian" panose="04020705040A02060702" pitchFamily="82" charset="0"/>
              </a:rPr>
              <a:t>6.Conclusion &amp; Impact</a:t>
            </a:r>
            <a:br>
              <a:rPr lang="en-US" b="1" dirty="0"/>
            </a:br>
            <a:endParaRPr lang="en-US" dirty="0">
              <a:solidFill>
                <a:schemeClr val="bg1"/>
              </a:solidFill>
              <a:highlight>
                <a:srgbClr val="80008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36D8F-7139-16C1-F888-2914EDBFF463}"/>
              </a:ext>
            </a:extLst>
          </p:cNvPr>
          <p:cNvSpPr txBox="1"/>
          <p:nvPr/>
        </p:nvSpPr>
        <p:spPr>
          <a:xfrm>
            <a:off x="1247554" y="2147776"/>
            <a:ext cx="846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strategic planning and operational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visibility into all areas of the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for future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  <a:p>
            <a:endParaRPr lang="en-US" dirty="0">
              <a:latin typeface="Iskoola Pota" panose="020F0502020204030204" pitchFamily="34" charset="0"/>
              <a:cs typeface="Iskoola Pota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E97DAE-B623-6C25-E45B-D391805A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54" y="3712679"/>
            <a:ext cx="1041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E384AE-4D22-4C97-F9B2-C83DD703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1BC87-F08C-7EEC-C964-731D9ABE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5769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Calisto MT</vt:lpstr>
      <vt:lpstr>Iskoola Pota</vt:lpstr>
      <vt:lpstr>Univers Condensed</vt:lpstr>
      <vt:lpstr>ChronicleVTI</vt:lpstr>
      <vt:lpstr>SALES ANALYTICS</vt:lpstr>
      <vt:lpstr>1.INTRODUCTION</vt:lpstr>
      <vt:lpstr>1.PROBLEM STATEMENTS</vt:lpstr>
      <vt:lpstr>1.DATASET OVERVIEW</vt:lpstr>
      <vt:lpstr>3.TABLE DESCRIPTIONS</vt:lpstr>
      <vt:lpstr>4.PRODUCT AND EMPLOYEE INSIGHTS</vt:lpstr>
      <vt:lpstr>5.SUPPLIER INSIGHTS</vt:lpstr>
      <vt:lpstr>6.Conclusion &amp; 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PRASANTH RC</dc:creator>
  <cp:lastModifiedBy>PRASANTH RC</cp:lastModifiedBy>
  <cp:revision>1</cp:revision>
  <dcterms:created xsi:type="dcterms:W3CDTF">2025-05-18T14:20:08Z</dcterms:created>
  <dcterms:modified xsi:type="dcterms:W3CDTF">2025-05-18T14:39:02Z</dcterms:modified>
</cp:coreProperties>
</file>