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1E8F4"/>
          </a:solidFill>
        </a:fill>
      </a:tcStyle>
    </a:wholeTbl>
    <a:band1H>
      <a:tcStyle>
        <a:tcBdr/>
        <a:fill>
          <a:solidFill>
            <a:srgbClr val="E3CEE9"/>
          </a:solidFill>
        </a:fill>
      </a:tcStyle>
    </a:band1H>
    <a:band2H>
      <a:tcStyle>
        <a:tcBdr/>
      </a:tcStyle>
    </a:band2H>
    <a:band1V>
      <a:tcStyle>
        <a:tcBdr/>
        <a:fill>
          <a:solidFill>
            <a:srgbClr val="E3CEE9"/>
          </a:solidFill>
        </a:fill>
      </a:tcStyle>
    </a:band1V>
    <a:band2V>
      <a:tcStyle>
        <a:tcBdr/>
      </a:tcStyle>
    </a:band2V>
    <a:lastCol>
      <a:tcTxStyle b="on">
        <a:font>
          <a:latin typeface="+mn-lt"/>
          <a:ea typeface="+mn-ea"/>
          <a:cs typeface="+mn-cs"/>
        </a:font>
        <a:srgbClr val="FFFFFF"/>
      </a:tcTxStyle>
      <a:tcStyle>
        <a:tcBdr/>
        <a:fill>
          <a:solidFill>
            <a:srgbClr val="AC3EC1"/>
          </a:solidFill>
        </a:fill>
      </a:tcStyle>
    </a:lastCol>
    <a:firstCol>
      <a:tcTxStyle b="on">
        <a:font>
          <a:latin typeface="+mn-lt"/>
          <a:ea typeface="+mn-ea"/>
          <a:cs typeface="+mn-cs"/>
        </a:font>
        <a:srgbClr val="FFFFFF"/>
      </a:tcTxStyle>
      <a:tcStyle>
        <a:tcBdr/>
        <a:fill>
          <a:solidFill>
            <a:srgbClr val="AC3EC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C3EC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C3EC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 /></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FFFFFF"/>
                </a:solidFill>
                <a:latin typeface="Calibri"/>
              </a:defRPr>
            </a:pPr>
            <a:r>
              <a:rPr lang="en-US" sz="1400" b="0" i="0" u="none" strike="noStrike" kern="1200" cap="none" spc="0" baseline="0">
                <a:solidFill>
                  <a:srgbClr val="FFFFFF"/>
                </a:solidFill>
                <a:uFillTx/>
                <a:latin typeface="Calibri"/>
              </a:rPr>
              <a:t>Chart Title</a:t>
            </a:r>
          </a:p>
        </c:rich>
      </c:tx>
      <c:overlay val="0"/>
      <c:spPr>
        <a:noFill/>
        <a:ln>
          <a:noFill/>
        </a:ln>
      </c:spPr>
    </c:title>
    <c:autoTitleDeleted val="0"/>
    <c:plotArea>
      <c:layout/>
      <c:barChart>
        <c:barDir val="col"/>
        <c:grouping val="clustered"/>
        <c:varyColors val="0"/>
        <c:ser>
          <c:idx val="0"/>
          <c:order val="0"/>
          <c:tx>
            <c:v>number of employees from banglore</c:v>
          </c:tx>
          <c:spPr>
            <a:solidFill>
              <a:srgbClr val="AC3EC1"/>
            </a:solidFill>
            <a:ln>
              <a:noFill/>
            </a:ln>
          </c:spPr>
          <c:invertIfNegative val="0"/>
          <c:cat>
            <c:strLit>
              <c:ptCount val="3"/>
              <c:pt idx="0">
                <c:v>1</c:v>
              </c:pt>
              <c:pt idx="1">
                <c:v>2</c:v>
              </c:pt>
              <c:pt idx="2">
                <c:v>3</c:v>
              </c:pt>
            </c:strLit>
          </c:cat>
          <c:val>
            <c:numLit>
              <c:formatCode>General</c:formatCode>
              <c:ptCount val="3"/>
              <c:pt idx="0">
                <c:v>0</c:v>
              </c:pt>
              <c:pt idx="1">
                <c:v>0</c:v>
              </c:pt>
              <c:pt idx="2">
                <c:v>24</c:v>
              </c:pt>
            </c:numLit>
          </c:val>
          <c:extLst>
            <c:ext xmlns:c16="http://schemas.microsoft.com/office/drawing/2014/chart" uri="{C3380CC4-5D6E-409C-BE32-E72D297353CC}">
              <c16:uniqueId val="{00000000-179C-460D-AF10-EA00636EB192}"/>
            </c:ext>
          </c:extLst>
        </c:ser>
        <c:ser>
          <c:idx val="1"/>
          <c:order val="1"/>
          <c:tx>
            <c:v>number of employees from new delhi</c:v>
          </c:tx>
          <c:spPr>
            <a:solidFill>
              <a:srgbClr val="477BD1"/>
            </a:solidFill>
            <a:ln>
              <a:noFill/>
            </a:ln>
          </c:spPr>
          <c:invertIfNegative val="0"/>
          <c:cat>
            <c:strLit>
              <c:ptCount val="3"/>
              <c:pt idx="0">
                <c:v>1</c:v>
              </c:pt>
              <c:pt idx="1">
                <c:v>2</c:v>
              </c:pt>
              <c:pt idx="2">
                <c:v>3</c:v>
              </c:pt>
            </c:strLit>
          </c:cat>
          <c:val>
            <c:numLit>
              <c:formatCode>General</c:formatCode>
              <c:ptCount val="3"/>
              <c:pt idx="0">
                <c:v>0</c:v>
              </c:pt>
              <c:pt idx="1">
                <c:v>0</c:v>
              </c:pt>
              <c:pt idx="2">
                <c:v>15</c:v>
              </c:pt>
            </c:numLit>
          </c:val>
          <c:extLst>
            <c:ext xmlns:c16="http://schemas.microsoft.com/office/drawing/2014/chart" uri="{C3380CC4-5D6E-409C-BE32-E72D297353CC}">
              <c16:uniqueId val="{00000001-179C-460D-AF10-EA00636EB192}"/>
            </c:ext>
          </c:extLst>
        </c:ser>
        <c:ser>
          <c:idx val="2"/>
          <c:order val="2"/>
          <c:tx>
            <c:v>number of emplpyees from pune</c:v>
          </c:tx>
          <c:spPr>
            <a:solidFill>
              <a:srgbClr val="46B298"/>
            </a:solidFill>
            <a:ln>
              <a:noFill/>
            </a:ln>
          </c:spPr>
          <c:invertIfNegative val="0"/>
          <c:cat>
            <c:strLit>
              <c:ptCount val="3"/>
              <c:pt idx="0">
                <c:v>1</c:v>
              </c:pt>
              <c:pt idx="1">
                <c:v>2</c:v>
              </c:pt>
              <c:pt idx="2">
                <c:v>3</c:v>
              </c:pt>
            </c:strLit>
          </c:cat>
          <c:val>
            <c:numLit>
              <c:formatCode>General</c:formatCode>
              <c:ptCount val="3"/>
              <c:pt idx="0">
                <c:v>0</c:v>
              </c:pt>
              <c:pt idx="1">
                <c:v>0</c:v>
              </c:pt>
              <c:pt idx="2">
                <c:v>12</c:v>
              </c:pt>
            </c:numLit>
          </c:val>
          <c:extLst>
            <c:ext xmlns:c16="http://schemas.microsoft.com/office/drawing/2014/chart" uri="{C3380CC4-5D6E-409C-BE32-E72D297353CC}">
              <c16:uniqueId val="{00000002-179C-460D-AF10-EA00636EB192}"/>
            </c:ext>
          </c:extLst>
        </c:ser>
        <c:dLbls>
          <c:showLegendKey val="0"/>
          <c:showVal val="0"/>
          <c:showCatName val="0"/>
          <c:showSerName val="0"/>
          <c:showPercent val="0"/>
          <c:showBubbleSize val="0"/>
        </c:dLbls>
        <c:gapWidth val="219"/>
        <c:overlap val="-27"/>
        <c:axId val="922941296"/>
        <c:axId val="922766816"/>
      </c:barChart>
      <c:valAx>
        <c:axId val="922766816"/>
        <c:scaling>
          <c:orientation val="minMax"/>
        </c:scaling>
        <c:delete val="0"/>
        <c:axPos val="l"/>
        <c:majorGridlines>
          <c:spPr>
            <a:ln w="9528" cap="flat">
              <a:solidFill>
                <a:srgbClr val="FFFFFF"/>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941296"/>
        <c:crosses val="autoZero"/>
        <c:crossBetween val="between"/>
      </c:valAx>
      <c:catAx>
        <c:axId val="922941296"/>
        <c:scaling>
          <c:orientation val="minMax"/>
        </c:scaling>
        <c:delete val="0"/>
        <c:axPos val="b"/>
        <c:numFmt formatCode="General" sourceLinked="0"/>
        <c:majorTickMark val="none"/>
        <c:minorTickMark val="none"/>
        <c:tickLblPos val="nextTo"/>
        <c:spPr>
          <a:noFill/>
          <a:ln w="9528" cap="flat">
            <a:solidFill>
              <a:srgbClr val="FFFFF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766816"/>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FFFFFF"/>
          </a:solidFill>
          <a:latin typeface="Calibri"/>
        </a:defRPr>
      </a:pPr>
      <a:endParaRPr lang=""/>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FFFFFF"/>
                </a:solidFill>
                <a:latin typeface="Calibri"/>
              </a:defRPr>
            </a:pPr>
            <a:r>
              <a:rPr lang="en-US" sz="1400" b="0" i="0" u="none" strike="noStrike" kern="1200" cap="none" spc="0" baseline="0">
                <a:solidFill>
                  <a:srgbClr val="FFFFFF"/>
                </a:solidFill>
                <a:uFillTx/>
                <a:latin typeface="Calibri"/>
              </a:rPr>
              <a:t>Chart Title</a:t>
            </a:r>
          </a:p>
        </c:rich>
      </c:tx>
      <c:overlay val="0"/>
      <c:spPr>
        <a:noFill/>
        <a:ln>
          <a:noFill/>
        </a:ln>
      </c:spPr>
    </c:title>
    <c:autoTitleDeleted val="0"/>
    <c:plotArea>
      <c:layout>
        <c:manualLayout>
          <c:xMode val="edge"/>
          <c:yMode val="edge"/>
          <c:x val="8.5546924667480369E-3"/>
          <c:y val="0.27623756527658427"/>
          <c:w val="0.94700077351876277"/>
          <c:h val="0.72077479596013017"/>
        </c:manualLayout>
      </c:layout>
      <c:barChart>
        <c:barDir val="col"/>
        <c:grouping val="clustered"/>
        <c:varyColors val="0"/>
        <c:ser>
          <c:idx val="0"/>
          <c:order val="0"/>
          <c:tx>
            <c:v>number of employees without leaveout</c:v>
          </c:tx>
          <c:spPr>
            <a:solidFill>
              <a:srgbClr val="AC3EC1"/>
            </a:solidFill>
            <a:ln>
              <a:noFill/>
            </a:ln>
          </c:spPr>
          <c:invertIfNegative val="0"/>
          <c:cat>
            <c:strLit>
              <c:ptCount val="8"/>
              <c:pt idx="0">
                <c:v>1</c:v>
              </c:pt>
              <c:pt idx="1">
                <c:v>2</c:v>
              </c:pt>
              <c:pt idx="2">
                <c:v>3</c:v>
              </c:pt>
              <c:pt idx="3">
                <c:v>4</c:v>
              </c:pt>
              <c:pt idx="4">
                <c:v>5</c:v>
              </c:pt>
              <c:pt idx="5">
                <c:v>6</c:v>
              </c:pt>
              <c:pt idx="6">
                <c:v>7</c:v>
              </c:pt>
              <c:pt idx="7">
                <c:v>8</c:v>
              </c:pt>
            </c:strLit>
          </c:cat>
          <c:val>
            <c:numLit>
              <c:formatCode>General</c:formatCode>
              <c:ptCount val="8"/>
              <c:pt idx="0">
                <c:v>0</c:v>
              </c:pt>
              <c:pt idx="1">
                <c:v>0</c:v>
              </c:pt>
              <c:pt idx="2">
                <c:v>0</c:v>
              </c:pt>
              <c:pt idx="3">
                <c:v>0</c:v>
              </c:pt>
              <c:pt idx="4">
                <c:v>0</c:v>
              </c:pt>
              <c:pt idx="5">
                <c:v>0</c:v>
              </c:pt>
              <c:pt idx="6">
                <c:v>0</c:v>
              </c:pt>
              <c:pt idx="7">
                <c:v>46</c:v>
              </c:pt>
            </c:numLit>
          </c:val>
          <c:extLst>
            <c:ext xmlns:c16="http://schemas.microsoft.com/office/drawing/2014/chart" uri="{C3380CC4-5D6E-409C-BE32-E72D297353CC}">
              <c16:uniqueId val="{00000000-7571-4CBC-B2BB-F2B3609218E7}"/>
            </c:ext>
          </c:extLst>
        </c:ser>
        <c:ser>
          <c:idx val="1"/>
          <c:order val="1"/>
          <c:tx>
            <c:v>number of employees with leave out</c:v>
          </c:tx>
          <c:spPr>
            <a:solidFill>
              <a:srgbClr val="477BD1"/>
            </a:solidFill>
            <a:ln>
              <a:noFill/>
            </a:ln>
          </c:spPr>
          <c:invertIfNegative val="0"/>
          <c:cat>
            <c:strLit>
              <c:ptCount val="8"/>
              <c:pt idx="0">
                <c:v>1</c:v>
              </c:pt>
              <c:pt idx="1">
                <c:v>2</c:v>
              </c:pt>
              <c:pt idx="2">
                <c:v>3</c:v>
              </c:pt>
              <c:pt idx="3">
                <c:v>4</c:v>
              </c:pt>
              <c:pt idx="4">
                <c:v>5</c:v>
              </c:pt>
              <c:pt idx="5">
                <c:v>6</c:v>
              </c:pt>
              <c:pt idx="6">
                <c:v>7</c:v>
              </c:pt>
              <c:pt idx="7">
                <c:v>8</c:v>
              </c:pt>
            </c:strLit>
          </c:cat>
          <c:val>
            <c:numLit>
              <c:formatCode>General</c:formatCode>
              <c:ptCount val="8"/>
              <c:pt idx="0">
                <c:v>0</c:v>
              </c:pt>
              <c:pt idx="1">
                <c:v>0</c:v>
              </c:pt>
              <c:pt idx="2">
                <c:v>0</c:v>
              </c:pt>
              <c:pt idx="3">
                <c:v>0</c:v>
              </c:pt>
              <c:pt idx="4">
                <c:v>0</c:v>
              </c:pt>
              <c:pt idx="5">
                <c:v>0</c:v>
              </c:pt>
              <c:pt idx="6">
                <c:v>0</c:v>
              </c:pt>
              <c:pt idx="7">
                <c:v>5</c:v>
              </c:pt>
            </c:numLit>
          </c:val>
          <c:extLst>
            <c:ext xmlns:c16="http://schemas.microsoft.com/office/drawing/2014/chart" uri="{C3380CC4-5D6E-409C-BE32-E72D297353CC}">
              <c16:uniqueId val="{00000001-7571-4CBC-B2BB-F2B3609218E7}"/>
            </c:ext>
          </c:extLst>
        </c:ser>
        <c:dLbls>
          <c:showLegendKey val="0"/>
          <c:showVal val="0"/>
          <c:showCatName val="0"/>
          <c:showSerName val="0"/>
          <c:showPercent val="0"/>
          <c:showBubbleSize val="0"/>
        </c:dLbls>
        <c:gapWidth val="219"/>
        <c:overlap val="-27"/>
        <c:axId val="922938416"/>
        <c:axId val="922940816"/>
      </c:barChart>
      <c:valAx>
        <c:axId val="922940816"/>
        <c:scaling>
          <c:orientation val="minMax"/>
        </c:scaling>
        <c:delete val="0"/>
        <c:axPos val="l"/>
        <c:majorGridlines>
          <c:spPr>
            <a:ln w="9528" cap="flat">
              <a:solidFill>
                <a:srgbClr val="FFFFFF"/>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938416"/>
        <c:crosses val="autoZero"/>
        <c:crossBetween val="between"/>
      </c:valAx>
      <c:catAx>
        <c:axId val="922938416"/>
        <c:scaling>
          <c:orientation val="minMax"/>
        </c:scaling>
        <c:delete val="0"/>
        <c:axPos val="b"/>
        <c:numFmt formatCode="General" sourceLinked="0"/>
        <c:majorTickMark val="none"/>
        <c:minorTickMark val="none"/>
        <c:tickLblPos val="nextTo"/>
        <c:spPr>
          <a:noFill/>
          <a:ln w="9528" cap="flat">
            <a:solidFill>
              <a:srgbClr val="FFFFF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940816"/>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FFFFFF"/>
          </a:solidFill>
          <a:latin typeface="Calibri"/>
        </a:defRPr>
      </a:pPr>
      <a:endParaRPr lang=""/>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FFFFFF"/>
                </a:solidFill>
                <a:latin typeface="Calibri"/>
              </a:defRPr>
            </a:pPr>
            <a:r>
              <a:rPr lang="en-US" sz="1400" b="0" i="0" u="none" strike="noStrike" kern="1200" cap="none" spc="0" baseline="0">
                <a:solidFill>
                  <a:srgbClr val="FFFFFF"/>
                </a:solidFill>
                <a:uFillTx/>
                <a:latin typeface="Calibri"/>
              </a:rPr>
              <a:t>Chart Title</a:t>
            </a:r>
          </a:p>
        </c:rich>
      </c:tx>
      <c:overlay val="0"/>
      <c:spPr>
        <a:noFill/>
        <a:ln>
          <a:noFill/>
        </a:ln>
      </c:spPr>
    </c:title>
    <c:autoTitleDeleted val="0"/>
    <c:plotArea>
      <c:layout/>
      <c:barChart>
        <c:barDir val="col"/>
        <c:grouping val="clustered"/>
        <c:varyColors val="0"/>
        <c:ser>
          <c:idx val="0"/>
          <c:order val="0"/>
          <c:tx>
            <c:v>number of male employees</c:v>
          </c:tx>
          <c:spPr>
            <a:solidFill>
              <a:srgbClr val="AC3EC1"/>
            </a:solidFill>
            <a:ln>
              <a:noFill/>
            </a:ln>
          </c:spPr>
          <c:invertIfNegative val="0"/>
          <c:cat>
            <c:strLit>
              <c:ptCount val="5"/>
              <c:pt idx="0">
                <c:v>1</c:v>
              </c:pt>
              <c:pt idx="1">
                <c:v>2</c:v>
              </c:pt>
              <c:pt idx="2">
                <c:v>3</c:v>
              </c:pt>
              <c:pt idx="3">
                <c:v>4</c:v>
              </c:pt>
              <c:pt idx="4">
                <c:v>5</c:v>
              </c:pt>
            </c:strLit>
          </c:cat>
          <c:val>
            <c:numLit>
              <c:formatCode>General</c:formatCode>
              <c:ptCount val="5"/>
              <c:pt idx="0">
                <c:v>0</c:v>
              </c:pt>
              <c:pt idx="1">
                <c:v>0</c:v>
              </c:pt>
              <c:pt idx="2">
                <c:v>0</c:v>
              </c:pt>
              <c:pt idx="3">
                <c:v>0</c:v>
              </c:pt>
              <c:pt idx="4">
                <c:v>36</c:v>
              </c:pt>
            </c:numLit>
          </c:val>
          <c:extLst>
            <c:ext xmlns:c16="http://schemas.microsoft.com/office/drawing/2014/chart" uri="{C3380CC4-5D6E-409C-BE32-E72D297353CC}">
              <c16:uniqueId val="{00000000-5958-4F36-86A6-D62AB434D3E3}"/>
            </c:ext>
          </c:extLst>
        </c:ser>
        <c:ser>
          <c:idx val="1"/>
          <c:order val="1"/>
          <c:tx>
            <c:v>number of female employees</c:v>
          </c:tx>
          <c:spPr>
            <a:solidFill>
              <a:srgbClr val="477BD1"/>
            </a:solidFill>
            <a:ln>
              <a:noFill/>
            </a:ln>
          </c:spPr>
          <c:invertIfNegative val="0"/>
          <c:cat>
            <c:strLit>
              <c:ptCount val="5"/>
              <c:pt idx="0">
                <c:v>1</c:v>
              </c:pt>
              <c:pt idx="1">
                <c:v>2</c:v>
              </c:pt>
              <c:pt idx="2">
                <c:v>3</c:v>
              </c:pt>
              <c:pt idx="3">
                <c:v>4</c:v>
              </c:pt>
              <c:pt idx="4">
                <c:v>5</c:v>
              </c:pt>
            </c:strLit>
          </c:cat>
          <c:val>
            <c:numLit>
              <c:formatCode>General</c:formatCode>
              <c:ptCount val="5"/>
              <c:pt idx="0">
                <c:v>0</c:v>
              </c:pt>
              <c:pt idx="1">
                <c:v>0</c:v>
              </c:pt>
              <c:pt idx="2">
                <c:v>0</c:v>
              </c:pt>
              <c:pt idx="3">
                <c:v>0</c:v>
              </c:pt>
              <c:pt idx="4">
                <c:v>15</c:v>
              </c:pt>
            </c:numLit>
          </c:val>
          <c:extLst>
            <c:ext xmlns:c16="http://schemas.microsoft.com/office/drawing/2014/chart" uri="{C3380CC4-5D6E-409C-BE32-E72D297353CC}">
              <c16:uniqueId val="{00000001-5958-4F36-86A6-D62AB434D3E3}"/>
            </c:ext>
          </c:extLst>
        </c:ser>
        <c:dLbls>
          <c:showLegendKey val="0"/>
          <c:showVal val="0"/>
          <c:showCatName val="0"/>
          <c:showSerName val="0"/>
          <c:showPercent val="0"/>
          <c:showBubbleSize val="0"/>
        </c:dLbls>
        <c:gapWidth val="219"/>
        <c:overlap val="-27"/>
        <c:axId val="922347792"/>
        <c:axId val="922341552"/>
      </c:barChart>
      <c:valAx>
        <c:axId val="922341552"/>
        <c:scaling>
          <c:orientation val="minMax"/>
        </c:scaling>
        <c:delete val="0"/>
        <c:axPos val="l"/>
        <c:majorGridlines>
          <c:spPr>
            <a:ln w="9528" cap="flat">
              <a:solidFill>
                <a:srgbClr val="FFFFFF"/>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347792"/>
        <c:crosses val="autoZero"/>
        <c:crossBetween val="between"/>
      </c:valAx>
      <c:catAx>
        <c:axId val="922347792"/>
        <c:scaling>
          <c:orientation val="minMax"/>
        </c:scaling>
        <c:delete val="0"/>
        <c:axPos val="b"/>
        <c:numFmt formatCode="General" sourceLinked="0"/>
        <c:majorTickMark val="none"/>
        <c:minorTickMark val="none"/>
        <c:tickLblPos val="nextTo"/>
        <c:spPr>
          <a:noFill/>
          <a:ln w="9528" cap="flat">
            <a:solidFill>
              <a:srgbClr val="FFFFF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341552"/>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FFFFFF"/>
          </a:solidFill>
          <a:latin typeface="Calibri"/>
        </a:defRPr>
      </a:pPr>
      <a:endParaRPr lang=""/>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stretch>
            <a:fillRect/>
          </a:stretch>
        </a:blipFill>
        <a:effectLst/>
      </p:bgPr>
    </p:bg>
    <p:spTree>
      <p:nvGrpSpPr>
        <p:cNvPr id="1" name=""/>
        <p:cNvGrpSpPr/>
        <p:nvPr/>
      </p:nvGrpSpPr>
      <p:grpSpPr>
        <a:xfrm>
          <a:off x="0" y="0"/>
          <a:ext cx="0" cy="0"/>
          <a:chOff x="0" y="0"/>
          <a:chExt cx="0" cy="0"/>
        </a:xfrm>
      </p:grpSpPr>
      <p:pic>
        <p:nvPicPr>
          <p:cNvPr id="2" name="Picture 6" descr="Celestia-R1---OverlayTitleHD.png">
            <a:extLst>
              <a:ext uri="{FF2B5EF4-FFF2-40B4-BE49-F238E27FC236}">
                <a16:creationId xmlns:a16="http://schemas.microsoft.com/office/drawing/2014/main" id="{AD1912A0-DD99-B828-F149-1BDEDADF4082}"/>
              </a:ext>
            </a:extLst>
          </p:cNvPr>
          <p:cNvPicPr>
            <a:picLocks noChangeAspect="1"/>
          </p:cNvPicPr>
          <p:nvPr/>
        </p:nvPicPr>
        <p:blipFill>
          <a:blip r:embed="rId3"/>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A4DB4C9D-51C7-784E-3B85-46CE8B48B479}"/>
              </a:ext>
            </a:extLst>
          </p:cNvPr>
          <p:cNvSpPr txBox="1">
            <a:spLocks noGrp="1"/>
          </p:cNvSpPr>
          <p:nvPr>
            <p:ph type="ctrTitle"/>
          </p:nvPr>
        </p:nvSpPr>
        <p:spPr>
          <a:xfrm>
            <a:off x="3962396" y="1964268"/>
            <a:ext cx="7197727" cy="2421468"/>
          </a:xfrm>
        </p:spPr>
        <p:txBody>
          <a:bodyPr anchor="b"/>
          <a:lstStyle>
            <a:lvl1pPr algn="r">
              <a:defRPr sz="4800"/>
            </a:lvl1pPr>
          </a:lstStyle>
          <a:p>
            <a:pPr lvl="0"/>
            <a:r>
              <a:rPr lang="en-GB"/>
              <a:t>Click to edit Master title style</a:t>
            </a:r>
            <a:endParaRPr lang="en-US"/>
          </a:p>
        </p:txBody>
      </p:sp>
      <p:sp>
        <p:nvSpPr>
          <p:cNvPr id="4" name="Subtitle 2">
            <a:extLst>
              <a:ext uri="{FF2B5EF4-FFF2-40B4-BE49-F238E27FC236}">
                <a16:creationId xmlns:a16="http://schemas.microsoft.com/office/drawing/2014/main" id="{6E25C97A-5745-59F5-78D2-038F5E52A291}"/>
              </a:ext>
            </a:extLst>
          </p:cNvPr>
          <p:cNvSpPr txBox="1">
            <a:spLocks noGrp="1"/>
          </p:cNvSpPr>
          <p:nvPr>
            <p:ph type="subTitle" idx="1"/>
          </p:nvPr>
        </p:nvSpPr>
        <p:spPr>
          <a:xfrm>
            <a:off x="3962396" y="4385727"/>
            <a:ext cx="7197727" cy="1405469"/>
          </a:xfrm>
        </p:spPr>
        <p:txBody>
          <a:bodyPr anchor="t"/>
          <a:lstStyle>
            <a:lvl1pPr marL="0" indent="0" algn="r">
              <a:buNone/>
              <a:defRPr cap="all"/>
            </a:lvl1pPr>
          </a:lstStyle>
          <a:p>
            <a:pPr lvl="0"/>
            <a:r>
              <a:rPr lang="en-GB"/>
              <a:t>Click to edit Master subtitle style</a:t>
            </a:r>
            <a:endParaRPr lang="en-US"/>
          </a:p>
        </p:txBody>
      </p:sp>
      <p:sp>
        <p:nvSpPr>
          <p:cNvPr id="5" name="Date Placeholder 3">
            <a:extLst>
              <a:ext uri="{FF2B5EF4-FFF2-40B4-BE49-F238E27FC236}">
                <a16:creationId xmlns:a16="http://schemas.microsoft.com/office/drawing/2014/main" id="{782F1ACB-8EDC-692A-E64A-1710F4CCC910}"/>
              </a:ext>
            </a:extLst>
          </p:cNvPr>
          <p:cNvSpPr txBox="1">
            <a:spLocks noGrp="1"/>
          </p:cNvSpPr>
          <p:nvPr>
            <p:ph type="dt" sz="half" idx="7"/>
          </p:nvPr>
        </p:nvSpPr>
        <p:spPr>
          <a:xfrm>
            <a:off x="8932554" y="5870576"/>
            <a:ext cx="1600200" cy="377820"/>
          </a:xfrm>
        </p:spPr>
        <p:txBody>
          <a:bodyPr/>
          <a:lstStyle>
            <a:lvl1pPr>
              <a:defRPr/>
            </a:lvl1pPr>
          </a:lstStyle>
          <a:p>
            <a:pPr lvl="0"/>
            <a:fld id="{406B7A62-6141-4CA1-9EC0-0E316D4C1696}" type="datetime1">
              <a:rPr lang="en-US"/>
              <a:pPr lvl="0"/>
              <a:t>9/9/2024</a:t>
            </a:fld>
            <a:endParaRPr lang="en-US"/>
          </a:p>
        </p:txBody>
      </p:sp>
      <p:sp>
        <p:nvSpPr>
          <p:cNvPr id="6" name="Footer Placeholder 4">
            <a:extLst>
              <a:ext uri="{FF2B5EF4-FFF2-40B4-BE49-F238E27FC236}">
                <a16:creationId xmlns:a16="http://schemas.microsoft.com/office/drawing/2014/main" id="{5CD5EB34-C3C5-B801-1F7A-987AD1F32639}"/>
              </a:ext>
            </a:extLst>
          </p:cNvPr>
          <p:cNvSpPr txBox="1">
            <a:spLocks noGrp="1"/>
          </p:cNvSpPr>
          <p:nvPr>
            <p:ph type="ftr" sz="quarter" idx="9"/>
          </p:nvPr>
        </p:nvSpPr>
        <p:spPr>
          <a:xfrm>
            <a:off x="3962396" y="5870576"/>
            <a:ext cx="4893960"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DC4C83DB-DFBE-1252-71A3-3BF6E818EB74}"/>
              </a:ext>
            </a:extLst>
          </p:cNvPr>
          <p:cNvSpPr txBox="1">
            <a:spLocks noGrp="1"/>
          </p:cNvSpPr>
          <p:nvPr>
            <p:ph type="sldNum" sz="quarter" idx="8"/>
          </p:nvPr>
        </p:nvSpPr>
        <p:spPr>
          <a:xfrm>
            <a:off x="10608960" y="5870576"/>
            <a:ext cx="551163" cy="377820"/>
          </a:xfrm>
        </p:spPr>
        <p:txBody>
          <a:bodyPr/>
          <a:lstStyle>
            <a:lvl1pPr>
              <a:defRPr/>
            </a:lvl1pPr>
          </a:lstStyle>
          <a:p>
            <a:pPr lvl="0"/>
            <a:fld id="{7B81104F-F09A-42DA-BAF7-1EBE24D5CEEF}" type="slidenum">
              <a:t>‹#›</a:t>
            </a:fld>
            <a:endParaRPr lang="en-US"/>
          </a:p>
        </p:txBody>
      </p:sp>
    </p:spTree>
    <p:extLst>
      <p:ext uri="{BB962C8B-B14F-4D97-AF65-F5344CB8AC3E}">
        <p14:creationId xmlns:p14="http://schemas.microsoft.com/office/powerpoint/2010/main" val="18743826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BF77D25A-C630-0E52-D2CF-ADEA8D58C306}"/>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FB351E58-F8CF-3B7A-6AE0-C54B4B50B9E7}"/>
              </a:ext>
            </a:extLst>
          </p:cNvPr>
          <p:cNvSpPr txBox="1">
            <a:spLocks noGrp="1"/>
          </p:cNvSpPr>
          <p:nvPr>
            <p:ph type="title"/>
          </p:nvPr>
        </p:nvSpPr>
        <p:spPr>
          <a:xfrm>
            <a:off x="685800" y="4732861"/>
            <a:ext cx="10131423" cy="566735"/>
          </a:xfrm>
        </p:spPr>
        <p:txBody>
          <a:bodyPr anchor="b"/>
          <a:lstStyle>
            <a:lvl1pPr>
              <a:defRPr sz="2400"/>
            </a:lvl1pPr>
          </a:lstStyle>
          <a:p>
            <a:pPr lvl="0"/>
            <a:r>
              <a:rPr lang="en-GB"/>
              <a:t>Click to edit Master title style</a:t>
            </a:r>
            <a:endParaRPr lang="en-US"/>
          </a:p>
        </p:txBody>
      </p:sp>
      <p:sp>
        <p:nvSpPr>
          <p:cNvPr id="4" name="Picture Placeholder 2">
            <a:extLst>
              <a:ext uri="{FF2B5EF4-FFF2-40B4-BE49-F238E27FC236}">
                <a16:creationId xmlns:a16="http://schemas.microsoft.com/office/drawing/2014/main" id="{1C1033EE-B80D-B8C2-298E-CEA5294FF36A}"/>
              </a:ext>
            </a:extLst>
          </p:cNvPr>
          <p:cNvSpPr txBox="1">
            <a:spLocks noGrp="1"/>
          </p:cNvSpPr>
          <p:nvPr>
            <p:ph type="pic" idx="4294967295"/>
          </p:nvPr>
        </p:nvSpPr>
        <p:spPr>
          <a:xfrm>
            <a:off x="1371600" y="932111"/>
            <a:ext cx="8759823" cy="3164976"/>
          </a:xfrm>
          <a:ln w="50804" cap="sq">
            <a:solidFill>
              <a:srgbClr val="FFFFFF"/>
            </a:solidFill>
            <a:miter/>
          </a:ln>
          <a:effectLst>
            <a:outerShdw dir="16200000" algn="tl">
              <a:srgbClr val="000000">
                <a:alpha val="43000"/>
              </a:srgbClr>
            </a:outerShdw>
          </a:effectLst>
        </p:spPr>
        <p:txBody>
          <a:bodyPr anchor="t" anchorCtr="1"/>
          <a:lstStyle>
            <a:lvl1pPr marL="0" indent="0" algn="ctr">
              <a:buNone/>
              <a:defRPr sz="1600"/>
            </a:lvl1pPr>
          </a:lstStyle>
          <a:p>
            <a:pPr lvl="0"/>
            <a:r>
              <a:rPr lang="en-GB"/>
              <a:t>Click icon to add picture</a:t>
            </a:r>
            <a:endParaRPr lang="en-US"/>
          </a:p>
        </p:txBody>
      </p:sp>
      <p:sp>
        <p:nvSpPr>
          <p:cNvPr id="5" name="Text Placeholder 3">
            <a:extLst>
              <a:ext uri="{FF2B5EF4-FFF2-40B4-BE49-F238E27FC236}">
                <a16:creationId xmlns:a16="http://schemas.microsoft.com/office/drawing/2014/main" id="{FBC5117B-78DB-B98F-E18B-854DFD09F655}"/>
              </a:ext>
            </a:extLst>
          </p:cNvPr>
          <p:cNvSpPr txBox="1">
            <a:spLocks noGrp="1"/>
          </p:cNvSpPr>
          <p:nvPr>
            <p:ph type="body" idx="4294967295"/>
          </p:nvPr>
        </p:nvSpPr>
        <p:spPr>
          <a:xfrm>
            <a:off x="685800" y="5299606"/>
            <a:ext cx="10131423" cy="493711"/>
          </a:xfrm>
        </p:spPr>
        <p:txBody>
          <a:bodyPr anchor="t"/>
          <a:lstStyle>
            <a:lvl1pPr marL="0" indent="0">
              <a:buNone/>
              <a:defRPr sz="1400"/>
            </a:lvl1pPr>
          </a:lstStyle>
          <a:p>
            <a:pPr lvl="0"/>
            <a:r>
              <a:rPr lang="en-GB"/>
              <a:t>Click to edit Master text styles</a:t>
            </a:r>
          </a:p>
        </p:txBody>
      </p:sp>
      <p:sp>
        <p:nvSpPr>
          <p:cNvPr id="6" name="Date Placeholder 4">
            <a:extLst>
              <a:ext uri="{FF2B5EF4-FFF2-40B4-BE49-F238E27FC236}">
                <a16:creationId xmlns:a16="http://schemas.microsoft.com/office/drawing/2014/main" id="{B632055C-0D55-07C7-A5D4-8205A02388F5}"/>
              </a:ext>
            </a:extLst>
          </p:cNvPr>
          <p:cNvSpPr txBox="1">
            <a:spLocks noGrp="1"/>
          </p:cNvSpPr>
          <p:nvPr>
            <p:ph type="dt" sz="half" idx="7"/>
          </p:nvPr>
        </p:nvSpPr>
        <p:spPr>
          <a:xfrm>
            <a:off x="8589663" y="5870576"/>
            <a:ext cx="1600200" cy="377820"/>
          </a:xfrm>
        </p:spPr>
        <p:txBody>
          <a:bodyPr/>
          <a:lstStyle>
            <a:lvl1pPr>
              <a:defRPr/>
            </a:lvl1pPr>
          </a:lstStyle>
          <a:p>
            <a:pPr lvl="0"/>
            <a:fld id="{A2C2738A-1183-4255-A573-7EE04166AE48}" type="datetime1">
              <a:rPr lang="en-US"/>
              <a:pPr lvl="0"/>
              <a:t>9/9/2024</a:t>
            </a:fld>
            <a:endParaRPr lang="en-US"/>
          </a:p>
        </p:txBody>
      </p:sp>
      <p:sp>
        <p:nvSpPr>
          <p:cNvPr id="7" name="Footer Placeholder 5">
            <a:extLst>
              <a:ext uri="{FF2B5EF4-FFF2-40B4-BE49-F238E27FC236}">
                <a16:creationId xmlns:a16="http://schemas.microsoft.com/office/drawing/2014/main" id="{562F9966-4DA7-1322-9D94-DBEFA24A4CAF}"/>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B157EE3C-F83B-0EC0-5401-3F206F55B481}"/>
              </a:ext>
            </a:extLst>
          </p:cNvPr>
          <p:cNvSpPr txBox="1">
            <a:spLocks noGrp="1"/>
          </p:cNvSpPr>
          <p:nvPr>
            <p:ph type="sldNum" sz="quarter" idx="8"/>
          </p:nvPr>
        </p:nvSpPr>
        <p:spPr>
          <a:xfrm>
            <a:off x="10266060" y="5870576"/>
            <a:ext cx="551163" cy="377820"/>
          </a:xfrm>
        </p:spPr>
        <p:txBody>
          <a:bodyPr/>
          <a:lstStyle>
            <a:lvl1pPr>
              <a:defRPr/>
            </a:lvl1pPr>
          </a:lstStyle>
          <a:p>
            <a:pPr lvl="0"/>
            <a:fld id="{F83C9FC3-A944-408D-9A46-754E6D713B93}" type="slidenum">
              <a:t>‹#›</a:t>
            </a:fld>
            <a:endParaRPr lang="en-US"/>
          </a:p>
        </p:txBody>
      </p:sp>
    </p:spTree>
    <p:extLst>
      <p:ext uri="{BB962C8B-B14F-4D97-AF65-F5344CB8AC3E}">
        <p14:creationId xmlns:p14="http://schemas.microsoft.com/office/powerpoint/2010/main" val="71980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C928D759-1950-B33F-EC6C-EB64135969A8}"/>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0928B89C-A2C1-F5F8-46E0-EBDD9EF3E7E2}"/>
              </a:ext>
            </a:extLst>
          </p:cNvPr>
          <p:cNvSpPr txBox="1">
            <a:spLocks noGrp="1"/>
          </p:cNvSpPr>
          <p:nvPr>
            <p:ph type="title"/>
          </p:nvPr>
        </p:nvSpPr>
        <p:spPr>
          <a:xfrm>
            <a:off x="685800" y="609603"/>
            <a:ext cx="10131423" cy="3124203"/>
          </a:xfrm>
        </p:spPr>
        <p:txBody>
          <a:bodyPr/>
          <a:lstStyle>
            <a:lvl1pPr>
              <a:defRPr sz="3200" cap="none"/>
            </a:lvl1pPr>
          </a:lstStyle>
          <a:p>
            <a:pPr lvl="0"/>
            <a:r>
              <a:rPr lang="en-GB"/>
              <a:t>Click to edit Master title style</a:t>
            </a:r>
            <a:endParaRPr lang="en-US"/>
          </a:p>
        </p:txBody>
      </p:sp>
      <p:sp>
        <p:nvSpPr>
          <p:cNvPr id="4" name="Text Placeholder 2">
            <a:extLst>
              <a:ext uri="{FF2B5EF4-FFF2-40B4-BE49-F238E27FC236}">
                <a16:creationId xmlns:a16="http://schemas.microsoft.com/office/drawing/2014/main" id="{64E91E66-7E90-FEAF-53FE-5F26712F6B13}"/>
              </a:ext>
            </a:extLst>
          </p:cNvPr>
          <p:cNvSpPr txBox="1">
            <a:spLocks noGrp="1"/>
          </p:cNvSpPr>
          <p:nvPr>
            <p:ph type="body" idx="4294967295"/>
          </p:nvPr>
        </p:nvSpPr>
        <p:spPr>
          <a:xfrm>
            <a:off x="685800" y="4343400"/>
            <a:ext cx="10131423" cy="1447796"/>
          </a:xfrm>
        </p:spPr>
        <p:txBody>
          <a:bodyPr/>
          <a:lstStyle>
            <a:lvl1pPr marL="0" indent="0">
              <a:buNone/>
              <a:defRPr sz="2000"/>
            </a:lvl1pPr>
          </a:lstStyle>
          <a:p>
            <a:pPr lvl="0"/>
            <a:r>
              <a:rPr lang="en-GB"/>
              <a:t>Click to edit Master text styles</a:t>
            </a:r>
          </a:p>
        </p:txBody>
      </p:sp>
      <p:sp>
        <p:nvSpPr>
          <p:cNvPr id="5" name="Date Placeholder 3">
            <a:extLst>
              <a:ext uri="{FF2B5EF4-FFF2-40B4-BE49-F238E27FC236}">
                <a16:creationId xmlns:a16="http://schemas.microsoft.com/office/drawing/2014/main" id="{2B1DF0D2-79D3-1E2B-1286-C1A349A79761}"/>
              </a:ext>
            </a:extLst>
          </p:cNvPr>
          <p:cNvSpPr txBox="1">
            <a:spLocks noGrp="1"/>
          </p:cNvSpPr>
          <p:nvPr>
            <p:ph type="dt" sz="half" idx="7"/>
          </p:nvPr>
        </p:nvSpPr>
        <p:spPr>
          <a:xfrm>
            <a:off x="8589663" y="5870576"/>
            <a:ext cx="1600200" cy="377820"/>
          </a:xfrm>
        </p:spPr>
        <p:txBody>
          <a:bodyPr/>
          <a:lstStyle>
            <a:lvl1pPr>
              <a:defRPr/>
            </a:lvl1pPr>
          </a:lstStyle>
          <a:p>
            <a:pPr lvl="0"/>
            <a:fld id="{40C6C4A3-92BB-43D0-9970-52D420DFFCB8}" type="datetime1">
              <a:rPr lang="en-US"/>
              <a:pPr lvl="0"/>
              <a:t>9/9/2024</a:t>
            </a:fld>
            <a:endParaRPr lang="en-US"/>
          </a:p>
        </p:txBody>
      </p:sp>
      <p:sp>
        <p:nvSpPr>
          <p:cNvPr id="6" name="Footer Placeholder 4">
            <a:extLst>
              <a:ext uri="{FF2B5EF4-FFF2-40B4-BE49-F238E27FC236}">
                <a16:creationId xmlns:a16="http://schemas.microsoft.com/office/drawing/2014/main" id="{D5DD7200-69D6-E725-28C7-3D9E61FFAB6A}"/>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441F6850-C16A-FF66-001E-C54618BC43B3}"/>
              </a:ext>
            </a:extLst>
          </p:cNvPr>
          <p:cNvSpPr txBox="1">
            <a:spLocks noGrp="1"/>
          </p:cNvSpPr>
          <p:nvPr>
            <p:ph type="sldNum" sz="quarter" idx="8"/>
          </p:nvPr>
        </p:nvSpPr>
        <p:spPr>
          <a:xfrm>
            <a:off x="10266060" y="5870576"/>
            <a:ext cx="551163" cy="377820"/>
          </a:xfrm>
        </p:spPr>
        <p:txBody>
          <a:bodyPr/>
          <a:lstStyle>
            <a:lvl1pPr>
              <a:defRPr/>
            </a:lvl1pPr>
          </a:lstStyle>
          <a:p>
            <a:pPr lvl="0"/>
            <a:fld id="{932D2267-21D2-454A-AF86-9C2F94F64DBE}" type="slidenum">
              <a:t>‹#›</a:t>
            </a:fld>
            <a:endParaRPr lang="en-US"/>
          </a:p>
        </p:txBody>
      </p:sp>
    </p:spTree>
    <p:extLst>
      <p:ext uri="{BB962C8B-B14F-4D97-AF65-F5344CB8AC3E}">
        <p14:creationId xmlns:p14="http://schemas.microsoft.com/office/powerpoint/2010/main" val="154422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 name="Picture 15" descr="Celestia-R1---OverlayContentHD.png">
            <a:extLst>
              <a:ext uri="{FF2B5EF4-FFF2-40B4-BE49-F238E27FC236}">
                <a16:creationId xmlns:a16="http://schemas.microsoft.com/office/drawing/2014/main" id="{1C2CE83A-8D2A-E75B-5CC6-87B6F515155C}"/>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extBox 14">
            <a:extLst>
              <a:ext uri="{FF2B5EF4-FFF2-40B4-BE49-F238E27FC236}">
                <a16:creationId xmlns:a16="http://schemas.microsoft.com/office/drawing/2014/main" id="{15D39AE9-0770-875B-3A3E-6BAD10C94735}"/>
              </a:ext>
            </a:extLst>
          </p:cNvPr>
          <p:cNvSpPr txBox="1"/>
          <p:nvPr/>
        </p:nvSpPr>
        <p:spPr>
          <a:xfrm>
            <a:off x="10237869"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0">
            <a:extLst>
              <a:ext uri="{FF2B5EF4-FFF2-40B4-BE49-F238E27FC236}">
                <a16:creationId xmlns:a16="http://schemas.microsoft.com/office/drawing/2014/main" id="{BB2C266E-26FA-8ED7-CDD3-4A9326C1CAC8}"/>
              </a:ext>
            </a:extLst>
          </p:cNvPr>
          <p:cNvSpPr txBox="1"/>
          <p:nvPr/>
        </p:nvSpPr>
        <p:spPr>
          <a:xfrm>
            <a:off x="488271" y="823334"/>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52225FF3-A5A7-2D89-18C2-F87EEAB94825}"/>
              </a:ext>
            </a:extLst>
          </p:cNvPr>
          <p:cNvSpPr txBox="1">
            <a:spLocks noGrp="1"/>
          </p:cNvSpPr>
          <p:nvPr>
            <p:ph type="title"/>
          </p:nvPr>
        </p:nvSpPr>
        <p:spPr>
          <a:xfrm>
            <a:off x="992270" y="609603"/>
            <a:ext cx="9550395" cy="2743200"/>
          </a:xfrm>
        </p:spPr>
        <p:txBody>
          <a:bodyPr/>
          <a:lstStyle>
            <a:lvl1pPr>
              <a:defRPr sz="3200" cap="none"/>
            </a:lvl1pPr>
          </a:lstStyle>
          <a:p>
            <a:pPr lvl="0"/>
            <a:r>
              <a:rPr lang="en-GB"/>
              <a:t>Click to edit Master title style</a:t>
            </a:r>
            <a:endParaRPr lang="en-US"/>
          </a:p>
        </p:txBody>
      </p:sp>
      <p:sp>
        <p:nvSpPr>
          <p:cNvPr id="6" name="Text Placeholder 9">
            <a:extLst>
              <a:ext uri="{FF2B5EF4-FFF2-40B4-BE49-F238E27FC236}">
                <a16:creationId xmlns:a16="http://schemas.microsoft.com/office/drawing/2014/main" id="{9BEB6B2F-C8A4-CE1F-FE17-4933EDA8BAEF}"/>
              </a:ext>
            </a:extLst>
          </p:cNvPr>
          <p:cNvSpPr txBox="1">
            <a:spLocks noGrp="1"/>
          </p:cNvSpPr>
          <p:nvPr>
            <p:ph type="body" idx="4294967295"/>
          </p:nvPr>
        </p:nvSpPr>
        <p:spPr>
          <a:xfrm>
            <a:off x="1097874" y="3352803"/>
            <a:ext cx="9339187" cy="381003"/>
          </a:xfrm>
        </p:spPr>
        <p:txBody>
          <a:bodyPr/>
          <a:lstStyle>
            <a:lvl1pPr marL="0" indent="0">
              <a:buNone/>
              <a:defRPr/>
            </a:lvl1pPr>
          </a:lstStyle>
          <a:p>
            <a:pPr lvl="0"/>
            <a:r>
              <a:rPr lang="en-GB"/>
              <a:t>Click to edit Master text styles</a:t>
            </a:r>
          </a:p>
        </p:txBody>
      </p:sp>
      <p:sp>
        <p:nvSpPr>
          <p:cNvPr id="7" name="Text Placeholder 2">
            <a:extLst>
              <a:ext uri="{FF2B5EF4-FFF2-40B4-BE49-F238E27FC236}">
                <a16:creationId xmlns:a16="http://schemas.microsoft.com/office/drawing/2014/main" id="{2DAEE99A-62C2-4EB9-EFF1-809E174E0222}"/>
              </a:ext>
            </a:extLst>
          </p:cNvPr>
          <p:cNvSpPr txBox="1">
            <a:spLocks noGrp="1"/>
          </p:cNvSpPr>
          <p:nvPr>
            <p:ph type="body" idx="4294967295"/>
          </p:nvPr>
        </p:nvSpPr>
        <p:spPr>
          <a:xfrm>
            <a:off x="687464" y="4343400"/>
            <a:ext cx="10152363" cy="1447796"/>
          </a:xfrm>
        </p:spPr>
        <p:txBody>
          <a:bodyPr/>
          <a:lstStyle>
            <a:lvl1pPr marL="0" indent="0">
              <a:buNone/>
              <a:defRPr sz="2000"/>
            </a:lvl1pPr>
          </a:lstStyle>
          <a:p>
            <a:pPr lvl="0"/>
            <a:r>
              <a:rPr lang="en-GB"/>
              <a:t>Click to edit Master text styles</a:t>
            </a:r>
          </a:p>
        </p:txBody>
      </p:sp>
      <p:sp>
        <p:nvSpPr>
          <p:cNvPr id="8" name="Date Placeholder 3">
            <a:extLst>
              <a:ext uri="{FF2B5EF4-FFF2-40B4-BE49-F238E27FC236}">
                <a16:creationId xmlns:a16="http://schemas.microsoft.com/office/drawing/2014/main" id="{2CCC5AD6-320A-E3AF-3034-8D6D5695016A}"/>
              </a:ext>
            </a:extLst>
          </p:cNvPr>
          <p:cNvSpPr txBox="1">
            <a:spLocks noGrp="1"/>
          </p:cNvSpPr>
          <p:nvPr>
            <p:ph type="dt" sz="half" idx="7"/>
          </p:nvPr>
        </p:nvSpPr>
        <p:spPr>
          <a:xfrm>
            <a:off x="8589663" y="5870576"/>
            <a:ext cx="1600200" cy="377820"/>
          </a:xfrm>
        </p:spPr>
        <p:txBody>
          <a:bodyPr/>
          <a:lstStyle>
            <a:lvl1pPr>
              <a:defRPr/>
            </a:lvl1pPr>
          </a:lstStyle>
          <a:p>
            <a:pPr lvl="0"/>
            <a:fld id="{5EB1D057-66D9-4F6C-AEC4-36AC22510F5D}" type="datetime1">
              <a:rPr lang="en-US"/>
              <a:pPr lvl="0"/>
              <a:t>9/9/2024</a:t>
            </a:fld>
            <a:endParaRPr lang="en-US"/>
          </a:p>
        </p:txBody>
      </p:sp>
      <p:sp>
        <p:nvSpPr>
          <p:cNvPr id="9" name="Footer Placeholder 4">
            <a:extLst>
              <a:ext uri="{FF2B5EF4-FFF2-40B4-BE49-F238E27FC236}">
                <a16:creationId xmlns:a16="http://schemas.microsoft.com/office/drawing/2014/main" id="{566DD765-A5D4-E008-53F3-14AB8B598586}"/>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94A4C3CD-F822-C0AA-C8DF-37981BFB11B1}"/>
              </a:ext>
            </a:extLst>
          </p:cNvPr>
          <p:cNvSpPr txBox="1">
            <a:spLocks noGrp="1"/>
          </p:cNvSpPr>
          <p:nvPr>
            <p:ph type="sldNum" sz="quarter" idx="8"/>
          </p:nvPr>
        </p:nvSpPr>
        <p:spPr>
          <a:xfrm>
            <a:off x="10266060" y="5870576"/>
            <a:ext cx="551163" cy="377820"/>
          </a:xfrm>
        </p:spPr>
        <p:txBody>
          <a:bodyPr/>
          <a:lstStyle>
            <a:lvl1pPr>
              <a:defRPr/>
            </a:lvl1pPr>
          </a:lstStyle>
          <a:p>
            <a:pPr lvl="0"/>
            <a:fld id="{190BF363-ACF3-4CB4-B8DE-4233C510FAF1}" type="slidenum">
              <a:t>‹#›</a:t>
            </a:fld>
            <a:endParaRPr lang="en-US"/>
          </a:p>
        </p:txBody>
      </p:sp>
    </p:spTree>
    <p:extLst>
      <p:ext uri="{BB962C8B-B14F-4D97-AF65-F5344CB8AC3E}">
        <p14:creationId xmlns:p14="http://schemas.microsoft.com/office/powerpoint/2010/main" val="1432727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B491BAF8-6593-E60C-88D8-847883C0076C}"/>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81C39FA3-DDC4-ED50-38FB-F0FEEAA0F6AB}"/>
              </a:ext>
            </a:extLst>
          </p:cNvPr>
          <p:cNvSpPr txBox="1">
            <a:spLocks noGrp="1"/>
          </p:cNvSpPr>
          <p:nvPr>
            <p:ph type="title"/>
          </p:nvPr>
        </p:nvSpPr>
        <p:spPr>
          <a:xfrm>
            <a:off x="685800" y="3308582"/>
            <a:ext cx="10131423" cy="1468800"/>
          </a:xfrm>
        </p:spPr>
        <p:txBody>
          <a:bodyPr anchor="b"/>
          <a:lstStyle>
            <a:lvl1pPr>
              <a:defRPr sz="3200" cap="none"/>
            </a:lvl1pPr>
          </a:lstStyle>
          <a:p>
            <a:pPr lvl="0"/>
            <a:r>
              <a:rPr lang="en-GB"/>
              <a:t>Click to edit Master title style</a:t>
            </a:r>
            <a:endParaRPr lang="en-US"/>
          </a:p>
        </p:txBody>
      </p:sp>
      <p:sp>
        <p:nvSpPr>
          <p:cNvPr id="4" name="Text Placeholder 2">
            <a:extLst>
              <a:ext uri="{FF2B5EF4-FFF2-40B4-BE49-F238E27FC236}">
                <a16:creationId xmlns:a16="http://schemas.microsoft.com/office/drawing/2014/main" id="{F782CDF3-B298-0BE6-2D8A-512BA559CD83}"/>
              </a:ext>
            </a:extLst>
          </p:cNvPr>
          <p:cNvSpPr txBox="1">
            <a:spLocks noGrp="1"/>
          </p:cNvSpPr>
          <p:nvPr>
            <p:ph type="body" idx="4294967295"/>
          </p:nvPr>
        </p:nvSpPr>
        <p:spPr>
          <a:xfrm>
            <a:off x="685800" y="4777383"/>
            <a:ext cx="10131423" cy="860395"/>
          </a:xfrm>
        </p:spPr>
        <p:txBody>
          <a:bodyPr anchor="t"/>
          <a:lstStyle>
            <a:lvl1pPr marL="0" indent="0">
              <a:buNone/>
              <a:defRPr sz="2000"/>
            </a:lvl1pPr>
          </a:lstStyle>
          <a:p>
            <a:pPr lvl="0"/>
            <a:r>
              <a:rPr lang="en-GB"/>
              <a:t>Click to edit Master text styles</a:t>
            </a:r>
          </a:p>
        </p:txBody>
      </p:sp>
      <p:sp>
        <p:nvSpPr>
          <p:cNvPr id="5" name="Date Placeholder 3">
            <a:extLst>
              <a:ext uri="{FF2B5EF4-FFF2-40B4-BE49-F238E27FC236}">
                <a16:creationId xmlns:a16="http://schemas.microsoft.com/office/drawing/2014/main" id="{E76D2334-2746-E23A-5D42-1E52BF5E907E}"/>
              </a:ext>
            </a:extLst>
          </p:cNvPr>
          <p:cNvSpPr txBox="1">
            <a:spLocks noGrp="1"/>
          </p:cNvSpPr>
          <p:nvPr>
            <p:ph type="dt" sz="half" idx="7"/>
          </p:nvPr>
        </p:nvSpPr>
        <p:spPr>
          <a:xfrm>
            <a:off x="8589663" y="5870576"/>
            <a:ext cx="1600200" cy="377820"/>
          </a:xfrm>
        </p:spPr>
        <p:txBody>
          <a:bodyPr/>
          <a:lstStyle>
            <a:lvl1pPr>
              <a:defRPr/>
            </a:lvl1pPr>
          </a:lstStyle>
          <a:p>
            <a:pPr lvl="0"/>
            <a:fld id="{63FB4F1B-AF1F-4AE7-9C2F-FC5DA00FC953}" type="datetime1">
              <a:rPr lang="en-US"/>
              <a:pPr lvl="0"/>
              <a:t>9/9/2024</a:t>
            </a:fld>
            <a:endParaRPr lang="en-US"/>
          </a:p>
        </p:txBody>
      </p:sp>
      <p:sp>
        <p:nvSpPr>
          <p:cNvPr id="6" name="Footer Placeholder 4">
            <a:extLst>
              <a:ext uri="{FF2B5EF4-FFF2-40B4-BE49-F238E27FC236}">
                <a16:creationId xmlns:a16="http://schemas.microsoft.com/office/drawing/2014/main" id="{7B41F2C6-F379-8583-0D47-5D3E6D7D8039}"/>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DF250B6E-723B-0B5B-8D97-55442343E0EE}"/>
              </a:ext>
            </a:extLst>
          </p:cNvPr>
          <p:cNvSpPr txBox="1">
            <a:spLocks noGrp="1"/>
          </p:cNvSpPr>
          <p:nvPr>
            <p:ph type="sldNum" sz="quarter" idx="8"/>
          </p:nvPr>
        </p:nvSpPr>
        <p:spPr>
          <a:xfrm>
            <a:off x="10266060" y="5870576"/>
            <a:ext cx="551163" cy="377820"/>
          </a:xfrm>
        </p:spPr>
        <p:txBody>
          <a:bodyPr/>
          <a:lstStyle>
            <a:lvl1pPr>
              <a:defRPr/>
            </a:lvl1pPr>
          </a:lstStyle>
          <a:p>
            <a:pPr lvl="0"/>
            <a:fld id="{7CBF5088-CD24-407B-AC9B-81DD6DC5BBA5}" type="slidenum">
              <a:t>‹#›</a:t>
            </a:fld>
            <a:endParaRPr lang="en-US"/>
          </a:p>
        </p:txBody>
      </p:sp>
    </p:spTree>
    <p:extLst>
      <p:ext uri="{BB962C8B-B14F-4D97-AF65-F5344CB8AC3E}">
        <p14:creationId xmlns:p14="http://schemas.microsoft.com/office/powerpoint/2010/main" val="89994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 name="Picture 10" descr="Celestia-R1---OverlayContentHD.png">
            <a:extLst>
              <a:ext uri="{FF2B5EF4-FFF2-40B4-BE49-F238E27FC236}">
                <a16:creationId xmlns:a16="http://schemas.microsoft.com/office/drawing/2014/main" id="{1274DEBA-4482-546D-1332-0C6BB85FE11A}"/>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extBox 12">
            <a:extLst>
              <a:ext uri="{FF2B5EF4-FFF2-40B4-BE49-F238E27FC236}">
                <a16:creationId xmlns:a16="http://schemas.microsoft.com/office/drawing/2014/main" id="{D45C3771-BBA3-D6EE-817B-5B3C6EE0A9CF}"/>
              </a:ext>
            </a:extLst>
          </p:cNvPr>
          <p:cNvSpPr txBox="1"/>
          <p:nvPr/>
        </p:nvSpPr>
        <p:spPr>
          <a:xfrm>
            <a:off x="10237869"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3">
            <a:extLst>
              <a:ext uri="{FF2B5EF4-FFF2-40B4-BE49-F238E27FC236}">
                <a16:creationId xmlns:a16="http://schemas.microsoft.com/office/drawing/2014/main" id="{0A075EEB-994C-BF6F-54A9-7ED26016F7EB}"/>
              </a:ext>
            </a:extLst>
          </p:cNvPr>
          <p:cNvSpPr txBox="1"/>
          <p:nvPr/>
        </p:nvSpPr>
        <p:spPr>
          <a:xfrm>
            <a:off x="488271" y="823334"/>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2D46F6A1-184B-026F-EFB9-A7D051523039}"/>
              </a:ext>
            </a:extLst>
          </p:cNvPr>
          <p:cNvSpPr txBox="1">
            <a:spLocks noGrp="1"/>
          </p:cNvSpPr>
          <p:nvPr>
            <p:ph type="title"/>
          </p:nvPr>
        </p:nvSpPr>
        <p:spPr>
          <a:xfrm>
            <a:off x="992270" y="609603"/>
            <a:ext cx="9550395" cy="2743200"/>
          </a:xfrm>
        </p:spPr>
        <p:txBody>
          <a:bodyPr/>
          <a:lstStyle>
            <a:lvl1pPr>
              <a:defRPr sz="3200" cap="none"/>
            </a:lvl1pPr>
          </a:lstStyle>
          <a:p>
            <a:pPr lvl="0"/>
            <a:r>
              <a:rPr lang="en-GB"/>
              <a:t>Click to edit Master title style</a:t>
            </a:r>
            <a:endParaRPr lang="en-US"/>
          </a:p>
        </p:txBody>
      </p:sp>
      <p:sp>
        <p:nvSpPr>
          <p:cNvPr id="6" name="Text Placeholder 9">
            <a:extLst>
              <a:ext uri="{FF2B5EF4-FFF2-40B4-BE49-F238E27FC236}">
                <a16:creationId xmlns:a16="http://schemas.microsoft.com/office/drawing/2014/main" id="{59D68A8B-26C5-69CF-F36B-CFE2BAA01FE0}"/>
              </a:ext>
            </a:extLst>
          </p:cNvPr>
          <p:cNvSpPr txBox="1">
            <a:spLocks noGrp="1"/>
          </p:cNvSpPr>
          <p:nvPr>
            <p:ph type="body" idx="4294967295"/>
          </p:nvPr>
        </p:nvSpPr>
        <p:spPr>
          <a:xfrm>
            <a:off x="685800" y="3886200"/>
            <a:ext cx="10135438" cy="888997"/>
          </a:xfrm>
        </p:spPr>
        <p:txBody>
          <a:bodyPr anchor="b"/>
          <a:lstStyle>
            <a:lvl1pPr marL="0">
              <a:buNone/>
              <a:defRPr sz="2400"/>
            </a:lvl1pPr>
          </a:lstStyle>
          <a:p>
            <a:pPr lvl="0"/>
            <a:r>
              <a:rPr lang="en-GB"/>
              <a:t>Click to edit Master text styles</a:t>
            </a:r>
          </a:p>
        </p:txBody>
      </p:sp>
      <p:sp>
        <p:nvSpPr>
          <p:cNvPr id="7" name="Text Placeholder 2">
            <a:extLst>
              <a:ext uri="{FF2B5EF4-FFF2-40B4-BE49-F238E27FC236}">
                <a16:creationId xmlns:a16="http://schemas.microsoft.com/office/drawing/2014/main" id="{8EF6CAB4-93DB-CF00-3730-1DD7F8E2D523}"/>
              </a:ext>
            </a:extLst>
          </p:cNvPr>
          <p:cNvSpPr txBox="1">
            <a:spLocks noGrp="1"/>
          </p:cNvSpPr>
          <p:nvPr>
            <p:ph type="body" idx="4294967295"/>
          </p:nvPr>
        </p:nvSpPr>
        <p:spPr>
          <a:xfrm>
            <a:off x="685800" y="4775197"/>
            <a:ext cx="10135438" cy="1015998"/>
          </a:xfrm>
        </p:spPr>
        <p:txBody>
          <a:bodyPr anchor="t"/>
          <a:lstStyle>
            <a:lvl1pPr marL="0" indent="0">
              <a:buNone/>
              <a:defRPr/>
            </a:lvl1pPr>
          </a:lstStyle>
          <a:p>
            <a:pPr lvl="0"/>
            <a:r>
              <a:rPr lang="en-GB"/>
              <a:t>Click to edit Master text styles</a:t>
            </a:r>
          </a:p>
        </p:txBody>
      </p:sp>
      <p:sp>
        <p:nvSpPr>
          <p:cNvPr id="8" name="Date Placeholder 3">
            <a:extLst>
              <a:ext uri="{FF2B5EF4-FFF2-40B4-BE49-F238E27FC236}">
                <a16:creationId xmlns:a16="http://schemas.microsoft.com/office/drawing/2014/main" id="{3DBF3E82-C6A6-7277-F7CD-EDDC3B960E42}"/>
              </a:ext>
            </a:extLst>
          </p:cNvPr>
          <p:cNvSpPr txBox="1">
            <a:spLocks noGrp="1"/>
          </p:cNvSpPr>
          <p:nvPr>
            <p:ph type="dt" sz="half" idx="7"/>
          </p:nvPr>
        </p:nvSpPr>
        <p:spPr>
          <a:xfrm>
            <a:off x="8589663" y="5870576"/>
            <a:ext cx="1600200" cy="377820"/>
          </a:xfrm>
        </p:spPr>
        <p:txBody>
          <a:bodyPr/>
          <a:lstStyle>
            <a:lvl1pPr>
              <a:defRPr/>
            </a:lvl1pPr>
          </a:lstStyle>
          <a:p>
            <a:pPr lvl="0"/>
            <a:fld id="{BB7583F5-CEFC-4389-8CDC-0AA769299DB4}" type="datetime1">
              <a:rPr lang="en-US"/>
              <a:pPr lvl="0"/>
              <a:t>9/9/2024</a:t>
            </a:fld>
            <a:endParaRPr lang="en-US"/>
          </a:p>
        </p:txBody>
      </p:sp>
      <p:sp>
        <p:nvSpPr>
          <p:cNvPr id="9" name="Footer Placeholder 4">
            <a:extLst>
              <a:ext uri="{FF2B5EF4-FFF2-40B4-BE49-F238E27FC236}">
                <a16:creationId xmlns:a16="http://schemas.microsoft.com/office/drawing/2014/main" id="{F9D03807-0D1C-2CE1-A986-230C0EFCB115}"/>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EE2F6FBC-F7A5-1266-AEE7-33A6AB88908D}"/>
              </a:ext>
            </a:extLst>
          </p:cNvPr>
          <p:cNvSpPr txBox="1">
            <a:spLocks noGrp="1"/>
          </p:cNvSpPr>
          <p:nvPr>
            <p:ph type="sldNum" sz="quarter" idx="8"/>
          </p:nvPr>
        </p:nvSpPr>
        <p:spPr>
          <a:xfrm>
            <a:off x="10266060" y="5870576"/>
            <a:ext cx="551163" cy="377820"/>
          </a:xfrm>
        </p:spPr>
        <p:txBody>
          <a:bodyPr/>
          <a:lstStyle>
            <a:lvl1pPr>
              <a:defRPr/>
            </a:lvl1pPr>
          </a:lstStyle>
          <a:p>
            <a:pPr lvl="0"/>
            <a:fld id="{70E2196E-5D1F-48DC-9FE6-198289971B91}" type="slidenum">
              <a:t>‹#›</a:t>
            </a:fld>
            <a:endParaRPr lang="en-US"/>
          </a:p>
        </p:txBody>
      </p:sp>
    </p:spTree>
    <p:extLst>
      <p:ext uri="{BB962C8B-B14F-4D97-AF65-F5344CB8AC3E}">
        <p14:creationId xmlns:p14="http://schemas.microsoft.com/office/powerpoint/2010/main" val="145175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DE377495-617E-706A-A858-AF3E5E58559D}"/>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80E5231A-E165-09CD-9AB9-6704566F1542}"/>
              </a:ext>
            </a:extLst>
          </p:cNvPr>
          <p:cNvSpPr txBox="1">
            <a:spLocks noGrp="1"/>
          </p:cNvSpPr>
          <p:nvPr>
            <p:ph type="title"/>
          </p:nvPr>
        </p:nvSpPr>
        <p:spPr>
          <a:xfrm>
            <a:off x="685800" y="609603"/>
            <a:ext cx="10131423" cy="2743200"/>
          </a:xfrm>
        </p:spPr>
        <p:txBody>
          <a:bodyPr/>
          <a:lstStyle>
            <a:lvl1pPr>
              <a:defRPr/>
            </a:lvl1pPr>
          </a:lstStyle>
          <a:p>
            <a:pPr lvl="0"/>
            <a:r>
              <a:rPr lang="en-GB"/>
              <a:t>Click to edit Master title style</a:t>
            </a:r>
            <a:endParaRPr lang="en-US"/>
          </a:p>
        </p:txBody>
      </p:sp>
      <p:sp>
        <p:nvSpPr>
          <p:cNvPr id="4" name="Text Placeholder 9">
            <a:extLst>
              <a:ext uri="{FF2B5EF4-FFF2-40B4-BE49-F238E27FC236}">
                <a16:creationId xmlns:a16="http://schemas.microsoft.com/office/drawing/2014/main" id="{8CE14272-DA3A-380E-E322-71DCFDBFA219}"/>
              </a:ext>
            </a:extLst>
          </p:cNvPr>
          <p:cNvSpPr txBox="1">
            <a:spLocks noGrp="1"/>
          </p:cNvSpPr>
          <p:nvPr>
            <p:ph type="body" idx="4294967295"/>
          </p:nvPr>
        </p:nvSpPr>
        <p:spPr>
          <a:xfrm>
            <a:off x="685800" y="3505196"/>
            <a:ext cx="10131423" cy="838203"/>
          </a:xfrm>
        </p:spPr>
        <p:txBody>
          <a:bodyPr anchor="b"/>
          <a:lstStyle>
            <a:lvl1pPr marL="0">
              <a:buNone/>
              <a:defRPr sz="2800"/>
            </a:lvl1pPr>
          </a:lstStyle>
          <a:p>
            <a:pPr lvl="0"/>
            <a:r>
              <a:rPr lang="en-GB"/>
              <a:t>Click to edit Master text styles</a:t>
            </a:r>
          </a:p>
        </p:txBody>
      </p:sp>
      <p:sp>
        <p:nvSpPr>
          <p:cNvPr id="5" name="Text Placeholder 2">
            <a:extLst>
              <a:ext uri="{FF2B5EF4-FFF2-40B4-BE49-F238E27FC236}">
                <a16:creationId xmlns:a16="http://schemas.microsoft.com/office/drawing/2014/main" id="{7A20AF5C-239F-1C08-EE0A-33BEE8CA9DE5}"/>
              </a:ext>
            </a:extLst>
          </p:cNvPr>
          <p:cNvSpPr txBox="1">
            <a:spLocks noGrp="1"/>
          </p:cNvSpPr>
          <p:nvPr>
            <p:ph type="body" idx="4294967295"/>
          </p:nvPr>
        </p:nvSpPr>
        <p:spPr>
          <a:xfrm>
            <a:off x="685800" y="4343400"/>
            <a:ext cx="10131423" cy="1447796"/>
          </a:xfrm>
        </p:spPr>
        <p:txBody>
          <a:bodyPr anchor="t"/>
          <a:lstStyle>
            <a:lvl1pPr marL="0" indent="0">
              <a:buNone/>
              <a:defRPr/>
            </a:lvl1pPr>
          </a:lstStyle>
          <a:p>
            <a:pPr lvl="0"/>
            <a:r>
              <a:rPr lang="en-GB"/>
              <a:t>Click to edit Master text styles</a:t>
            </a:r>
          </a:p>
        </p:txBody>
      </p:sp>
      <p:sp>
        <p:nvSpPr>
          <p:cNvPr id="6" name="Date Placeholder 3">
            <a:extLst>
              <a:ext uri="{FF2B5EF4-FFF2-40B4-BE49-F238E27FC236}">
                <a16:creationId xmlns:a16="http://schemas.microsoft.com/office/drawing/2014/main" id="{484C4391-AC14-DAF3-AEEA-0466CB23D324}"/>
              </a:ext>
            </a:extLst>
          </p:cNvPr>
          <p:cNvSpPr txBox="1">
            <a:spLocks noGrp="1"/>
          </p:cNvSpPr>
          <p:nvPr>
            <p:ph type="dt" sz="half" idx="7"/>
          </p:nvPr>
        </p:nvSpPr>
        <p:spPr>
          <a:xfrm>
            <a:off x="8589663" y="5870576"/>
            <a:ext cx="1600200" cy="377820"/>
          </a:xfrm>
        </p:spPr>
        <p:txBody>
          <a:bodyPr/>
          <a:lstStyle>
            <a:lvl1pPr>
              <a:defRPr/>
            </a:lvl1pPr>
          </a:lstStyle>
          <a:p>
            <a:pPr lvl="0"/>
            <a:fld id="{C70E7B4B-8DF6-4F6E-955A-32B0764B3087}" type="datetime1">
              <a:rPr lang="en-US"/>
              <a:pPr lvl="0"/>
              <a:t>9/9/2024</a:t>
            </a:fld>
            <a:endParaRPr lang="en-US"/>
          </a:p>
        </p:txBody>
      </p:sp>
      <p:sp>
        <p:nvSpPr>
          <p:cNvPr id="7" name="Footer Placeholder 4">
            <a:extLst>
              <a:ext uri="{FF2B5EF4-FFF2-40B4-BE49-F238E27FC236}">
                <a16:creationId xmlns:a16="http://schemas.microsoft.com/office/drawing/2014/main" id="{3EE06E68-16CA-CE91-4BC1-058767068F28}"/>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AB263F56-92FC-7DF1-119E-A2647F74FD18}"/>
              </a:ext>
            </a:extLst>
          </p:cNvPr>
          <p:cNvSpPr txBox="1">
            <a:spLocks noGrp="1"/>
          </p:cNvSpPr>
          <p:nvPr>
            <p:ph type="sldNum" sz="quarter" idx="8"/>
          </p:nvPr>
        </p:nvSpPr>
        <p:spPr>
          <a:xfrm>
            <a:off x="10266060" y="5870576"/>
            <a:ext cx="551163" cy="377820"/>
          </a:xfrm>
        </p:spPr>
        <p:txBody>
          <a:bodyPr/>
          <a:lstStyle>
            <a:lvl1pPr>
              <a:defRPr/>
            </a:lvl1pPr>
          </a:lstStyle>
          <a:p>
            <a:pPr lvl="0"/>
            <a:fld id="{133B9B2A-9FE3-43B9-A5CC-F1C94875BE27}" type="slidenum">
              <a:t>‹#›</a:t>
            </a:fld>
            <a:endParaRPr lang="en-US"/>
          </a:p>
        </p:txBody>
      </p:sp>
    </p:spTree>
    <p:extLst>
      <p:ext uri="{BB962C8B-B14F-4D97-AF65-F5344CB8AC3E}">
        <p14:creationId xmlns:p14="http://schemas.microsoft.com/office/powerpoint/2010/main" val="1897713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1A615233-6D5D-195B-AB4C-1D956978ED74}"/>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Vertical Text Placeholder 2">
            <a:extLst>
              <a:ext uri="{FF2B5EF4-FFF2-40B4-BE49-F238E27FC236}">
                <a16:creationId xmlns:a16="http://schemas.microsoft.com/office/drawing/2014/main" id="{9D761A64-6940-3D74-942D-A7EB105ADC50}"/>
              </a:ext>
            </a:extLst>
          </p:cNvPr>
          <p:cNvSpPr txBox="1">
            <a:spLocks noGrp="1"/>
          </p:cNvSpPr>
          <p:nvPr>
            <p:ph type="body" orient="vert" idx="1"/>
          </p:nvPr>
        </p:nvSpPr>
        <p:spPr>
          <a:xfrm>
            <a:off x="685800" y="2142064"/>
            <a:ext cx="10131423" cy="3649132"/>
          </a:xfrm>
        </p:spPr>
        <p:txBody>
          <a:bodyPr vert="eaVert"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6E0C9D-58AA-F48D-4771-E3316C3F710C}"/>
              </a:ext>
            </a:extLst>
          </p:cNvPr>
          <p:cNvSpPr txBox="1">
            <a:spLocks noGrp="1"/>
          </p:cNvSpPr>
          <p:nvPr>
            <p:ph type="dt" sz="half" idx="7"/>
          </p:nvPr>
        </p:nvSpPr>
        <p:spPr>
          <a:xfrm>
            <a:off x="8589663" y="5870576"/>
            <a:ext cx="1600200" cy="377820"/>
          </a:xfrm>
        </p:spPr>
        <p:txBody>
          <a:bodyPr/>
          <a:lstStyle>
            <a:lvl1pPr>
              <a:defRPr/>
            </a:lvl1pPr>
          </a:lstStyle>
          <a:p>
            <a:pPr lvl="0"/>
            <a:fld id="{BFE53BC5-3FEF-4637-A480-4706A94E4665}" type="datetime1">
              <a:rPr lang="en-US"/>
              <a:pPr lvl="0"/>
              <a:t>9/9/2024</a:t>
            </a:fld>
            <a:endParaRPr lang="en-US"/>
          </a:p>
        </p:txBody>
      </p:sp>
      <p:sp>
        <p:nvSpPr>
          <p:cNvPr id="5" name="Footer Placeholder 4">
            <a:extLst>
              <a:ext uri="{FF2B5EF4-FFF2-40B4-BE49-F238E27FC236}">
                <a16:creationId xmlns:a16="http://schemas.microsoft.com/office/drawing/2014/main" id="{B6A3AB15-ADF1-E6CF-18FE-512BEEAE5CEF}"/>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1E8F789-5146-DB2D-8B7A-92DD2D12321C}"/>
              </a:ext>
            </a:extLst>
          </p:cNvPr>
          <p:cNvSpPr txBox="1">
            <a:spLocks noGrp="1"/>
          </p:cNvSpPr>
          <p:nvPr>
            <p:ph type="sldNum" sz="quarter" idx="8"/>
          </p:nvPr>
        </p:nvSpPr>
        <p:spPr>
          <a:xfrm>
            <a:off x="10266060" y="5870576"/>
            <a:ext cx="551163" cy="377820"/>
          </a:xfrm>
        </p:spPr>
        <p:txBody>
          <a:bodyPr/>
          <a:lstStyle>
            <a:lvl1pPr>
              <a:defRPr/>
            </a:lvl1pPr>
          </a:lstStyle>
          <a:p>
            <a:pPr lvl="0"/>
            <a:fld id="{A8BC4C9B-97FC-4420-9515-DBD6B30CDB6B}" type="slidenum">
              <a:t>‹#›</a:t>
            </a:fld>
            <a:endParaRPr lang="en-US"/>
          </a:p>
        </p:txBody>
      </p:sp>
      <p:sp>
        <p:nvSpPr>
          <p:cNvPr id="7" name="Title 1">
            <a:extLst>
              <a:ext uri="{FF2B5EF4-FFF2-40B4-BE49-F238E27FC236}">
                <a16:creationId xmlns:a16="http://schemas.microsoft.com/office/drawing/2014/main" id="{F4D3AE86-3A78-1050-BEB5-A3BB39916E83}"/>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Tree>
    <p:extLst>
      <p:ext uri="{BB962C8B-B14F-4D97-AF65-F5344CB8AC3E}">
        <p14:creationId xmlns:p14="http://schemas.microsoft.com/office/powerpoint/2010/main" val="1676215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CCD7CF28-13C2-589B-9DB6-AF57026AEEAF}"/>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Vertical Title 1">
            <a:extLst>
              <a:ext uri="{FF2B5EF4-FFF2-40B4-BE49-F238E27FC236}">
                <a16:creationId xmlns:a16="http://schemas.microsoft.com/office/drawing/2014/main" id="{C5BA7D83-B374-83B6-F52D-31FE33305449}"/>
              </a:ext>
            </a:extLst>
          </p:cNvPr>
          <p:cNvSpPr txBox="1">
            <a:spLocks noGrp="1"/>
          </p:cNvSpPr>
          <p:nvPr>
            <p:ph type="title" orient="vert"/>
          </p:nvPr>
        </p:nvSpPr>
        <p:spPr>
          <a:xfrm>
            <a:off x="8658673" y="609603"/>
            <a:ext cx="2158550" cy="5181603"/>
          </a:xfrm>
        </p:spPr>
        <p:txBody>
          <a:bodyPr vert="eaVert"/>
          <a:lstStyle>
            <a:lvl1pPr>
              <a:defRPr/>
            </a:lvl1pPr>
          </a:lstStyle>
          <a:p>
            <a:pPr lvl="0"/>
            <a:r>
              <a:rPr lang="en-GB"/>
              <a:t>Click to edit Master title style</a:t>
            </a:r>
            <a:endParaRPr lang="en-US"/>
          </a:p>
        </p:txBody>
      </p:sp>
      <p:sp>
        <p:nvSpPr>
          <p:cNvPr id="4" name="Vertical Text Placeholder 2">
            <a:extLst>
              <a:ext uri="{FF2B5EF4-FFF2-40B4-BE49-F238E27FC236}">
                <a16:creationId xmlns:a16="http://schemas.microsoft.com/office/drawing/2014/main" id="{A1584236-A6F1-C1A9-58D0-441D3230EC50}"/>
              </a:ext>
            </a:extLst>
          </p:cNvPr>
          <p:cNvSpPr txBox="1">
            <a:spLocks noGrp="1"/>
          </p:cNvSpPr>
          <p:nvPr>
            <p:ph type="body" orient="vert" idx="1"/>
          </p:nvPr>
        </p:nvSpPr>
        <p:spPr>
          <a:xfrm>
            <a:off x="685800" y="609603"/>
            <a:ext cx="7832119" cy="5181603"/>
          </a:xfrm>
        </p:spPr>
        <p:txBody>
          <a:bodyPr vert="eaVert"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BEDCB34E-5BAD-1C63-A8EB-4075A8E03BFE}"/>
              </a:ext>
            </a:extLst>
          </p:cNvPr>
          <p:cNvSpPr txBox="1">
            <a:spLocks noGrp="1"/>
          </p:cNvSpPr>
          <p:nvPr>
            <p:ph type="dt" sz="half" idx="7"/>
          </p:nvPr>
        </p:nvSpPr>
        <p:spPr>
          <a:xfrm>
            <a:off x="8589663" y="5870576"/>
            <a:ext cx="1600200" cy="377820"/>
          </a:xfrm>
        </p:spPr>
        <p:txBody>
          <a:bodyPr/>
          <a:lstStyle>
            <a:lvl1pPr>
              <a:defRPr/>
            </a:lvl1pPr>
          </a:lstStyle>
          <a:p>
            <a:pPr lvl="0"/>
            <a:fld id="{E6BC4E2C-45BE-405B-8382-4E820D363B97}" type="datetime1">
              <a:rPr lang="en-US"/>
              <a:pPr lvl="0"/>
              <a:t>9/9/2024</a:t>
            </a:fld>
            <a:endParaRPr lang="en-US"/>
          </a:p>
        </p:txBody>
      </p:sp>
      <p:sp>
        <p:nvSpPr>
          <p:cNvPr id="6" name="Footer Placeholder 4">
            <a:extLst>
              <a:ext uri="{FF2B5EF4-FFF2-40B4-BE49-F238E27FC236}">
                <a16:creationId xmlns:a16="http://schemas.microsoft.com/office/drawing/2014/main" id="{9B422BD6-9509-4F88-3B13-AA86C75CFEDE}"/>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ED6C3468-6817-3F48-B8EC-E65B5E203512}"/>
              </a:ext>
            </a:extLst>
          </p:cNvPr>
          <p:cNvSpPr txBox="1">
            <a:spLocks noGrp="1"/>
          </p:cNvSpPr>
          <p:nvPr>
            <p:ph type="sldNum" sz="quarter" idx="8"/>
          </p:nvPr>
        </p:nvSpPr>
        <p:spPr>
          <a:xfrm>
            <a:off x="10266060" y="5870576"/>
            <a:ext cx="551163" cy="377820"/>
          </a:xfrm>
        </p:spPr>
        <p:txBody>
          <a:bodyPr/>
          <a:lstStyle>
            <a:lvl1pPr>
              <a:defRPr/>
            </a:lvl1pPr>
          </a:lstStyle>
          <a:p>
            <a:pPr lvl="0"/>
            <a:fld id="{B272A405-C162-416C-B287-ABC3D95112C4}" type="slidenum">
              <a:t>‹#›</a:t>
            </a:fld>
            <a:endParaRPr lang="en-US"/>
          </a:p>
        </p:txBody>
      </p:sp>
    </p:spTree>
    <p:extLst>
      <p:ext uri="{BB962C8B-B14F-4D97-AF65-F5344CB8AC3E}">
        <p14:creationId xmlns:p14="http://schemas.microsoft.com/office/powerpoint/2010/main" val="154766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5A8653FE-81BD-C907-3D07-173F03E72E67}"/>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CA36FA1E-E58B-7FE7-17D8-26D464F584C0}"/>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4" name="Content Placeholder 2">
            <a:extLst>
              <a:ext uri="{FF2B5EF4-FFF2-40B4-BE49-F238E27FC236}">
                <a16:creationId xmlns:a16="http://schemas.microsoft.com/office/drawing/2014/main" id="{9FADA75B-8D43-B1BD-E042-1AAEBEC87FDA}"/>
              </a:ext>
            </a:extLst>
          </p:cNvPr>
          <p:cNvSpPr txBox="1">
            <a:spLocks noGrp="1"/>
          </p:cNvSpPr>
          <p:nvPr>
            <p:ph idx="1"/>
          </p:nvPr>
        </p:nvSpPr>
        <p:spPr>
          <a:xfrm>
            <a:off x="685800" y="2142064"/>
            <a:ext cx="10131423" cy="364913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277C5B8D-D55C-66B0-2AE7-E697392BFBB3}"/>
              </a:ext>
            </a:extLst>
          </p:cNvPr>
          <p:cNvSpPr txBox="1">
            <a:spLocks noGrp="1"/>
          </p:cNvSpPr>
          <p:nvPr>
            <p:ph type="dt" sz="half" idx="7"/>
          </p:nvPr>
        </p:nvSpPr>
        <p:spPr>
          <a:xfrm>
            <a:off x="8589663" y="5870576"/>
            <a:ext cx="1600200" cy="377820"/>
          </a:xfrm>
        </p:spPr>
        <p:txBody>
          <a:bodyPr/>
          <a:lstStyle>
            <a:lvl1pPr>
              <a:defRPr/>
            </a:lvl1pPr>
          </a:lstStyle>
          <a:p>
            <a:pPr lvl="0"/>
            <a:fld id="{DEB2DA7E-F218-4BA8-BA72-A6ED75E5BFA7}" type="datetime1">
              <a:rPr lang="en-US"/>
              <a:pPr lvl="0"/>
              <a:t>9/9/2024</a:t>
            </a:fld>
            <a:endParaRPr lang="en-US"/>
          </a:p>
        </p:txBody>
      </p:sp>
      <p:sp>
        <p:nvSpPr>
          <p:cNvPr id="6" name="Footer Placeholder 4">
            <a:extLst>
              <a:ext uri="{FF2B5EF4-FFF2-40B4-BE49-F238E27FC236}">
                <a16:creationId xmlns:a16="http://schemas.microsoft.com/office/drawing/2014/main" id="{8D0B26DD-852A-C30E-43CD-CD9BA74484C2}"/>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B6930E82-E569-4EAB-06EF-CD9625107DE4}"/>
              </a:ext>
            </a:extLst>
          </p:cNvPr>
          <p:cNvSpPr txBox="1">
            <a:spLocks noGrp="1"/>
          </p:cNvSpPr>
          <p:nvPr>
            <p:ph type="sldNum" sz="quarter" idx="8"/>
          </p:nvPr>
        </p:nvSpPr>
        <p:spPr>
          <a:xfrm>
            <a:off x="10266060" y="5870576"/>
            <a:ext cx="551163" cy="377820"/>
          </a:xfrm>
        </p:spPr>
        <p:txBody>
          <a:bodyPr/>
          <a:lstStyle>
            <a:lvl1pPr>
              <a:defRPr/>
            </a:lvl1pPr>
          </a:lstStyle>
          <a:p>
            <a:pPr lvl="0"/>
            <a:fld id="{6D50050B-95F0-4527-A1D7-F691B4A2C44B}" type="slidenum">
              <a:t>‹#›</a:t>
            </a:fld>
            <a:endParaRPr lang="en-US"/>
          </a:p>
        </p:txBody>
      </p:sp>
    </p:spTree>
    <p:extLst>
      <p:ext uri="{BB962C8B-B14F-4D97-AF65-F5344CB8AC3E}">
        <p14:creationId xmlns:p14="http://schemas.microsoft.com/office/powerpoint/2010/main" val="4744922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2F702606-451E-4AAD-B446-70E892D6FE4A}"/>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CF6C8C47-C025-15A0-B407-CA45870A997D}"/>
              </a:ext>
            </a:extLst>
          </p:cNvPr>
          <p:cNvSpPr txBox="1">
            <a:spLocks noGrp="1"/>
          </p:cNvSpPr>
          <p:nvPr>
            <p:ph type="title"/>
          </p:nvPr>
        </p:nvSpPr>
        <p:spPr>
          <a:xfrm>
            <a:off x="685800" y="3308582"/>
            <a:ext cx="10131423" cy="1468800"/>
          </a:xfrm>
        </p:spPr>
        <p:txBody>
          <a:bodyPr anchor="b"/>
          <a:lstStyle>
            <a:lvl1pPr>
              <a:defRPr sz="4000"/>
            </a:lvl1pPr>
          </a:lstStyle>
          <a:p>
            <a:pPr lvl="0"/>
            <a:r>
              <a:rPr lang="en-GB"/>
              <a:t>Click to edit Master title style</a:t>
            </a:r>
            <a:endParaRPr lang="en-US"/>
          </a:p>
        </p:txBody>
      </p:sp>
      <p:sp>
        <p:nvSpPr>
          <p:cNvPr id="4" name="Text Placeholder 2">
            <a:extLst>
              <a:ext uri="{FF2B5EF4-FFF2-40B4-BE49-F238E27FC236}">
                <a16:creationId xmlns:a16="http://schemas.microsoft.com/office/drawing/2014/main" id="{86A64A7B-F9F6-7CF3-CF41-F7A1D91D966E}"/>
              </a:ext>
            </a:extLst>
          </p:cNvPr>
          <p:cNvSpPr txBox="1">
            <a:spLocks noGrp="1"/>
          </p:cNvSpPr>
          <p:nvPr>
            <p:ph type="body" idx="1"/>
          </p:nvPr>
        </p:nvSpPr>
        <p:spPr>
          <a:xfrm>
            <a:off x="685800" y="4777383"/>
            <a:ext cx="10131423" cy="860395"/>
          </a:xfrm>
        </p:spPr>
        <p:txBody>
          <a:bodyPr anchor="t"/>
          <a:lstStyle>
            <a:lvl1pPr marL="0" indent="0">
              <a:buNone/>
              <a:defRPr sz="2000" cap="all"/>
            </a:lvl1pPr>
          </a:lstStyle>
          <a:p>
            <a:pPr lvl="0"/>
            <a:r>
              <a:rPr lang="en-GB"/>
              <a:t>Click to edit Master text styles</a:t>
            </a:r>
          </a:p>
        </p:txBody>
      </p:sp>
      <p:sp>
        <p:nvSpPr>
          <p:cNvPr id="5" name="Date Placeholder 3">
            <a:extLst>
              <a:ext uri="{FF2B5EF4-FFF2-40B4-BE49-F238E27FC236}">
                <a16:creationId xmlns:a16="http://schemas.microsoft.com/office/drawing/2014/main" id="{96123AAE-1E44-DFD5-DF48-93183A43CF97}"/>
              </a:ext>
            </a:extLst>
          </p:cNvPr>
          <p:cNvSpPr txBox="1">
            <a:spLocks noGrp="1"/>
          </p:cNvSpPr>
          <p:nvPr>
            <p:ph type="dt" sz="half" idx="7"/>
          </p:nvPr>
        </p:nvSpPr>
        <p:spPr>
          <a:xfrm>
            <a:off x="8589663" y="5870576"/>
            <a:ext cx="1600200" cy="377820"/>
          </a:xfrm>
        </p:spPr>
        <p:txBody>
          <a:bodyPr/>
          <a:lstStyle>
            <a:lvl1pPr>
              <a:defRPr/>
            </a:lvl1pPr>
          </a:lstStyle>
          <a:p>
            <a:pPr lvl="0"/>
            <a:fld id="{845C8F33-3DB7-4B78-8411-310C531E784F}" type="datetime1">
              <a:rPr lang="en-US"/>
              <a:pPr lvl="0"/>
              <a:t>9/9/2024</a:t>
            </a:fld>
            <a:endParaRPr lang="en-US"/>
          </a:p>
        </p:txBody>
      </p:sp>
      <p:sp>
        <p:nvSpPr>
          <p:cNvPr id="6" name="Footer Placeholder 4">
            <a:extLst>
              <a:ext uri="{FF2B5EF4-FFF2-40B4-BE49-F238E27FC236}">
                <a16:creationId xmlns:a16="http://schemas.microsoft.com/office/drawing/2014/main" id="{EABE354A-C2E1-DE8F-2D75-900E515C5915}"/>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D4A1610E-34D4-0EA3-DE80-D7F59EF2EF14}"/>
              </a:ext>
            </a:extLst>
          </p:cNvPr>
          <p:cNvSpPr txBox="1">
            <a:spLocks noGrp="1"/>
          </p:cNvSpPr>
          <p:nvPr>
            <p:ph type="sldNum" sz="quarter" idx="8"/>
          </p:nvPr>
        </p:nvSpPr>
        <p:spPr>
          <a:xfrm>
            <a:off x="10266060" y="5870576"/>
            <a:ext cx="551163" cy="377820"/>
          </a:xfrm>
        </p:spPr>
        <p:txBody>
          <a:bodyPr/>
          <a:lstStyle>
            <a:lvl1pPr>
              <a:defRPr/>
            </a:lvl1pPr>
          </a:lstStyle>
          <a:p>
            <a:pPr lvl="0"/>
            <a:fld id="{734EDFF4-9997-4FDA-831A-2761099C5AC3}" type="slidenum">
              <a:t>‹#›</a:t>
            </a:fld>
            <a:endParaRPr lang="en-US"/>
          </a:p>
        </p:txBody>
      </p:sp>
    </p:spTree>
    <p:extLst>
      <p:ext uri="{BB962C8B-B14F-4D97-AF65-F5344CB8AC3E}">
        <p14:creationId xmlns:p14="http://schemas.microsoft.com/office/powerpoint/2010/main" val="5563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4035E3A2-AEF9-2419-8835-41BDC116995C}"/>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8AB5ECD8-EFCB-8EDE-2009-7723C82A7544}"/>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4" name="Content Placeholder 2">
            <a:extLst>
              <a:ext uri="{FF2B5EF4-FFF2-40B4-BE49-F238E27FC236}">
                <a16:creationId xmlns:a16="http://schemas.microsoft.com/office/drawing/2014/main" id="{B759D919-1F9A-4847-9EEE-1BCA51E45D2B}"/>
              </a:ext>
            </a:extLst>
          </p:cNvPr>
          <p:cNvSpPr txBox="1">
            <a:spLocks noGrp="1"/>
          </p:cNvSpPr>
          <p:nvPr>
            <p:ph idx="1"/>
          </p:nvPr>
        </p:nvSpPr>
        <p:spPr>
          <a:xfrm>
            <a:off x="685800" y="2142064"/>
            <a:ext cx="4995330" cy="364913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3">
            <a:extLst>
              <a:ext uri="{FF2B5EF4-FFF2-40B4-BE49-F238E27FC236}">
                <a16:creationId xmlns:a16="http://schemas.microsoft.com/office/drawing/2014/main" id="{769B2399-24FB-0E6C-F400-9A38C3F9D4CE}"/>
              </a:ext>
            </a:extLst>
          </p:cNvPr>
          <p:cNvSpPr txBox="1">
            <a:spLocks noGrp="1"/>
          </p:cNvSpPr>
          <p:nvPr>
            <p:ph idx="2"/>
          </p:nvPr>
        </p:nvSpPr>
        <p:spPr>
          <a:xfrm>
            <a:off x="5821893" y="2142064"/>
            <a:ext cx="4995330" cy="364913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Date Placeholder 4">
            <a:extLst>
              <a:ext uri="{FF2B5EF4-FFF2-40B4-BE49-F238E27FC236}">
                <a16:creationId xmlns:a16="http://schemas.microsoft.com/office/drawing/2014/main" id="{A9772E09-0FC0-2595-D454-F90C3A12CFCF}"/>
              </a:ext>
            </a:extLst>
          </p:cNvPr>
          <p:cNvSpPr txBox="1">
            <a:spLocks noGrp="1"/>
          </p:cNvSpPr>
          <p:nvPr>
            <p:ph type="dt" sz="half" idx="7"/>
          </p:nvPr>
        </p:nvSpPr>
        <p:spPr>
          <a:xfrm>
            <a:off x="8589663" y="5870576"/>
            <a:ext cx="1600200" cy="377820"/>
          </a:xfrm>
        </p:spPr>
        <p:txBody>
          <a:bodyPr/>
          <a:lstStyle>
            <a:lvl1pPr>
              <a:defRPr/>
            </a:lvl1pPr>
          </a:lstStyle>
          <a:p>
            <a:pPr lvl="0"/>
            <a:fld id="{BCAC9C57-F0AE-4CD7-8F02-32F4F44481B0}" type="datetime1">
              <a:rPr lang="en-US"/>
              <a:pPr lvl="0"/>
              <a:t>9/9/2024</a:t>
            </a:fld>
            <a:endParaRPr lang="en-US"/>
          </a:p>
        </p:txBody>
      </p:sp>
      <p:sp>
        <p:nvSpPr>
          <p:cNvPr id="7" name="Footer Placeholder 5">
            <a:extLst>
              <a:ext uri="{FF2B5EF4-FFF2-40B4-BE49-F238E27FC236}">
                <a16:creationId xmlns:a16="http://schemas.microsoft.com/office/drawing/2014/main" id="{463D27DE-8B06-1B41-DBAE-BCC9258DE7D4}"/>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9A39F5A6-1B91-756F-4B18-E6304066933F}"/>
              </a:ext>
            </a:extLst>
          </p:cNvPr>
          <p:cNvSpPr txBox="1">
            <a:spLocks noGrp="1"/>
          </p:cNvSpPr>
          <p:nvPr>
            <p:ph type="sldNum" sz="quarter" idx="8"/>
          </p:nvPr>
        </p:nvSpPr>
        <p:spPr>
          <a:xfrm>
            <a:off x="10266060" y="5870576"/>
            <a:ext cx="551163" cy="377820"/>
          </a:xfrm>
        </p:spPr>
        <p:txBody>
          <a:bodyPr/>
          <a:lstStyle>
            <a:lvl1pPr>
              <a:defRPr/>
            </a:lvl1pPr>
          </a:lstStyle>
          <a:p>
            <a:pPr lvl="0"/>
            <a:fld id="{A6F12B64-74F9-4C1D-8F39-CDAC3823F99B}" type="slidenum">
              <a:t>‹#›</a:t>
            </a:fld>
            <a:endParaRPr lang="en-US"/>
          </a:p>
        </p:txBody>
      </p:sp>
    </p:spTree>
    <p:extLst>
      <p:ext uri="{BB962C8B-B14F-4D97-AF65-F5344CB8AC3E}">
        <p14:creationId xmlns:p14="http://schemas.microsoft.com/office/powerpoint/2010/main" val="398781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8D1-D700-BBB0-3959-7CD5728B97AC}"/>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9D9FCD81-21C5-ED1E-495E-F3D63B34D372}"/>
              </a:ext>
            </a:extLst>
          </p:cNvPr>
          <p:cNvSpPr txBox="1">
            <a:spLocks noGrp="1"/>
          </p:cNvSpPr>
          <p:nvPr>
            <p:ph type="body" idx="1"/>
          </p:nvPr>
        </p:nvSpPr>
        <p:spPr>
          <a:xfrm>
            <a:off x="973671" y="2218270"/>
            <a:ext cx="4709050" cy="576264"/>
          </a:xfrm>
        </p:spPr>
        <p:txBody>
          <a:bodyPr anchor="b">
            <a:noAutofit/>
          </a:bodyPr>
          <a:lstStyle>
            <a:lvl1pPr marL="0" indent="0">
              <a:buNone/>
              <a:defRPr lang="en-US" sz="2800"/>
            </a:lvl1pPr>
          </a:lstStyle>
          <a:p>
            <a:pPr lvl="0"/>
            <a:r>
              <a:rPr lang="en-US"/>
              <a:t>CLICK TO EDIT MASTER TEXT STYLES</a:t>
            </a:r>
          </a:p>
        </p:txBody>
      </p:sp>
      <p:sp>
        <p:nvSpPr>
          <p:cNvPr id="4" name="Content Placeholder 3">
            <a:extLst>
              <a:ext uri="{FF2B5EF4-FFF2-40B4-BE49-F238E27FC236}">
                <a16:creationId xmlns:a16="http://schemas.microsoft.com/office/drawing/2014/main" id="{7DAA9DEF-3603-713A-0D70-0B79B6334D21}"/>
              </a:ext>
            </a:extLst>
          </p:cNvPr>
          <p:cNvSpPr txBox="1">
            <a:spLocks noGrp="1"/>
          </p:cNvSpPr>
          <p:nvPr>
            <p:ph idx="2"/>
          </p:nvPr>
        </p:nvSpPr>
        <p:spPr>
          <a:xfrm>
            <a:off x="685800" y="2870201"/>
            <a:ext cx="4996921" cy="2920995"/>
          </a:xfrm>
        </p:spPr>
        <p:txBody>
          <a:bodyPr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C8E8A42-AADF-423D-B46D-F887D025547B}"/>
              </a:ext>
            </a:extLst>
          </p:cNvPr>
          <p:cNvSpPr txBox="1">
            <a:spLocks noGrp="1"/>
          </p:cNvSpPr>
          <p:nvPr>
            <p:ph type="body" idx="3"/>
          </p:nvPr>
        </p:nvSpPr>
        <p:spPr>
          <a:xfrm>
            <a:off x="6096003" y="2226737"/>
            <a:ext cx="4722811" cy="576264"/>
          </a:xfrm>
        </p:spPr>
        <p:txBody>
          <a:bodyPr anchor="b">
            <a:noAutofit/>
          </a:bodyPr>
          <a:lstStyle>
            <a:lvl1pPr marL="0" indent="0">
              <a:buNone/>
              <a:defRPr lang="en-US" sz="2800"/>
            </a:lvl1pPr>
          </a:lstStyle>
          <a:p>
            <a:pPr lvl="0"/>
            <a:r>
              <a:rPr lang="en-US"/>
              <a:t>CLICK TO EDIT MASTER TEXT STYLES</a:t>
            </a:r>
          </a:p>
        </p:txBody>
      </p:sp>
      <p:sp>
        <p:nvSpPr>
          <p:cNvPr id="6" name="Content Placeholder 5">
            <a:extLst>
              <a:ext uri="{FF2B5EF4-FFF2-40B4-BE49-F238E27FC236}">
                <a16:creationId xmlns:a16="http://schemas.microsoft.com/office/drawing/2014/main" id="{17372326-7448-D4F0-0483-93BD4C1BD686}"/>
              </a:ext>
            </a:extLst>
          </p:cNvPr>
          <p:cNvSpPr txBox="1">
            <a:spLocks noGrp="1"/>
          </p:cNvSpPr>
          <p:nvPr>
            <p:ph idx="4"/>
          </p:nvPr>
        </p:nvSpPr>
        <p:spPr>
          <a:xfrm>
            <a:off x="5823484" y="2870201"/>
            <a:ext cx="4995330" cy="2920995"/>
          </a:xfrm>
        </p:spPr>
        <p:txBody>
          <a:bodyPr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F9929F5-F5D4-97F0-45DC-A5D318ED6DFD}"/>
              </a:ext>
            </a:extLst>
          </p:cNvPr>
          <p:cNvSpPr txBox="1">
            <a:spLocks noGrp="1"/>
          </p:cNvSpPr>
          <p:nvPr>
            <p:ph type="dt" sz="half" idx="7"/>
          </p:nvPr>
        </p:nvSpPr>
        <p:spPr>
          <a:xfrm>
            <a:off x="8589663" y="5870576"/>
            <a:ext cx="1600200" cy="377820"/>
          </a:xfrm>
        </p:spPr>
        <p:txBody>
          <a:bodyPr/>
          <a:lstStyle>
            <a:lvl1pPr>
              <a:defRPr/>
            </a:lvl1pPr>
          </a:lstStyle>
          <a:p>
            <a:pPr lvl="0"/>
            <a:fld id="{C166D572-C99E-4FB0-A01F-3B832AC6D33A}" type="datetime1">
              <a:rPr lang="en-US"/>
              <a:pPr lvl="0"/>
              <a:t>9/9/2024</a:t>
            </a:fld>
            <a:endParaRPr lang="en-US"/>
          </a:p>
        </p:txBody>
      </p:sp>
      <p:sp>
        <p:nvSpPr>
          <p:cNvPr id="8" name="Footer Placeholder 7">
            <a:extLst>
              <a:ext uri="{FF2B5EF4-FFF2-40B4-BE49-F238E27FC236}">
                <a16:creationId xmlns:a16="http://schemas.microsoft.com/office/drawing/2014/main" id="{3423ECB5-8084-A1E8-4799-3A97FCFB59F2}"/>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E0711F30-5B1D-39C8-CC88-DDB03C981622}"/>
              </a:ext>
            </a:extLst>
          </p:cNvPr>
          <p:cNvSpPr txBox="1">
            <a:spLocks noGrp="1"/>
          </p:cNvSpPr>
          <p:nvPr>
            <p:ph type="sldNum" sz="quarter" idx="8"/>
          </p:nvPr>
        </p:nvSpPr>
        <p:spPr>
          <a:xfrm>
            <a:off x="10266060" y="5870576"/>
            <a:ext cx="551163" cy="377820"/>
          </a:xfrm>
        </p:spPr>
        <p:txBody>
          <a:bodyPr/>
          <a:lstStyle>
            <a:lvl1pPr>
              <a:defRPr/>
            </a:lvl1pPr>
          </a:lstStyle>
          <a:p>
            <a:pPr lvl="0"/>
            <a:fld id="{47428F1F-0258-4DBD-9DAF-49EFD3C442D1}" type="slidenum">
              <a:t>‹#›</a:t>
            </a:fld>
            <a:endParaRPr lang="en-US"/>
          </a:p>
        </p:txBody>
      </p:sp>
    </p:spTree>
    <p:extLst>
      <p:ext uri="{BB962C8B-B14F-4D97-AF65-F5344CB8AC3E}">
        <p14:creationId xmlns:p14="http://schemas.microsoft.com/office/powerpoint/2010/main" val="59152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5" descr="Celestia-R1---OverlayContentHD.png">
            <a:extLst>
              <a:ext uri="{FF2B5EF4-FFF2-40B4-BE49-F238E27FC236}">
                <a16:creationId xmlns:a16="http://schemas.microsoft.com/office/drawing/2014/main" id="{BC8F26F4-1ECB-F525-0A35-19C0D94A74D0}"/>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2D523C0E-7379-60EF-47DD-ACDFC874AF75}"/>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4" name="Date Placeholder 2">
            <a:extLst>
              <a:ext uri="{FF2B5EF4-FFF2-40B4-BE49-F238E27FC236}">
                <a16:creationId xmlns:a16="http://schemas.microsoft.com/office/drawing/2014/main" id="{ACBB0E7C-E91F-4BBA-1FB1-DF66ABBDA9F5}"/>
              </a:ext>
            </a:extLst>
          </p:cNvPr>
          <p:cNvSpPr txBox="1">
            <a:spLocks noGrp="1"/>
          </p:cNvSpPr>
          <p:nvPr>
            <p:ph type="dt" sz="half" idx="7"/>
          </p:nvPr>
        </p:nvSpPr>
        <p:spPr>
          <a:xfrm>
            <a:off x="8589663" y="5870576"/>
            <a:ext cx="1600200" cy="377820"/>
          </a:xfrm>
        </p:spPr>
        <p:txBody>
          <a:bodyPr/>
          <a:lstStyle>
            <a:lvl1pPr>
              <a:defRPr/>
            </a:lvl1pPr>
          </a:lstStyle>
          <a:p>
            <a:pPr lvl="0"/>
            <a:fld id="{BADA9C17-3712-4D6D-A00E-975903E5E341}" type="datetime1">
              <a:rPr lang="en-US"/>
              <a:pPr lvl="0"/>
              <a:t>9/9/2024</a:t>
            </a:fld>
            <a:endParaRPr lang="en-US"/>
          </a:p>
        </p:txBody>
      </p:sp>
      <p:sp>
        <p:nvSpPr>
          <p:cNvPr id="5" name="Footer Placeholder 3">
            <a:extLst>
              <a:ext uri="{FF2B5EF4-FFF2-40B4-BE49-F238E27FC236}">
                <a16:creationId xmlns:a16="http://schemas.microsoft.com/office/drawing/2014/main" id="{52BAD737-EB55-1E0C-624F-3886A8BD547F}"/>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6" name="Slide Number Placeholder 4">
            <a:extLst>
              <a:ext uri="{FF2B5EF4-FFF2-40B4-BE49-F238E27FC236}">
                <a16:creationId xmlns:a16="http://schemas.microsoft.com/office/drawing/2014/main" id="{2C2EABF6-E71A-DB6F-4B67-41AFC125B28E}"/>
              </a:ext>
            </a:extLst>
          </p:cNvPr>
          <p:cNvSpPr txBox="1">
            <a:spLocks noGrp="1"/>
          </p:cNvSpPr>
          <p:nvPr>
            <p:ph type="sldNum" sz="quarter" idx="8"/>
          </p:nvPr>
        </p:nvSpPr>
        <p:spPr>
          <a:xfrm>
            <a:off x="10266060" y="5870576"/>
            <a:ext cx="551163" cy="377820"/>
          </a:xfrm>
        </p:spPr>
        <p:txBody>
          <a:bodyPr/>
          <a:lstStyle>
            <a:lvl1pPr>
              <a:defRPr/>
            </a:lvl1pPr>
          </a:lstStyle>
          <a:p>
            <a:pPr lvl="0"/>
            <a:fld id="{3FC7DDC1-C5C6-498D-96F8-4624EF228D7C}" type="slidenum">
              <a:t>‹#›</a:t>
            </a:fld>
            <a:endParaRPr lang="en-US"/>
          </a:p>
        </p:txBody>
      </p:sp>
    </p:spTree>
    <p:extLst>
      <p:ext uri="{BB962C8B-B14F-4D97-AF65-F5344CB8AC3E}">
        <p14:creationId xmlns:p14="http://schemas.microsoft.com/office/powerpoint/2010/main" val="382528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Celestia-R1---OverlayContentHD.png">
            <a:extLst>
              <a:ext uri="{FF2B5EF4-FFF2-40B4-BE49-F238E27FC236}">
                <a16:creationId xmlns:a16="http://schemas.microsoft.com/office/drawing/2014/main" id="{F7B48309-9515-7010-3CAE-0423A79C29C8}"/>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Date Placeholder 1">
            <a:extLst>
              <a:ext uri="{FF2B5EF4-FFF2-40B4-BE49-F238E27FC236}">
                <a16:creationId xmlns:a16="http://schemas.microsoft.com/office/drawing/2014/main" id="{39B5F957-5E74-D831-9B35-48D9AC8BF22D}"/>
              </a:ext>
            </a:extLst>
          </p:cNvPr>
          <p:cNvSpPr txBox="1">
            <a:spLocks noGrp="1"/>
          </p:cNvSpPr>
          <p:nvPr>
            <p:ph type="dt" sz="half" idx="7"/>
          </p:nvPr>
        </p:nvSpPr>
        <p:spPr>
          <a:xfrm>
            <a:off x="8589663" y="5870576"/>
            <a:ext cx="1600200" cy="377820"/>
          </a:xfrm>
        </p:spPr>
        <p:txBody>
          <a:bodyPr/>
          <a:lstStyle>
            <a:lvl1pPr>
              <a:defRPr/>
            </a:lvl1pPr>
          </a:lstStyle>
          <a:p>
            <a:pPr lvl="0"/>
            <a:fld id="{D10D11DA-9FF8-43AF-BED3-8CE24CAE0B74}" type="datetime1">
              <a:rPr lang="en-US"/>
              <a:pPr lvl="0"/>
              <a:t>9/9/2024</a:t>
            </a:fld>
            <a:endParaRPr lang="en-US"/>
          </a:p>
        </p:txBody>
      </p:sp>
      <p:sp>
        <p:nvSpPr>
          <p:cNvPr id="4" name="Footer Placeholder 2">
            <a:extLst>
              <a:ext uri="{FF2B5EF4-FFF2-40B4-BE49-F238E27FC236}">
                <a16:creationId xmlns:a16="http://schemas.microsoft.com/office/drawing/2014/main" id="{7D484A2E-AC37-49AB-3EE7-DB08E5ECA937}"/>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5" name="Slide Number Placeholder 3">
            <a:extLst>
              <a:ext uri="{FF2B5EF4-FFF2-40B4-BE49-F238E27FC236}">
                <a16:creationId xmlns:a16="http://schemas.microsoft.com/office/drawing/2014/main" id="{E204AE87-BA7A-9F74-C351-01FBCD235B24}"/>
              </a:ext>
            </a:extLst>
          </p:cNvPr>
          <p:cNvSpPr txBox="1">
            <a:spLocks noGrp="1"/>
          </p:cNvSpPr>
          <p:nvPr>
            <p:ph type="sldNum" sz="quarter" idx="8"/>
          </p:nvPr>
        </p:nvSpPr>
        <p:spPr>
          <a:xfrm>
            <a:off x="10266060" y="5870576"/>
            <a:ext cx="551163" cy="377820"/>
          </a:xfrm>
        </p:spPr>
        <p:txBody>
          <a:bodyPr/>
          <a:lstStyle>
            <a:lvl1pPr>
              <a:defRPr/>
            </a:lvl1pPr>
          </a:lstStyle>
          <a:p>
            <a:pPr lvl="0"/>
            <a:fld id="{9F8BACDA-0F1A-44FC-9150-1ACD14D472AA}" type="slidenum">
              <a:t>‹#›</a:t>
            </a:fld>
            <a:endParaRPr lang="en-US"/>
          </a:p>
        </p:txBody>
      </p:sp>
    </p:spTree>
    <p:extLst>
      <p:ext uri="{BB962C8B-B14F-4D97-AF65-F5344CB8AC3E}">
        <p14:creationId xmlns:p14="http://schemas.microsoft.com/office/powerpoint/2010/main" val="28329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3FF57542-3167-7A04-8D2F-CFE9EED996B8}"/>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C23DA041-02F4-78B2-0CC5-6027C52EFB80}"/>
              </a:ext>
            </a:extLst>
          </p:cNvPr>
          <p:cNvSpPr txBox="1">
            <a:spLocks noGrp="1"/>
          </p:cNvSpPr>
          <p:nvPr>
            <p:ph type="title"/>
          </p:nvPr>
        </p:nvSpPr>
        <p:spPr>
          <a:xfrm>
            <a:off x="685800" y="2074334"/>
            <a:ext cx="3680880" cy="1371600"/>
          </a:xfrm>
        </p:spPr>
        <p:txBody>
          <a:bodyPr anchor="b"/>
          <a:lstStyle>
            <a:lvl1pPr>
              <a:defRPr sz="2400"/>
            </a:lvl1pPr>
          </a:lstStyle>
          <a:p>
            <a:pPr lvl="0"/>
            <a:r>
              <a:rPr lang="en-GB"/>
              <a:t>Click to edit Master title style</a:t>
            </a:r>
            <a:endParaRPr lang="en-US"/>
          </a:p>
        </p:txBody>
      </p:sp>
      <p:sp>
        <p:nvSpPr>
          <p:cNvPr id="4" name="Content Placeholder 2">
            <a:extLst>
              <a:ext uri="{FF2B5EF4-FFF2-40B4-BE49-F238E27FC236}">
                <a16:creationId xmlns:a16="http://schemas.microsoft.com/office/drawing/2014/main" id="{942A1593-AB7C-5607-00F4-0D5CCA38FCE3}"/>
              </a:ext>
            </a:extLst>
          </p:cNvPr>
          <p:cNvSpPr txBox="1">
            <a:spLocks noGrp="1"/>
          </p:cNvSpPr>
          <p:nvPr>
            <p:ph idx="1"/>
          </p:nvPr>
        </p:nvSpPr>
        <p:spPr>
          <a:xfrm>
            <a:off x="4648196" y="609603"/>
            <a:ext cx="6169027" cy="518160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3">
            <a:extLst>
              <a:ext uri="{FF2B5EF4-FFF2-40B4-BE49-F238E27FC236}">
                <a16:creationId xmlns:a16="http://schemas.microsoft.com/office/drawing/2014/main" id="{391563FD-EF96-8208-2A99-A70D0181E395}"/>
              </a:ext>
            </a:extLst>
          </p:cNvPr>
          <p:cNvSpPr txBox="1">
            <a:spLocks noGrp="1"/>
          </p:cNvSpPr>
          <p:nvPr>
            <p:ph type="body" idx="2"/>
          </p:nvPr>
        </p:nvSpPr>
        <p:spPr>
          <a:xfrm>
            <a:off x="685800" y="3445934"/>
            <a:ext cx="3680880" cy="1828800"/>
          </a:xfrm>
        </p:spPr>
        <p:txBody>
          <a:bodyPr anchor="t"/>
          <a:lstStyle>
            <a:lvl1pPr marL="0" indent="0">
              <a:buNone/>
              <a:defRPr sz="1600"/>
            </a:lvl1pPr>
          </a:lstStyle>
          <a:p>
            <a:pPr lvl="0"/>
            <a:r>
              <a:rPr lang="en-GB"/>
              <a:t>Click to edit Master text styles</a:t>
            </a:r>
          </a:p>
        </p:txBody>
      </p:sp>
      <p:sp>
        <p:nvSpPr>
          <p:cNvPr id="6" name="Date Placeholder 4">
            <a:extLst>
              <a:ext uri="{FF2B5EF4-FFF2-40B4-BE49-F238E27FC236}">
                <a16:creationId xmlns:a16="http://schemas.microsoft.com/office/drawing/2014/main" id="{C040A175-F6C5-5849-496C-83E2BEB4DB8D}"/>
              </a:ext>
            </a:extLst>
          </p:cNvPr>
          <p:cNvSpPr txBox="1">
            <a:spLocks noGrp="1"/>
          </p:cNvSpPr>
          <p:nvPr>
            <p:ph type="dt" sz="half" idx="7"/>
          </p:nvPr>
        </p:nvSpPr>
        <p:spPr>
          <a:xfrm>
            <a:off x="8589663" y="5870576"/>
            <a:ext cx="1600200" cy="377820"/>
          </a:xfrm>
        </p:spPr>
        <p:txBody>
          <a:bodyPr/>
          <a:lstStyle>
            <a:lvl1pPr>
              <a:defRPr/>
            </a:lvl1pPr>
          </a:lstStyle>
          <a:p>
            <a:pPr lvl="0"/>
            <a:fld id="{DB15467C-6DF7-46FD-8781-544553158375}" type="datetime1">
              <a:rPr lang="en-US"/>
              <a:pPr lvl="0"/>
              <a:t>9/9/2024</a:t>
            </a:fld>
            <a:endParaRPr lang="en-US"/>
          </a:p>
        </p:txBody>
      </p:sp>
      <p:sp>
        <p:nvSpPr>
          <p:cNvPr id="7" name="Footer Placeholder 5">
            <a:extLst>
              <a:ext uri="{FF2B5EF4-FFF2-40B4-BE49-F238E27FC236}">
                <a16:creationId xmlns:a16="http://schemas.microsoft.com/office/drawing/2014/main" id="{15105F2D-8A5B-0084-1E55-5B0FB9DC4B7E}"/>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11C050D3-E462-B0AB-F099-9F2C4074179C}"/>
              </a:ext>
            </a:extLst>
          </p:cNvPr>
          <p:cNvSpPr txBox="1">
            <a:spLocks noGrp="1"/>
          </p:cNvSpPr>
          <p:nvPr>
            <p:ph type="sldNum" sz="quarter" idx="8"/>
          </p:nvPr>
        </p:nvSpPr>
        <p:spPr>
          <a:xfrm>
            <a:off x="10266060" y="5870576"/>
            <a:ext cx="551163" cy="377820"/>
          </a:xfrm>
        </p:spPr>
        <p:txBody>
          <a:bodyPr/>
          <a:lstStyle>
            <a:lvl1pPr>
              <a:defRPr/>
            </a:lvl1pPr>
          </a:lstStyle>
          <a:p>
            <a:pPr lvl="0"/>
            <a:fld id="{9832EEC6-0AA2-4D49-BCF4-AA6524EEE2AB}" type="slidenum">
              <a:t>‹#›</a:t>
            </a:fld>
            <a:endParaRPr lang="en-US"/>
          </a:p>
        </p:txBody>
      </p:sp>
    </p:spTree>
    <p:extLst>
      <p:ext uri="{BB962C8B-B14F-4D97-AF65-F5344CB8AC3E}">
        <p14:creationId xmlns:p14="http://schemas.microsoft.com/office/powerpoint/2010/main" val="2956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143F8DD6-5415-DFD2-FC4E-13E6443FF04E}"/>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49F6C110-899D-7590-BB4F-570C62871ED9}"/>
              </a:ext>
            </a:extLst>
          </p:cNvPr>
          <p:cNvSpPr txBox="1">
            <a:spLocks noGrp="1"/>
          </p:cNvSpPr>
          <p:nvPr>
            <p:ph type="title"/>
          </p:nvPr>
        </p:nvSpPr>
        <p:spPr>
          <a:xfrm>
            <a:off x="685800" y="1600200"/>
            <a:ext cx="6164656" cy="1371600"/>
          </a:xfrm>
        </p:spPr>
        <p:txBody>
          <a:bodyPr anchor="b"/>
          <a:lstStyle>
            <a:lvl1pPr>
              <a:defRPr sz="2800"/>
            </a:lvl1pPr>
          </a:lstStyle>
          <a:p>
            <a:pPr lvl="0"/>
            <a:r>
              <a:rPr lang="en-GB"/>
              <a:t>Click to edit Master title style</a:t>
            </a:r>
            <a:endParaRPr lang="en-US"/>
          </a:p>
        </p:txBody>
      </p:sp>
      <p:sp>
        <p:nvSpPr>
          <p:cNvPr id="4" name="Picture Placeholder 2">
            <a:extLst>
              <a:ext uri="{FF2B5EF4-FFF2-40B4-BE49-F238E27FC236}">
                <a16:creationId xmlns:a16="http://schemas.microsoft.com/office/drawing/2014/main" id="{BE7B23E4-E362-FA26-62C7-6458F7C1772F}"/>
              </a:ext>
            </a:extLst>
          </p:cNvPr>
          <p:cNvSpPr txBox="1">
            <a:spLocks noGrp="1"/>
          </p:cNvSpPr>
          <p:nvPr>
            <p:ph type="pic" idx="1"/>
          </p:nvPr>
        </p:nvSpPr>
        <p:spPr>
          <a:xfrm>
            <a:off x="7536256" y="914400"/>
            <a:ext cx="3280976" cy="4572000"/>
          </a:xfrm>
          <a:ln w="50804" cap="sq">
            <a:solidFill>
              <a:srgbClr val="FFFFFF"/>
            </a:solidFill>
            <a:miter/>
          </a:ln>
          <a:effectLst>
            <a:outerShdw dir="16200000" algn="tl">
              <a:srgbClr val="000000">
                <a:alpha val="43000"/>
              </a:srgbClr>
            </a:outerShdw>
          </a:effectLst>
        </p:spPr>
        <p:txBody>
          <a:bodyPr anchor="t" anchorCtr="1"/>
          <a:lstStyle>
            <a:lvl1pPr marL="0" indent="0" algn="ctr">
              <a:buNone/>
              <a:defRPr sz="1600"/>
            </a:lvl1pPr>
          </a:lstStyle>
          <a:p>
            <a:pPr lvl="0"/>
            <a:r>
              <a:rPr lang="en-GB"/>
              <a:t>Click icon to add picture</a:t>
            </a:r>
            <a:endParaRPr lang="en-US"/>
          </a:p>
        </p:txBody>
      </p:sp>
      <p:sp>
        <p:nvSpPr>
          <p:cNvPr id="5" name="Text Placeholder 3">
            <a:extLst>
              <a:ext uri="{FF2B5EF4-FFF2-40B4-BE49-F238E27FC236}">
                <a16:creationId xmlns:a16="http://schemas.microsoft.com/office/drawing/2014/main" id="{DBAED403-0CBD-3DE5-4C98-79421FDD3AFE}"/>
              </a:ext>
            </a:extLst>
          </p:cNvPr>
          <p:cNvSpPr txBox="1">
            <a:spLocks noGrp="1"/>
          </p:cNvSpPr>
          <p:nvPr>
            <p:ph type="body" idx="2"/>
          </p:nvPr>
        </p:nvSpPr>
        <p:spPr>
          <a:xfrm>
            <a:off x="685800" y="2971800"/>
            <a:ext cx="6164656" cy="1828800"/>
          </a:xfrm>
        </p:spPr>
        <p:txBody>
          <a:bodyPr anchor="t"/>
          <a:lstStyle>
            <a:lvl1pPr marL="0" indent="0">
              <a:buNone/>
              <a:defRPr/>
            </a:lvl1pPr>
          </a:lstStyle>
          <a:p>
            <a:pPr lvl="0"/>
            <a:r>
              <a:rPr lang="en-GB"/>
              <a:t>Click to edit Master text styles</a:t>
            </a:r>
          </a:p>
        </p:txBody>
      </p:sp>
      <p:sp>
        <p:nvSpPr>
          <p:cNvPr id="6" name="Date Placeholder 4">
            <a:extLst>
              <a:ext uri="{FF2B5EF4-FFF2-40B4-BE49-F238E27FC236}">
                <a16:creationId xmlns:a16="http://schemas.microsoft.com/office/drawing/2014/main" id="{C825F7B1-344E-1420-2C58-843B44B2E356}"/>
              </a:ext>
            </a:extLst>
          </p:cNvPr>
          <p:cNvSpPr txBox="1">
            <a:spLocks noGrp="1"/>
          </p:cNvSpPr>
          <p:nvPr>
            <p:ph type="dt" sz="half" idx="7"/>
          </p:nvPr>
        </p:nvSpPr>
        <p:spPr>
          <a:xfrm>
            <a:off x="8589663" y="5870576"/>
            <a:ext cx="1600200" cy="377820"/>
          </a:xfrm>
        </p:spPr>
        <p:txBody>
          <a:bodyPr/>
          <a:lstStyle>
            <a:lvl1pPr>
              <a:defRPr/>
            </a:lvl1pPr>
          </a:lstStyle>
          <a:p>
            <a:pPr lvl="0"/>
            <a:fld id="{5103AEB6-F26F-4ED3-9107-4ACC2A7AA584}" type="datetime1">
              <a:rPr lang="en-US"/>
              <a:pPr lvl="0"/>
              <a:t>9/9/2024</a:t>
            </a:fld>
            <a:endParaRPr lang="en-US"/>
          </a:p>
        </p:txBody>
      </p:sp>
      <p:sp>
        <p:nvSpPr>
          <p:cNvPr id="7" name="Footer Placeholder 5">
            <a:extLst>
              <a:ext uri="{FF2B5EF4-FFF2-40B4-BE49-F238E27FC236}">
                <a16:creationId xmlns:a16="http://schemas.microsoft.com/office/drawing/2014/main" id="{E8F2074E-63BC-103B-DD43-50A5ACD906F5}"/>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FFA3DAFB-9926-4247-E6C0-EF1EE9F555E7}"/>
              </a:ext>
            </a:extLst>
          </p:cNvPr>
          <p:cNvSpPr txBox="1">
            <a:spLocks noGrp="1"/>
          </p:cNvSpPr>
          <p:nvPr>
            <p:ph type="sldNum" sz="quarter" idx="8"/>
          </p:nvPr>
        </p:nvSpPr>
        <p:spPr>
          <a:xfrm>
            <a:off x="10266060" y="5870576"/>
            <a:ext cx="551163" cy="377820"/>
          </a:xfrm>
        </p:spPr>
        <p:txBody>
          <a:bodyPr/>
          <a:lstStyle>
            <a:lvl1pPr>
              <a:defRPr/>
            </a:lvl1pPr>
          </a:lstStyle>
          <a:p>
            <a:pPr lvl="0"/>
            <a:fld id="{F049D186-13F9-42B1-BE5B-A5994368AB30}" type="slidenum">
              <a:t>‹#›</a:t>
            </a:fld>
            <a:endParaRPr lang="en-US"/>
          </a:p>
        </p:txBody>
      </p:sp>
    </p:spTree>
    <p:extLst>
      <p:ext uri="{BB962C8B-B14F-4D97-AF65-F5344CB8AC3E}">
        <p14:creationId xmlns:p14="http://schemas.microsoft.com/office/powerpoint/2010/main" val="423601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24BAC-AAE6-365A-3C1C-689C364C5151}"/>
              </a:ext>
            </a:extLst>
          </p:cNvPr>
          <p:cNvSpPr txBox="1">
            <a:spLocks noGrp="1"/>
          </p:cNvSpPr>
          <p:nvPr>
            <p:ph type="title"/>
          </p:nvPr>
        </p:nvSpPr>
        <p:spPr>
          <a:xfrm>
            <a:off x="685800" y="609603"/>
            <a:ext cx="10131423" cy="1456264"/>
          </a:xfrm>
          <a:prstGeom prst="rect">
            <a:avLst/>
          </a:prstGeom>
          <a:noFill/>
          <a:ln>
            <a:noFill/>
          </a:ln>
        </p:spPr>
        <p:txBody>
          <a:bodyPr vert="horz" wrap="square" lIns="91440" tIns="45720" rIns="91440" bIns="45720" anchor="ctr" anchorCtr="0" compatLnSpc="1">
            <a:normAutofit/>
          </a:body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CEDC2282-1809-D3E2-DFFB-13F574892036}"/>
              </a:ext>
            </a:extLst>
          </p:cNvPr>
          <p:cNvSpPr txBox="1">
            <a:spLocks noGrp="1"/>
          </p:cNvSpPr>
          <p:nvPr>
            <p:ph type="body" idx="1"/>
          </p:nvPr>
        </p:nvSpPr>
        <p:spPr>
          <a:xfrm>
            <a:off x="685800" y="2142064"/>
            <a:ext cx="10131423" cy="3649132"/>
          </a:xfrm>
          <a:prstGeom prst="rect">
            <a:avLst/>
          </a:prstGeom>
          <a:noFill/>
          <a:ln>
            <a:noFill/>
          </a:ln>
        </p:spPr>
        <p:txBody>
          <a:bodyPr vert="horz" wrap="square" lIns="91440" tIns="45720" rIns="91440" bIns="45720" anchor="ctr" anchorCtr="0" compatLnSpc="1">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A632A5-499B-41DD-7923-54AF028A7696}"/>
              </a:ext>
            </a:extLst>
          </p:cNvPr>
          <p:cNvSpPr txBox="1">
            <a:spLocks noGrp="1"/>
          </p:cNvSpPr>
          <p:nvPr>
            <p:ph type="dt" sz="half" idx="2"/>
          </p:nvPr>
        </p:nvSpPr>
        <p:spPr>
          <a:xfrm>
            <a:off x="8589663" y="5870576"/>
            <a:ext cx="1600200"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1DDFE3C2-CE4D-4503-8821-D95C66D10808}" type="datetime1">
              <a:rPr lang="en-US"/>
              <a:pPr lvl="0"/>
              <a:t>9/9/2024</a:t>
            </a:fld>
            <a:endParaRPr lang="en-US"/>
          </a:p>
        </p:txBody>
      </p:sp>
      <p:sp>
        <p:nvSpPr>
          <p:cNvPr id="5" name="Footer Placeholder 4">
            <a:extLst>
              <a:ext uri="{FF2B5EF4-FFF2-40B4-BE49-F238E27FC236}">
                <a16:creationId xmlns:a16="http://schemas.microsoft.com/office/drawing/2014/main" id="{0DD0701E-E717-4F4F-F01D-F3D407883E66}"/>
              </a:ext>
            </a:extLst>
          </p:cNvPr>
          <p:cNvSpPr txBox="1">
            <a:spLocks noGrp="1"/>
          </p:cNvSpPr>
          <p:nvPr>
            <p:ph type="ftr" sz="quarter" idx="3"/>
          </p:nvPr>
        </p:nvSpPr>
        <p:spPr>
          <a:xfrm>
            <a:off x="685800" y="5870576"/>
            <a:ext cx="7827657" cy="37782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D7C992E9-33D7-B881-B0BE-0E43B5E18105}"/>
              </a:ext>
            </a:extLst>
          </p:cNvPr>
          <p:cNvSpPr txBox="1">
            <a:spLocks noGrp="1"/>
          </p:cNvSpPr>
          <p:nvPr>
            <p:ph type="sldNum" sz="quarter" idx="4"/>
          </p:nvPr>
        </p:nvSpPr>
        <p:spPr>
          <a:xfrm>
            <a:off x="10266060" y="5870576"/>
            <a:ext cx="551163"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E1583776-6ED1-464E-B143-C8CE5D76C63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l" defTabSz="457200" rtl="0" fontAlgn="auto" hangingPunct="1">
        <a:lnSpc>
          <a:spcPct val="100000"/>
        </a:lnSpc>
        <a:spcBef>
          <a:spcPts val="0"/>
        </a:spcBef>
        <a:spcAft>
          <a:spcPts val="0"/>
        </a:spcAft>
        <a:buNone/>
        <a:tabLst/>
        <a:defRPr lang="en-GB" sz="3600" b="0" i="0" u="none" strike="noStrike" kern="1200" cap="all" spc="0" baseline="0">
          <a:solidFill>
            <a:srgbClr val="FFFFFF"/>
          </a:solidFill>
          <a:uFillTx/>
          <a:latin typeface="Calibri Light"/>
        </a:defRPr>
      </a:lvl1pPr>
    </p:titleStyle>
    <p:bodyStyle>
      <a:lvl1pPr marL="285750" marR="0" lvl="0" indent="-285750" algn="l" defTabSz="457200" rtl="0" fontAlgn="auto" hangingPunct="1">
        <a:lnSpc>
          <a:spcPct val="100000"/>
        </a:lnSpc>
        <a:spcBef>
          <a:spcPts val="0"/>
        </a:spcBef>
        <a:spcAft>
          <a:spcPts val="1000"/>
        </a:spcAft>
        <a:buClr>
          <a:srgbClr val="FFFFFF"/>
        </a:buClr>
        <a:buSzPct val="100000"/>
        <a:buFont typeface="Arial"/>
        <a:buChar char="•"/>
        <a:tabLst/>
        <a:defRPr lang="en-GB" sz="1800" b="0" i="0" u="none" strike="noStrike" kern="1200" cap="none" spc="0" baseline="0">
          <a:solidFill>
            <a:srgbClr val="FFFFFF"/>
          </a:solidFill>
          <a:uFillTx/>
          <a:latin typeface="Calibri"/>
        </a:defRPr>
      </a:lvl1pPr>
      <a:lvl2pPr marL="742950" marR="0" lvl="1" indent="-285750" algn="l" defTabSz="457200" rtl="0" fontAlgn="auto" hangingPunct="1">
        <a:lnSpc>
          <a:spcPct val="100000"/>
        </a:lnSpc>
        <a:spcBef>
          <a:spcPts val="0"/>
        </a:spcBef>
        <a:spcAft>
          <a:spcPts val="1000"/>
        </a:spcAft>
        <a:buClr>
          <a:srgbClr val="FFFFFF"/>
        </a:buClr>
        <a:buSzPct val="100000"/>
        <a:buFont typeface="Arial"/>
        <a:buChar char="•"/>
        <a:tabLst/>
        <a:defRPr lang="en-GB" sz="1600" b="0" i="0" u="none" strike="noStrike" kern="1200" cap="none" spc="0" baseline="0">
          <a:solidFill>
            <a:srgbClr val="FFFFFF"/>
          </a:solidFill>
          <a:uFillTx/>
          <a:latin typeface="Calibri"/>
        </a:defRPr>
      </a:lvl2pPr>
      <a:lvl3pPr marL="1200150" marR="0" lvl="2" indent="-285750" algn="l" defTabSz="457200" rtl="0" fontAlgn="auto" hangingPunct="1">
        <a:lnSpc>
          <a:spcPct val="100000"/>
        </a:lnSpc>
        <a:spcBef>
          <a:spcPts val="0"/>
        </a:spcBef>
        <a:spcAft>
          <a:spcPts val="1000"/>
        </a:spcAft>
        <a:buClr>
          <a:srgbClr val="FFFFFF"/>
        </a:buClr>
        <a:buSzPct val="100000"/>
        <a:buFont typeface="Arial"/>
        <a:buChar char="•"/>
        <a:tabLst/>
        <a:defRPr lang="en-GB" sz="1400" b="0" i="0" u="none" strike="noStrike" kern="1200" cap="none" spc="0" baseline="0">
          <a:solidFill>
            <a:srgbClr val="FFFFFF"/>
          </a:solidFill>
          <a:uFillTx/>
          <a:latin typeface="Calibri"/>
        </a:defRPr>
      </a:lvl3pPr>
      <a:lvl4pPr marL="1543050" marR="0" lvl="3" indent="-171450" algn="l" defTabSz="457200" rtl="0" fontAlgn="auto" hangingPunct="1">
        <a:lnSpc>
          <a:spcPct val="100000"/>
        </a:lnSpc>
        <a:spcBef>
          <a:spcPts val="0"/>
        </a:spcBef>
        <a:spcAft>
          <a:spcPts val="1000"/>
        </a:spcAft>
        <a:buClr>
          <a:srgbClr val="FFFFFF"/>
        </a:buClr>
        <a:buSzPct val="100000"/>
        <a:buFont typeface="Arial"/>
        <a:buChar char="•"/>
        <a:tabLst/>
        <a:defRPr lang="en-GB" sz="1200" b="0" i="0" u="none" strike="noStrike" kern="1200" cap="none" spc="0" baseline="0">
          <a:solidFill>
            <a:srgbClr val="FFFFFF"/>
          </a:solidFill>
          <a:uFillTx/>
          <a:latin typeface="Calibri"/>
        </a:defRPr>
      </a:lvl4pPr>
      <a:lvl5pPr marL="2000250" marR="0" lvl="4" indent="-171450" algn="l" defTabSz="457200" rtl="0" fontAlgn="auto" hangingPunct="1">
        <a:lnSpc>
          <a:spcPct val="100000"/>
        </a:lnSpc>
        <a:spcBef>
          <a:spcPts val="0"/>
        </a:spcBef>
        <a:spcAft>
          <a:spcPts val="1000"/>
        </a:spcAft>
        <a:buClr>
          <a:srgbClr val="FFFFFF"/>
        </a:buClr>
        <a:buSzPct val="100000"/>
        <a:buFont typeface="Arial"/>
        <a:buChar char="•"/>
        <a:tabLst/>
        <a:defRPr lang="en-GB"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2.xml" /><Relationship Id="rId4" Type="http://schemas.openxmlformats.org/officeDocument/2006/relationships/chart" Target="../charts/char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43D4-8863-FB5F-C1D3-A59FF6DF0BD7}"/>
              </a:ext>
            </a:extLst>
          </p:cNvPr>
          <p:cNvSpPr txBox="1">
            <a:spLocks noGrp="1"/>
          </p:cNvSpPr>
          <p:nvPr>
            <p:ph type="ctrTitle"/>
          </p:nvPr>
        </p:nvSpPr>
        <p:spPr>
          <a:xfrm>
            <a:off x="3962396" y="2311310"/>
            <a:ext cx="7197727" cy="1284338"/>
          </a:xfrm>
        </p:spPr>
        <p:txBody>
          <a:bodyPr/>
          <a:lstStyle/>
          <a:p>
            <a:pPr lvl="0"/>
            <a:r>
              <a:rPr lang="en-US" b="1"/>
              <a:t>NAN MUDHALVAN PROJECT </a:t>
            </a:r>
          </a:p>
        </p:txBody>
      </p:sp>
      <p:sp>
        <p:nvSpPr>
          <p:cNvPr id="3" name="Subtitle 2">
            <a:extLst>
              <a:ext uri="{FF2B5EF4-FFF2-40B4-BE49-F238E27FC236}">
                <a16:creationId xmlns:a16="http://schemas.microsoft.com/office/drawing/2014/main" id="{A6307685-97E6-CF18-C2F3-B2F9503AF332}"/>
              </a:ext>
            </a:extLst>
          </p:cNvPr>
          <p:cNvSpPr txBox="1">
            <a:spLocks noGrp="1"/>
          </p:cNvSpPr>
          <p:nvPr>
            <p:ph type="subTitle" idx="1"/>
          </p:nvPr>
        </p:nvSpPr>
        <p:spPr>
          <a:xfrm>
            <a:off x="3962396" y="4385727"/>
            <a:ext cx="7197727" cy="1405469"/>
          </a:xfrm>
        </p:spPr>
        <p:txBody>
          <a:bodyPr>
            <a:normAutofit fontScale="92500" lnSpcReduction="20000"/>
          </a:bodyPr>
          <a:lstStyle/>
          <a:p>
            <a:pPr marL="457200" lvl="1" indent="0" algn="ctr">
              <a:buNone/>
            </a:pPr>
            <a:r>
              <a:rPr lang="en-US" dirty="0"/>
              <a:t>STUDENT NAME : </a:t>
            </a:r>
            <a:r>
              <a:rPr lang="en-IN" dirty="0"/>
              <a:t>PRAVEEN S </a:t>
            </a:r>
            <a:endParaRPr lang="en-US" dirty="0"/>
          </a:p>
          <a:p>
            <a:pPr marL="457200" lvl="1" indent="0" algn="ctr">
              <a:buNone/>
            </a:pPr>
            <a:r>
              <a:rPr lang="en-US" dirty="0"/>
              <a:t>REGISTER NO : 312215</a:t>
            </a:r>
            <a:r>
              <a:rPr lang="en-IN" dirty="0"/>
              <a:t>5388</a:t>
            </a:r>
            <a:endParaRPr lang="en-US" dirty="0"/>
          </a:p>
          <a:p>
            <a:pPr marL="457200" lvl="1" indent="0" algn="ctr">
              <a:buNone/>
            </a:pPr>
            <a:r>
              <a:rPr lang="en-US" dirty="0"/>
              <a:t>DEPARTMENT: B.COM ( ACCOUNTING AND FINANCE)</a:t>
            </a:r>
          </a:p>
          <a:p>
            <a:pPr marL="457200" lvl="1" indent="0" algn="ctr">
              <a:buNone/>
            </a:pPr>
            <a:r>
              <a:rPr lang="en-US" dirty="0"/>
              <a:t>COLLEGE NAME : PATRICIAN COLLEGE OF ARTS AND SCIENCE </a:t>
            </a:r>
          </a:p>
          <a:p>
            <a:pPr marL="457200" lvl="1" indent="0" algn="ctr">
              <a:buNone/>
            </a:pPr>
            <a:endParaRPr lang="en-US" dirty="0"/>
          </a:p>
          <a:p>
            <a:pPr lvl="0"/>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8FF8-37F4-C7C9-41A4-F8C60EB0BD36}"/>
              </a:ext>
            </a:extLst>
          </p:cNvPr>
          <p:cNvSpPr txBox="1">
            <a:spLocks noGrp="1"/>
          </p:cNvSpPr>
          <p:nvPr>
            <p:ph type="title"/>
          </p:nvPr>
        </p:nvSpPr>
        <p:spPr>
          <a:xfrm>
            <a:off x="3493776" y="484805"/>
            <a:ext cx="10131423" cy="1456264"/>
          </a:xfrm>
        </p:spPr>
        <p:txBody>
          <a:bodyPr/>
          <a:lstStyle/>
          <a:p>
            <a:pPr lvl="0"/>
            <a:r>
              <a:rPr lang="en-US" sz="4000"/>
              <a:t>MODELLING </a:t>
            </a:r>
          </a:p>
        </p:txBody>
      </p:sp>
      <p:sp>
        <p:nvSpPr>
          <p:cNvPr id="3" name="Content Placeholder 2">
            <a:extLst>
              <a:ext uri="{FF2B5EF4-FFF2-40B4-BE49-F238E27FC236}">
                <a16:creationId xmlns:a16="http://schemas.microsoft.com/office/drawing/2014/main" id="{3701AA40-171B-469B-B1DA-18F9F5AC80EF}"/>
              </a:ext>
            </a:extLst>
          </p:cNvPr>
          <p:cNvSpPr txBox="1">
            <a:spLocks noGrp="1"/>
          </p:cNvSpPr>
          <p:nvPr>
            <p:ph idx="1"/>
          </p:nvPr>
        </p:nvSpPr>
        <p:spPr>
          <a:xfrm>
            <a:off x="685800" y="2142064"/>
            <a:ext cx="10131423" cy="3649132"/>
          </a:xfrm>
        </p:spPr>
        <p:txBody>
          <a:bodyPr/>
          <a:lstStyle/>
          <a:p>
            <a:pPr marL="0" lvl="0" indent="0">
              <a:buNone/>
            </a:pPr>
            <a:r>
              <a:rPr lang="en-US"/>
              <a:t>A)MS EXCEL: MICROSFT EXCEL ENABLES USERS TO FORMAT, ORGANIZE AND CALCULATE DATA IN SPREADSHEET. B)SORTING FUNCTION: SORTING HELPS TO ORGANIZE DATA. YOU CAN SORT A TEXT COLUMN IN ALPHABETICAL ORDER (A – ZOR Z-A). WE CAN SORT A NUMERICAL FORM LARGEST TO SMALLEST OR SMALLEST TO LARGEST. C)FILTER FUNCTION: FILTER IS AN ESSENTIAL TOOL HELPS TO DISPLAY RELEVANT DATA. IT ELIMINATES THE IRRELEVANT ENTRIES TEMPORARILY FROM THE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9F64-47D6-9726-B4E0-7BDDBB91AA75}"/>
              </a:ext>
            </a:extLst>
          </p:cNvPr>
          <p:cNvSpPr txBox="1">
            <a:spLocks noGrp="1"/>
          </p:cNvSpPr>
          <p:nvPr>
            <p:ph type="title"/>
          </p:nvPr>
        </p:nvSpPr>
        <p:spPr>
          <a:xfrm>
            <a:off x="685800" y="609603"/>
            <a:ext cx="10131423" cy="1456264"/>
          </a:xfrm>
        </p:spPr>
        <p:txBody>
          <a:bodyPr/>
          <a:lstStyle/>
          <a:p>
            <a:endParaRPr lang="en-US"/>
          </a:p>
        </p:txBody>
      </p:sp>
      <p:sp>
        <p:nvSpPr>
          <p:cNvPr id="3" name="Content Placeholder 2">
            <a:extLst>
              <a:ext uri="{FF2B5EF4-FFF2-40B4-BE49-F238E27FC236}">
                <a16:creationId xmlns:a16="http://schemas.microsoft.com/office/drawing/2014/main" id="{0BA8AF07-E695-175F-7DBB-41FDB51D0B6E}"/>
              </a:ext>
            </a:extLst>
          </p:cNvPr>
          <p:cNvSpPr txBox="1">
            <a:spLocks noGrp="1"/>
          </p:cNvSpPr>
          <p:nvPr>
            <p:ph idx="1"/>
          </p:nvPr>
        </p:nvSpPr>
        <p:spPr>
          <a:xfrm>
            <a:off x="523567" y="-636477"/>
            <a:ext cx="10833116" cy="5553544"/>
          </a:xfrm>
        </p:spPr>
        <p:txBody>
          <a:bodyPr/>
          <a:lstStyle/>
          <a:p>
            <a:pPr marL="0" lvl="0" indent="0">
              <a:buNone/>
            </a:pPr>
            <a:r>
              <a:rPr lang="en-US"/>
              <a:t>D)KAGGLE: 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6D55-B39A-CDFA-0665-7FB5E9FE9791}"/>
              </a:ext>
            </a:extLst>
          </p:cNvPr>
          <p:cNvSpPr txBox="1">
            <a:spLocks noGrp="1"/>
          </p:cNvSpPr>
          <p:nvPr>
            <p:ph type="title"/>
          </p:nvPr>
        </p:nvSpPr>
        <p:spPr>
          <a:xfrm>
            <a:off x="4866555" y="-225326"/>
            <a:ext cx="10131423" cy="1456264"/>
          </a:xfrm>
        </p:spPr>
        <p:txBody>
          <a:bodyPr/>
          <a:lstStyle/>
          <a:p>
            <a:pPr lvl="0"/>
            <a:r>
              <a:rPr lang="en-US" sz="5400"/>
              <a:t>RESULT </a:t>
            </a:r>
          </a:p>
        </p:txBody>
      </p:sp>
      <p:graphicFrame>
        <p:nvGraphicFramePr>
          <p:cNvPr id="3" name="Content Placeholder 5">
            <a:extLst>
              <a:ext uri="{FF2B5EF4-FFF2-40B4-BE49-F238E27FC236}">
                <a16:creationId xmlns:a16="http://schemas.microsoft.com/office/drawing/2014/main" id="{AF1C3CD7-07E4-C69C-D58B-EBB93A576CB0}"/>
              </a:ext>
            </a:extLst>
          </p:cNvPr>
          <p:cNvGraphicFramePr>
            <a:graphicFrameLocks noGrp="1"/>
          </p:cNvGraphicFramePr>
          <p:nvPr>
            <p:ph idx="1"/>
          </p:nvPr>
        </p:nvGraphicFramePr>
        <p:xfrm>
          <a:off x="188841" y="987460"/>
          <a:ext cx="5458172" cy="3087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8">
            <a:extLst>
              <a:ext uri="{FF2B5EF4-FFF2-40B4-BE49-F238E27FC236}">
                <a16:creationId xmlns:a16="http://schemas.microsoft.com/office/drawing/2014/main" id="{C96A0D64-4B99-F061-BB1D-015DFC3C5125}"/>
              </a:ext>
            </a:extLst>
          </p:cNvPr>
          <p:cNvGraphicFramePr/>
          <p:nvPr/>
        </p:nvGraphicFramePr>
        <p:xfrm>
          <a:off x="3366912" y="3818799"/>
          <a:ext cx="5458172" cy="28440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13">
            <a:extLst>
              <a:ext uri="{FF2B5EF4-FFF2-40B4-BE49-F238E27FC236}">
                <a16:creationId xmlns:a16="http://schemas.microsoft.com/office/drawing/2014/main" id="{55A90723-2850-C455-05F5-4716B7114E9E}"/>
              </a:ext>
            </a:extLst>
          </p:cNvPr>
          <p:cNvGraphicFramePr/>
          <p:nvPr/>
        </p:nvGraphicFramePr>
        <p:xfrm>
          <a:off x="5982196" y="987460"/>
          <a:ext cx="5286969" cy="283613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53D0-095C-08E8-3753-9591ED18A31D}"/>
              </a:ext>
            </a:extLst>
          </p:cNvPr>
          <p:cNvSpPr txBox="1">
            <a:spLocks noGrp="1"/>
          </p:cNvSpPr>
          <p:nvPr>
            <p:ph type="title"/>
          </p:nvPr>
        </p:nvSpPr>
        <p:spPr>
          <a:xfrm>
            <a:off x="3981745" y="415713"/>
            <a:ext cx="10820396" cy="1996775"/>
          </a:xfrm>
        </p:spPr>
        <p:txBody>
          <a:bodyPr/>
          <a:lstStyle/>
          <a:p>
            <a:pPr lvl="0"/>
            <a:r>
              <a:rPr lang="en-US" sz="4000"/>
              <a:t>CONCLUSION</a:t>
            </a:r>
          </a:p>
        </p:txBody>
      </p:sp>
      <p:sp>
        <p:nvSpPr>
          <p:cNvPr id="3" name="Content Placeholder 2">
            <a:extLst>
              <a:ext uri="{FF2B5EF4-FFF2-40B4-BE49-F238E27FC236}">
                <a16:creationId xmlns:a16="http://schemas.microsoft.com/office/drawing/2014/main" id="{99E9A685-1EB1-1FA5-AF78-F728DAB41E79}"/>
              </a:ext>
            </a:extLst>
          </p:cNvPr>
          <p:cNvSpPr txBox="1">
            <a:spLocks noGrp="1"/>
          </p:cNvSpPr>
          <p:nvPr>
            <p:ph idx="1"/>
          </p:nvPr>
        </p:nvSpPr>
        <p:spPr>
          <a:xfrm>
            <a:off x="386288" y="2071655"/>
            <a:ext cx="10820396" cy="1705858"/>
          </a:xfrm>
        </p:spPr>
        <p:txBody>
          <a:bodyPr/>
          <a:lstStyle/>
          <a:p>
            <a:pPr marL="0" lvl="0" indent="0">
              <a:buNone/>
            </a:pPr>
            <a:r>
              <a:rPr lang="en-US" sz="2400"/>
              <a:t>I HAVE FOUND OUT THAT THERE MORE MEN EMPLOYEES THAN FEMALE EMPLOYEES, ONLY LESS EMPLOYEES WERE BENCHED OUT AND LEAVE OUT. EMPLOYEES ARE BELONGING TO THREE DIFFERENT CITIES.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F295-6809-DEA9-3391-DCEE42042F4F}"/>
              </a:ext>
            </a:extLst>
          </p:cNvPr>
          <p:cNvSpPr txBox="1">
            <a:spLocks noGrp="1"/>
          </p:cNvSpPr>
          <p:nvPr>
            <p:ph type="title"/>
          </p:nvPr>
        </p:nvSpPr>
        <p:spPr>
          <a:xfrm>
            <a:off x="3244766" y="948470"/>
            <a:ext cx="10799996" cy="1896941"/>
          </a:xfrm>
        </p:spPr>
        <p:txBody>
          <a:bodyPr/>
          <a:lstStyle/>
          <a:p>
            <a:pPr lvl="0"/>
            <a:r>
              <a:rPr lang="en-US" sz="6000" b="1"/>
              <a:t>PROJECT TITLE </a:t>
            </a:r>
          </a:p>
        </p:txBody>
      </p:sp>
      <p:sp>
        <p:nvSpPr>
          <p:cNvPr id="3" name="Content Placeholder 2">
            <a:extLst>
              <a:ext uri="{FF2B5EF4-FFF2-40B4-BE49-F238E27FC236}">
                <a16:creationId xmlns:a16="http://schemas.microsoft.com/office/drawing/2014/main" id="{4AB0C419-6F44-51E8-3220-51DDC78D74D8}"/>
              </a:ext>
            </a:extLst>
          </p:cNvPr>
          <p:cNvSpPr txBox="1">
            <a:spLocks noGrp="1"/>
          </p:cNvSpPr>
          <p:nvPr>
            <p:ph idx="1"/>
          </p:nvPr>
        </p:nvSpPr>
        <p:spPr>
          <a:xfrm>
            <a:off x="707196" y="1530998"/>
            <a:ext cx="11009467" cy="3649132"/>
          </a:xfrm>
        </p:spPr>
        <p:txBody>
          <a:bodyPr/>
          <a:lstStyle/>
          <a:p>
            <a:pPr marL="0" lvl="0" indent="0">
              <a:buNone/>
            </a:pPr>
            <a:r>
              <a:rPr lang="en-US" sz="3600"/>
              <a:t>  EMPLOYEE DATA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A2E6-47A6-D48F-6C30-996BD1A1EB61}"/>
              </a:ext>
            </a:extLst>
          </p:cNvPr>
          <p:cNvSpPr txBox="1">
            <a:spLocks noGrp="1"/>
          </p:cNvSpPr>
          <p:nvPr>
            <p:ph type="title"/>
          </p:nvPr>
        </p:nvSpPr>
        <p:spPr>
          <a:xfrm>
            <a:off x="1708821" y="478798"/>
            <a:ext cx="11617982" cy="1316132"/>
          </a:xfrm>
        </p:spPr>
        <p:txBody>
          <a:bodyPr/>
          <a:lstStyle/>
          <a:p>
            <a:pPr lvl="0"/>
            <a:r>
              <a:rPr lang="en-US" sz="6000"/>
              <a:t>AGENDA</a:t>
            </a:r>
          </a:p>
        </p:txBody>
      </p:sp>
      <p:sp>
        <p:nvSpPr>
          <p:cNvPr id="3" name="Content Placeholder 2">
            <a:extLst>
              <a:ext uri="{FF2B5EF4-FFF2-40B4-BE49-F238E27FC236}">
                <a16:creationId xmlns:a16="http://schemas.microsoft.com/office/drawing/2014/main" id="{6A454C77-AC9C-AEF7-1B41-9C65A1CF9DAE}"/>
              </a:ext>
            </a:extLst>
          </p:cNvPr>
          <p:cNvSpPr txBox="1">
            <a:spLocks noGrp="1"/>
          </p:cNvSpPr>
          <p:nvPr>
            <p:ph idx="1"/>
          </p:nvPr>
        </p:nvSpPr>
        <p:spPr>
          <a:xfrm>
            <a:off x="685800" y="2142064"/>
            <a:ext cx="10131423" cy="3649132"/>
          </a:xfrm>
        </p:spPr>
        <p:txBody>
          <a:bodyPr/>
          <a:lstStyle/>
          <a:p>
            <a:pPr marL="342900" lvl="0" indent="-342900">
              <a:buFont typeface="Calibri Light"/>
              <a:buAutoNum type="arabicPeriod"/>
            </a:pPr>
            <a:r>
              <a:rPr lang="en-US"/>
              <a:t>PROBLEM STATEMENT </a:t>
            </a:r>
          </a:p>
          <a:p>
            <a:pPr marL="342900" lvl="0" indent="-342900">
              <a:buFont typeface="Calibri Light"/>
              <a:buAutoNum type="arabicPeriod"/>
            </a:pPr>
            <a:r>
              <a:rPr lang="en-US"/>
              <a:t>PROJECT OVERVIEW </a:t>
            </a:r>
          </a:p>
          <a:p>
            <a:pPr marL="342900" lvl="0" indent="-342900">
              <a:buFont typeface="Calibri Light"/>
              <a:buAutoNum type="arabicPeriod"/>
            </a:pPr>
            <a:r>
              <a:rPr lang="en-US"/>
              <a:t>END USERS</a:t>
            </a:r>
          </a:p>
          <a:p>
            <a:pPr marL="342900" lvl="0" indent="-342900">
              <a:buFont typeface="Calibri Light"/>
              <a:buAutoNum type="arabicPeriod"/>
            </a:pPr>
            <a:r>
              <a:rPr lang="en-US"/>
              <a:t>OUR SOLUTION AND PROPOSITION</a:t>
            </a:r>
          </a:p>
          <a:p>
            <a:pPr marL="342900" lvl="0" indent="-342900">
              <a:buFont typeface="Calibri Light"/>
              <a:buAutoNum type="arabicPeriod"/>
            </a:pPr>
            <a:r>
              <a:rPr lang="en-US"/>
              <a:t>DATASET DESCRIPTION </a:t>
            </a:r>
          </a:p>
          <a:p>
            <a:pPr marL="342900" lvl="0" indent="-342900">
              <a:buFont typeface="Calibri Light"/>
              <a:buAutoNum type="arabicPeriod"/>
            </a:pPr>
            <a:r>
              <a:rPr lang="en-US"/>
              <a:t>WOW IN OUR SOLUTION </a:t>
            </a:r>
          </a:p>
          <a:p>
            <a:pPr marL="342900" lvl="0" indent="-342900">
              <a:buFont typeface="Calibri Light"/>
              <a:buAutoNum type="arabicPeriod"/>
            </a:pPr>
            <a:r>
              <a:rPr lang="en-US"/>
              <a:t>MODELLING </a:t>
            </a:r>
          </a:p>
          <a:p>
            <a:pPr marL="342900" lvl="0" indent="-342900">
              <a:buFont typeface="Calibri Light"/>
              <a:buAutoNum type="arabicPeriod"/>
            </a:pPr>
            <a:r>
              <a:rPr lang="en-US"/>
              <a:t>RESULT</a:t>
            </a:r>
          </a:p>
          <a:p>
            <a:pPr marL="342900" lvl="0" indent="-342900">
              <a:buFont typeface="Calibri Light"/>
              <a:buAutoNum type="arabicPeriod"/>
            </a:pPr>
            <a:endParaRPr lang="en-US"/>
          </a:p>
          <a:p>
            <a:pPr lvl="0"/>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A9DB-8883-F266-619E-7940BEF6E588}"/>
              </a:ext>
            </a:extLst>
          </p:cNvPr>
          <p:cNvSpPr txBox="1">
            <a:spLocks noGrp="1"/>
          </p:cNvSpPr>
          <p:nvPr>
            <p:ph type="title"/>
          </p:nvPr>
        </p:nvSpPr>
        <p:spPr>
          <a:xfrm>
            <a:off x="2477329" y="814218"/>
            <a:ext cx="10131423" cy="1456264"/>
          </a:xfrm>
        </p:spPr>
        <p:txBody>
          <a:bodyPr/>
          <a:lstStyle/>
          <a:p>
            <a:pPr lvl="0"/>
            <a:r>
              <a:rPr lang="en-US" sz="5400"/>
              <a:t>PROBLEM STATEMENT </a:t>
            </a:r>
          </a:p>
        </p:txBody>
      </p:sp>
      <p:sp>
        <p:nvSpPr>
          <p:cNvPr id="3" name="Content Placeholder 2">
            <a:extLst>
              <a:ext uri="{FF2B5EF4-FFF2-40B4-BE49-F238E27FC236}">
                <a16:creationId xmlns:a16="http://schemas.microsoft.com/office/drawing/2014/main" id="{3D6060CF-E85F-0C1F-C7C1-70E79549712D}"/>
              </a:ext>
            </a:extLst>
          </p:cNvPr>
          <p:cNvSpPr txBox="1">
            <a:spLocks noGrp="1"/>
          </p:cNvSpPr>
          <p:nvPr>
            <p:ph idx="1"/>
          </p:nvPr>
        </p:nvSpPr>
        <p:spPr>
          <a:xfrm>
            <a:off x="726061" y="693718"/>
            <a:ext cx="9840763" cy="5055077"/>
          </a:xfrm>
        </p:spPr>
        <p:txBody>
          <a:bodyPr/>
          <a:lstStyle/>
          <a:p>
            <a:pPr marL="0" lvl="0" indent="0">
              <a:buNone/>
            </a:pPr>
            <a:r>
              <a:rPr lang="en-US"/>
              <a:t>I WANT TO KNOW ABOUT THE DIFFERENCE BETWEEN MALE EMPLOYEES AND FEMALE EMPLOYEES IN AN ORGANISATION AND WANT TO KNOW ABOUT  WHICH DOES THE EMPLOYEES BELONGS . SO I AM DOING THIS PROJECT.</a:t>
            </a:r>
          </a:p>
          <a:p>
            <a:pPr marL="0" lv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0A7E-A549-5829-D1B3-133C1C6EB7A2}"/>
              </a:ext>
            </a:extLst>
          </p:cNvPr>
          <p:cNvSpPr txBox="1">
            <a:spLocks noGrp="1"/>
          </p:cNvSpPr>
          <p:nvPr>
            <p:ph type="title"/>
          </p:nvPr>
        </p:nvSpPr>
        <p:spPr>
          <a:xfrm>
            <a:off x="1897005" y="479858"/>
            <a:ext cx="10131423" cy="1402872"/>
          </a:xfrm>
        </p:spPr>
        <p:txBody>
          <a:bodyPr/>
          <a:lstStyle/>
          <a:p>
            <a:pPr lvl="0"/>
            <a:r>
              <a:rPr lang="en-US" sz="4000" b="1"/>
              <a:t>WHO ARE THE END USERS?</a:t>
            </a:r>
          </a:p>
        </p:txBody>
      </p:sp>
      <p:pic>
        <p:nvPicPr>
          <p:cNvPr id="3" name="Content Placeholder 4">
            <a:extLst>
              <a:ext uri="{FF2B5EF4-FFF2-40B4-BE49-F238E27FC236}">
                <a16:creationId xmlns:a16="http://schemas.microsoft.com/office/drawing/2014/main" id="{616A9539-2304-2F91-5F3C-B1BA7B507D27}"/>
              </a:ext>
            </a:extLst>
          </p:cNvPr>
          <p:cNvPicPr>
            <a:picLocks noGrp="1" noChangeAspect="1"/>
          </p:cNvPicPr>
          <p:nvPr>
            <p:ph idx="1"/>
          </p:nvPr>
        </p:nvPicPr>
        <p:blipFill>
          <a:blip r:embed="rId2"/>
          <a:stretch>
            <a:fillRect/>
          </a:stretch>
        </p:blipFill>
        <p:spPr>
          <a:xfrm>
            <a:off x="2394804" y="1898989"/>
            <a:ext cx="5492005" cy="3649663"/>
          </a:xfrm>
        </p:spPr>
      </p:pic>
      <p:sp>
        <p:nvSpPr>
          <p:cNvPr id="4" name="TextBox 5">
            <a:extLst>
              <a:ext uri="{FF2B5EF4-FFF2-40B4-BE49-F238E27FC236}">
                <a16:creationId xmlns:a16="http://schemas.microsoft.com/office/drawing/2014/main" id="{2C865C69-888F-D228-8180-0C5EE1D52B9D}"/>
              </a:ext>
            </a:extLst>
          </p:cNvPr>
          <p:cNvSpPr txBox="1"/>
          <p:nvPr/>
        </p:nvSpPr>
        <p:spPr>
          <a:xfrm>
            <a:off x="9200537" y="1336660"/>
            <a:ext cx="2218544" cy="71515"/>
          </a:xfrm>
          <a:prstGeom prst="rect">
            <a:avLst/>
          </a:prstGeom>
          <a:noFill/>
          <a:ln cap="rnd">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TextBox 6">
            <a:extLst>
              <a:ext uri="{FF2B5EF4-FFF2-40B4-BE49-F238E27FC236}">
                <a16:creationId xmlns:a16="http://schemas.microsoft.com/office/drawing/2014/main" id="{366C648D-00B6-7CF8-763F-271BFA72EDA6}"/>
              </a:ext>
            </a:extLst>
          </p:cNvPr>
          <p:cNvSpPr txBox="1"/>
          <p:nvPr/>
        </p:nvSpPr>
        <p:spPr>
          <a:xfrm rot="10799991">
            <a:off x="1355634" y="5753998"/>
            <a:ext cx="8636809" cy="954103"/>
          </a:xfrm>
          <a:prstGeom prst="rect">
            <a:avLst/>
          </a:prstGeom>
          <a:noFill/>
          <a:ln cap="rnd">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000000"/>
                </a:solidFill>
                <a:uFillTx/>
                <a:latin typeface="Calibri"/>
              </a:rPr>
              <a:t>THE END USERS OF THE PROJECT IS EMPLOYER AND EMPLOYEE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D832-FA40-2676-D84F-FE5007E7D6BC}"/>
              </a:ext>
            </a:extLst>
          </p:cNvPr>
          <p:cNvSpPr txBox="1">
            <a:spLocks noGrp="1"/>
          </p:cNvSpPr>
          <p:nvPr>
            <p:ph type="title"/>
          </p:nvPr>
        </p:nvSpPr>
        <p:spPr>
          <a:xfrm>
            <a:off x="2998564" y="1006507"/>
            <a:ext cx="10131423" cy="1456264"/>
          </a:xfrm>
        </p:spPr>
        <p:txBody>
          <a:bodyPr/>
          <a:lstStyle/>
          <a:p>
            <a:pPr lvl="0"/>
            <a:r>
              <a:rPr lang="en-US" sz="5400"/>
              <a:t>PROJECT OVERVIEW </a:t>
            </a:r>
          </a:p>
        </p:txBody>
      </p:sp>
      <p:sp>
        <p:nvSpPr>
          <p:cNvPr id="3" name="Content Placeholder 2">
            <a:extLst>
              <a:ext uri="{FF2B5EF4-FFF2-40B4-BE49-F238E27FC236}">
                <a16:creationId xmlns:a16="http://schemas.microsoft.com/office/drawing/2014/main" id="{ACBD23BD-F0F6-F7ED-ACA4-7E7CA2320E51}"/>
              </a:ext>
            </a:extLst>
          </p:cNvPr>
          <p:cNvSpPr txBox="1">
            <a:spLocks noGrp="1"/>
          </p:cNvSpPr>
          <p:nvPr>
            <p:ph idx="1"/>
          </p:nvPr>
        </p:nvSpPr>
        <p:spPr>
          <a:xfrm>
            <a:off x="149111" y="1292623"/>
            <a:ext cx="11656844" cy="3399803"/>
          </a:xfrm>
        </p:spPr>
        <p:txBody>
          <a:bodyPr/>
          <a:lstStyle/>
          <a:p>
            <a:pPr marL="0" lvl="0" indent="0">
              <a:buNone/>
            </a:pPr>
            <a:r>
              <a:rPr lang="en-US" sz="2000"/>
              <a:t>IN THIS PROJECT I AM GOING TO FIND OUT THE DIFFERENCE BETWEEN THE NUMBER OF MALE AND FEMALE EMPLOYEES AND FROM WHICH CITY THEY ARE COMING WITH THE HELP OF MS EXCEL AND ITS VARIOUS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A0A3-30B4-5530-FFEB-6C1EDD672DE6}"/>
              </a:ext>
            </a:extLst>
          </p:cNvPr>
          <p:cNvSpPr txBox="1">
            <a:spLocks noGrp="1"/>
          </p:cNvSpPr>
          <p:nvPr>
            <p:ph type="title"/>
          </p:nvPr>
        </p:nvSpPr>
        <p:spPr>
          <a:xfrm>
            <a:off x="1079376" y="1021439"/>
            <a:ext cx="11000305" cy="1736619"/>
          </a:xfrm>
        </p:spPr>
        <p:txBody>
          <a:bodyPr/>
          <a:lstStyle/>
          <a:p>
            <a:pPr lvl="0"/>
            <a:r>
              <a:rPr lang="en-US" sz="4000"/>
              <a:t>Our SOLUTION AND ITS VALUABLE PROPOSITION </a:t>
            </a:r>
          </a:p>
        </p:txBody>
      </p:sp>
      <p:sp>
        <p:nvSpPr>
          <p:cNvPr id="3" name="Content Placeholder 2">
            <a:extLst>
              <a:ext uri="{FF2B5EF4-FFF2-40B4-BE49-F238E27FC236}">
                <a16:creationId xmlns:a16="http://schemas.microsoft.com/office/drawing/2014/main" id="{51F3FE83-2D53-7CC7-78E4-874EB5EDB07F}"/>
              </a:ext>
            </a:extLst>
          </p:cNvPr>
          <p:cNvSpPr txBox="1">
            <a:spLocks noGrp="1"/>
          </p:cNvSpPr>
          <p:nvPr>
            <p:ph idx="1"/>
          </p:nvPr>
        </p:nvSpPr>
        <p:spPr>
          <a:xfrm>
            <a:off x="362422" y="1604433"/>
            <a:ext cx="10131423" cy="3649132"/>
          </a:xfrm>
        </p:spPr>
        <p:txBody>
          <a:bodyPr/>
          <a:lstStyle/>
          <a:p>
            <a:pPr marL="0" lvl="0" indent="0">
              <a:buNone/>
            </a:pPr>
            <a:r>
              <a:rPr lang="en-US" sz="2000"/>
              <a:t>TO SOLVE MY PROBLEM, I HAVE COLLECTED DATA SET OF EMPLOYEES WITH INFORMATION REGARDING GENDER, LEAVE OUT, BENCHED OUT,CITY, I WILL BE USING VARIOUS FUNCTIONS OF MS EXCEL TO FIND OUT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503D-5884-E96F-E2EE-CEA3E759F691}"/>
              </a:ext>
            </a:extLst>
          </p:cNvPr>
          <p:cNvSpPr txBox="1">
            <a:spLocks noGrp="1"/>
          </p:cNvSpPr>
          <p:nvPr>
            <p:ph type="title"/>
          </p:nvPr>
        </p:nvSpPr>
        <p:spPr>
          <a:xfrm>
            <a:off x="685800" y="609603"/>
            <a:ext cx="10131423" cy="1456264"/>
          </a:xfrm>
        </p:spPr>
        <p:txBody>
          <a:bodyPr/>
          <a:lstStyle/>
          <a:p>
            <a:pPr lvl="0"/>
            <a:r>
              <a:rPr lang="en-US"/>
              <a:t>DATASET DESCRIPTION </a:t>
            </a:r>
          </a:p>
        </p:txBody>
      </p:sp>
      <p:sp>
        <p:nvSpPr>
          <p:cNvPr id="3" name="Content Placeholder 2">
            <a:extLst>
              <a:ext uri="{FF2B5EF4-FFF2-40B4-BE49-F238E27FC236}">
                <a16:creationId xmlns:a16="http://schemas.microsoft.com/office/drawing/2014/main" id="{06BA2B44-85AA-9017-B5EF-DC25A6285B66}"/>
              </a:ext>
            </a:extLst>
          </p:cNvPr>
          <p:cNvSpPr txBox="1">
            <a:spLocks noGrp="1"/>
          </p:cNvSpPr>
          <p:nvPr>
            <p:ph idx="1"/>
          </p:nvPr>
        </p:nvSpPr>
        <p:spPr>
          <a:xfrm>
            <a:off x="1559984" y="2142064"/>
            <a:ext cx="9257239" cy="4515544"/>
          </a:xfrm>
        </p:spPr>
        <p:txBody>
          <a:bodyPr/>
          <a:lstStyle/>
          <a:p>
            <a:pPr marL="0" lvl="0" indent="0">
              <a:buNone/>
            </a:pPr>
            <a:r>
              <a:rPr lang="en-US"/>
              <a:t>FEATURES OF DATA SET: 1. ID 2. GENDER 3. CITY 4. BENCHED OUT 5. LEAVE OUT 6. EXPERIENCE THE DATA SET HAS BEEN EXTRACTED FROM KAGGLE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E875-02E8-1B0C-BD24-9771BE743B65}"/>
              </a:ext>
            </a:extLst>
          </p:cNvPr>
          <p:cNvSpPr txBox="1">
            <a:spLocks noGrp="1"/>
          </p:cNvSpPr>
          <p:nvPr>
            <p:ph type="title"/>
          </p:nvPr>
        </p:nvSpPr>
        <p:spPr>
          <a:xfrm>
            <a:off x="1684782" y="424455"/>
            <a:ext cx="11066827" cy="1437098"/>
          </a:xfrm>
        </p:spPr>
        <p:txBody>
          <a:bodyPr/>
          <a:lstStyle/>
          <a:p>
            <a:pPr lvl="0"/>
            <a:r>
              <a:rPr lang="en-US" sz="4000"/>
              <a:t>THE “WOW” IN OUR SOLUTION </a:t>
            </a:r>
          </a:p>
        </p:txBody>
      </p:sp>
      <p:sp>
        <p:nvSpPr>
          <p:cNvPr id="3" name="Content Placeholder 2">
            <a:extLst>
              <a:ext uri="{FF2B5EF4-FFF2-40B4-BE49-F238E27FC236}">
                <a16:creationId xmlns:a16="http://schemas.microsoft.com/office/drawing/2014/main" id="{5027DAC5-8A2B-9D28-1F58-8A71ABC04E46}"/>
              </a:ext>
            </a:extLst>
          </p:cNvPr>
          <p:cNvSpPr txBox="1">
            <a:spLocks noGrp="1"/>
          </p:cNvSpPr>
          <p:nvPr>
            <p:ph idx="1"/>
          </p:nvPr>
        </p:nvSpPr>
        <p:spPr>
          <a:xfrm>
            <a:off x="685800" y="2065867"/>
            <a:ext cx="10131423" cy="3649132"/>
          </a:xfrm>
        </p:spPr>
        <p:txBody>
          <a:bodyPr/>
          <a:lstStyle/>
          <a:p>
            <a:pPr marL="0" lvl="0" indent="0">
              <a:buNone/>
            </a:pPr>
            <a:r>
              <a:rPr lang="en-US"/>
              <a:t>• FUNCTIONS AND FORMULAS • DATA ANALYZING AND VISUALIZATION • ORGANIZING AND FORMATTING WORKSHEETS • SHORTCUT AND PRODUCTIVITY TIPS • SOLVING PROBLEMS AND CHALLENGES</a:t>
            </a:r>
          </a:p>
        </p:txBody>
      </p:sp>
    </p:spTree>
  </p:cSld>
  <p:clrMapOvr>
    <a:masterClrMapping/>
  </p:clrMapOvr>
</p:sld>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NAN MUDHALVAN PROJECT </vt:lpstr>
      <vt:lpstr>PROJECT TITLE </vt:lpstr>
      <vt:lpstr>AGENDA</vt:lpstr>
      <vt:lpstr>PROBLEM STATEMENT </vt:lpstr>
      <vt:lpstr>WHO ARE THE END USERS?</vt:lpstr>
      <vt:lpstr>PROJECT OVERVIEW </vt:lpstr>
      <vt:lpstr>Our SOLUTION AND ITS VALUABLE PROPOSITION </vt:lpstr>
      <vt:lpstr>DATASET DESCRIPTION </vt:lpstr>
      <vt:lpstr>THE “WOW” IN OUR SOLUTION </vt:lpstr>
      <vt:lpstr>MODELLING </vt:lpstr>
      <vt:lpstr>PowerPoint Presentation</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NITHESH .u</dc:creator>
  <cp:lastModifiedBy>Pechi Raja</cp:lastModifiedBy>
  <cp:revision>10</cp:revision>
  <dcterms:created xsi:type="dcterms:W3CDTF">2024-08-31T07:55:07Z</dcterms:created>
  <dcterms:modified xsi:type="dcterms:W3CDTF">2024-09-09T03:31:27Z</dcterms:modified>
</cp:coreProperties>
</file>