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8" y="5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PRASATH R</a:t>
            </a:r>
            <a:endParaRPr lang="en-US" sz="2400" dirty="0"/>
          </a:p>
          <a:p>
            <a:r>
              <a:rPr lang="en-US" sz="2400" dirty="0"/>
              <a:t>REGISTER NO: </a:t>
            </a:r>
            <a:r>
              <a:rPr lang="en-US" sz="2400" dirty="0" smtClean="0"/>
              <a:t>312206456</a:t>
            </a:r>
            <a:endParaRPr lang="en-US" sz="2400" dirty="0"/>
          </a:p>
          <a:p>
            <a:r>
              <a:rPr lang="en-US" sz="2400" dirty="0"/>
              <a:t>DEPARTMENT: B.COM </a:t>
            </a:r>
            <a:r>
              <a:rPr lang="en-US" sz="2400" dirty="0" smtClean="0"/>
              <a:t>(GENERAL)</a:t>
            </a:r>
          </a:p>
          <a:p>
            <a:r>
              <a:rPr lang="en-US" sz="2400" dirty="0" smtClean="0"/>
              <a:t>COLLEGE</a:t>
            </a:r>
            <a:r>
              <a:rPr lang="en-US" sz="2400" dirty="0"/>
              <a:t>: </a:t>
            </a:r>
            <a:r>
              <a:rPr lang="en-US" sz="2400" dirty="0" smtClean="0"/>
              <a:t>AGURCHAND MANMULL JAIN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a:extLst>
              <a:ext uri="{FF2B5EF4-FFF2-40B4-BE49-F238E27FC236}">
                <a16:creationId xmlns:a16="http://schemas.microsoft.com/office/drawing/2014/main" xmlns="" id="{DFFE847F-F545-4DF8-9270-DB28804C9CF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xmlns=""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569</Words>
  <Application>Microsoft Office PowerPoint</Application>
  <PresentationFormat>Custom</PresentationFormat>
  <Paragraphs>107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Home</cp:lastModifiedBy>
  <cp:revision>15</cp:revision>
  <dcterms:created xsi:type="dcterms:W3CDTF">2024-03-29T15:07:22Z</dcterms:created>
  <dcterms:modified xsi:type="dcterms:W3CDTF">2024-08-31T07:21:29Z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