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arnidha37@gmail.com" lastIdx="2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>
      <p:cViewPr>
        <p:scale>
          <a:sx n="35" d="100"/>
          <a:sy n="3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Relationship Id="rId20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4-08-28T04:52:10.973" idx="2">
    <p:pos x="6000" y="0"/>
    <p:text>Dharani.A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14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1140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250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26521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0661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38490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32001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06747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664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911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153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1804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5899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2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0370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8427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0334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777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11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022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067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6705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2953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4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486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73551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9106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6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image" Target="../media/7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9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Data Analysis using Excel</a:t>
            </a:r>
            <a:r>
              <a:rPr lang="en-US" altLang="zh-CN" sz="3200" b="1" i="0" u="sng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br>
              <a:rPr lang="zh-CN" altLang="en-US" sz="3200" b="1" i="0" u="sng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905124" y="3177532"/>
            <a:ext cx="9486713" cy="19011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NAME :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PRASANTH.P</a:t>
            </a:r>
            <a:endParaRPr lang="en-US" altLang="zh-CN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    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: 3122015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73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     : Commerce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              : Prof. 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Dhanapalan</a:t>
            </a: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college of science and Management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1219200" y="2870748"/>
            <a:ext cx="9753600" cy="3963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8" name="矩形"/>
          <p:cNvSpPr>
            <a:spLocks/>
          </p:cNvSpPr>
          <p:nvPr/>
        </p:nvSpPr>
        <p:spPr>
          <a:xfrm rot="0">
            <a:off x="-1892776" y="4478284"/>
            <a:ext cx="7995599" cy="932700"/>
          </a:xfrm>
          <a:prstGeom prst="rect"/>
          <a:noFill/>
          <a:ln w="127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17672977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0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120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MODELLING</a:t>
            </a:r>
            <a:endParaRPr lang="zh-CN" altLang="en-US" sz="4800" b="0" i="0" u="sng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70472" y="1695462"/>
            <a:ext cx="7810500" cy="4381500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346755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219200" y="2870751"/>
            <a:ext cx="9753600" cy="6657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1" name="矩形"/>
          <p:cNvSpPr>
            <a:spLocks/>
          </p:cNvSpPr>
          <p:nvPr/>
        </p:nvSpPr>
        <p:spPr>
          <a:xfrm rot="0">
            <a:off x="1108707" y="2870751"/>
            <a:ext cx="9753600" cy="2262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A performance discussion is an integral part of an organization. It helps in finding potential employees and providing them with the right opportunities and skills to excel in their careers.</a:t>
            </a:r>
            <a:endParaRPr lang="zh-CN" altLang="en-US" sz="3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513480" y="447701"/>
            <a:ext cx="9753600" cy="819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00" b="1" i="0" u="sng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Results and discussion </a:t>
            </a:r>
            <a:endParaRPr lang="zh-CN" altLang="en-US" sz="4100" b="1" i="0" u="sng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219200" y="2447451"/>
            <a:ext cx="9753600" cy="3963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4" name="矩形"/>
          <p:cNvSpPr>
            <a:spLocks/>
          </p:cNvSpPr>
          <p:nvPr/>
        </p:nvSpPr>
        <p:spPr>
          <a:xfrm rot="0">
            <a:off x="1893451" y="3177181"/>
            <a:ext cx="4339500" cy="506400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06368" y="2392404"/>
            <a:ext cx="4339500" cy="396300"/>
          </a:xfrm>
          <a:prstGeom prst="rect"/>
          <a:noFill/>
          <a:ln w="127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7370892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1219200" y="2870751"/>
            <a:ext cx="9753600" cy="214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An Excel-based Employee Performance Rating Card and Dashboard is very useful and adaptable tool. It can significantly enhance your performance management process.</a:t>
            </a:r>
            <a:endParaRPr lang="zh-CN" altLang="en-US" sz="32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1877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4524244" y="2855986"/>
            <a:ext cx="8881727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THANK YOU </a:t>
            </a:r>
            <a:br>
              <a:rPr lang="zh-CN" altLang="en-US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4404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TITLE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3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  <p:pic>
          <p:nvPicPr>
            <p:cNvPr id="8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1217522" y="2123271"/>
            <a:ext cx="8593198" cy="14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1907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曲线"/>
          <p:cNvSpPr>
            <a:spLocks/>
          </p:cNvSpPr>
          <p:nvPr/>
        </p:nvSpPr>
        <p:spPr>
          <a:xfrm rot="0">
            <a:off x="-76200" y="28579"/>
            <a:ext cx="124968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6267112" y="-187100"/>
            <a:ext cx="4743793" cy="6858465"/>
            <a:chOff x="6267112" y="-187100"/>
            <a:chExt cx="4743793" cy="6858465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8195926" y="-18227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5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6267112" y="3507796"/>
              <a:ext cx="4743449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000600" y="-18710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421377" y="-18710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7752950" y="2860900"/>
              <a:ext cx="3257550" cy="3809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156430" y="-18710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715100" y="-187100"/>
              <a:ext cx="12953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754747" y="-18710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191226" y="3403825"/>
              <a:ext cx="1819273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0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pic>
        <p:nvPicPr>
          <p:cNvPr id="10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round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10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7372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377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Our Solution and Proposition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Modelling Approach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581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51" cy="325755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4" y="575047"/>
            <a:ext cx="56370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	STATEMENT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373400" y="2019299"/>
            <a:ext cx="6220571" cy="4667525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58308646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round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OVERVIEW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33600"/>
            <a:ext cx="7924800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-152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 pitchFamily="0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76275" y="2063588"/>
            <a:ext cx="7769671" cy="3848099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4526506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99450" y="891805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 ARE THE END USERS?</a:t>
            </a:r>
            <a:endParaRPr lang="zh-CN" altLang="en-US" sz="32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699450" y="3176874"/>
            <a:ext cx="9753600" cy="21640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The term end user typically is the people your products or services are designed for. They are often your customers, defined as people who purchase products from you.</a:t>
            </a:r>
            <a:endParaRPr lang="zh-CN" altLang="en-US" sz="33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870800" y="745275"/>
            <a:ext cx="3964870" cy="2224195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9968976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75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 SOLUTION AND ITS VALUE PROPOSITION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428999" y="2171700"/>
            <a:ext cx="6076950" cy="3038473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9176493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61280" y="1721926"/>
            <a:ext cx="8832474" cy="3947351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41487702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600" cy="166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70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sng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"WOW" IN OUR SOLUTION</a:t>
            </a:r>
            <a:endParaRPr lang="zh-CN" altLang="en-US" sz="4250" b="1" i="0" u="sng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3114874" y="1695457"/>
            <a:ext cx="3000000" cy="4186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Personalization.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Offer Seamless Experiences.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All hands on deck - Provide Great Customer Support.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 Augmented Reality.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 Gamification.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 Social Media.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Support Sustainability.</a:t>
            </a:r>
            <a:endParaRPr lang="en-US" altLang="zh-CN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45720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❖"/>
            </a:pPr>
            <a:r>
              <a:rPr lang="en-US" altLang="zh-CN" sz="2000" b="0" i="0" u="none" strike="noStrike" kern="120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Human Connection.</a:t>
            </a:r>
            <a:endParaRPr lang="zh-CN" altLang="en-US" sz="2000" b="0" i="0" u="none" strike="noStrike" kern="120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114875" y="2247900"/>
            <a:ext cx="3419473" cy="3419473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3923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cp:lastModifiedBy>root</cp:lastModifiedBy>
  <cp:revision>3</cp:revision>
  <dcterms:modified xsi:type="dcterms:W3CDTF">2024-10-26T02:29:37Z</dcterms:modified>
</cp:coreProperties>
</file>