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DIGITIZE TEXT USING GOOGLE CLOUD VISION OCR.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Extract all the data from CMS1500 claim form including the table structure(Item 24)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Write the output to spreadsheet. From that convert it to JSON file using Serialize object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DIGITIZE TEXT USING GOOGLE CLOUD VISION OCR.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Extract all the data from CMS1500 claim form including the table structure(Item 24)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Write the output to spreadsheet. From that convert it to JSON file using Serialize object 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9850" y="1105822"/>
            <a:ext cx="5314950" cy="3494791"/>
          </a:xfrm>
        </p:spPr>
        <p:txBody>
          <a:bodyPr>
            <a:normAutofit fontScale="90000"/>
          </a:bodyPr>
          <a:lstStyle/>
          <a:p>
            <a:r>
              <a:rPr lang="en-IN" sz="6700" dirty="0">
                <a:latin typeface="Bahnschrift SemiBold SemiConden" panose="020B0502040204020203" pitchFamily="34" charset="0"/>
              </a:rPr>
              <a:t>UiPath Document Understanding</a:t>
            </a:r>
            <a:br>
              <a:rPr lang="en-IN" b="0" i="0" dirty="0">
                <a:effectLst/>
                <a:latin typeface="Roboto"/>
              </a:rPr>
            </a:br>
            <a:endParaRPr lang="en-US" sz="6700" dirty="0">
              <a:latin typeface="Bahnschrift SemiBold SemiConden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22245A-8B43-4E4C-9648-6ECE6206A739}"/>
              </a:ext>
            </a:extLst>
          </p:cNvPr>
          <p:cNvSpPr txBox="1"/>
          <p:nvPr/>
        </p:nvSpPr>
        <p:spPr>
          <a:xfrm>
            <a:off x="6419850" y="4600613"/>
            <a:ext cx="5172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CMS 1500 – Claims Form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Extraction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9501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{00D3F153-25E4-4A57-9821-70F7F3ACE348}tf11437505_win32</Template>
  <TotalTime>113</TotalTime>
  <Words>53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Bahnschrift SemiBold</vt:lpstr>
      <vt:lpstr>Bahnschrift SemiBold SemiConden</vt:lpstr>
      <vt:lpstr>Calibri</vt:lpstr>
      <vt:lpstr>Georgia Pro Cond Light</vt:lpstr>
      <vt:lpstr>Roboto</vt:lpstr>
      <vt:lpstr>Speak Pro</vt:lpstr>
      <vt:lpstr>RetrospectVTI</vt:lpstr>
      <vt:lpstr>UiPath Document Understanding </vt:lpstr>
      <vt:lpstr>Data Extraction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Processing – CMS1500 Data Capture</dc:title>
  <dc:creator>giris</dc:creator>
  <cp:lastModifiedBy> </cp:lastModifiedBy>
  <cp:revision>5</cp:revision>
  <dcterms:created xsi:type="dcterms:W3CDTF">2020-10-26T00:55:34Z</dcterms:created>
  <dcterms:modified xsi:type="dcterms:W3CDTF">2020-10-26T02:48:37Z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