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185B-471A-4245-B6F8-12EDD11CCD1B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2107-298E-43B8-A922-CE43F8519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7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2107-298E-43B8-A922-CE43F85199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4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C52A-E743-8722-B943-4FE86E5B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8D6C2-7541-A0F2-2317-FDE8EE15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8729-5450-30E6-0F80-DA96D43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82EB-7FCC-2F71-220C-68F3310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D7B4-89A6-A310-98A7-860FD80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96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BD4-DB0A-7E99-E4CC-D9660FC0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FC77C-F392-A1D9-2E0B-336AA572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42CC-B7E0-8483-B0F4-99E706F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1474-44FB-AEB0-C826-958B9471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746A-2154-3294-ACEA-39ED8ED0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D4120-90FE-5F65-58E6-FC2A0BD8B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B09C-1F0B-38F0-3B38-B389212FE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B057-7BDC-9739-6D18-6467E1A1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8FCB4-503C-F157-D498-5866B820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0978-9C38-81E3-AEFF-349ED924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5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4CE9-CF51-3686-62DC-DB8E02D8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C0535-AF90-D650-D91F-85DA1D62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69FD-8592-EE78-49A0-71D83CC2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3EA21-536E-9619-8769-55DBBE71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8FB7-11D0-377E-D2D2-D33F9133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B54-8442-7FDB-BDC3-794765A3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CE21-72C3-C688-7DA8-A58E33659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EE08-95D5-088F-448F-A628EB21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D3E7-770D-B47E-40C3-D4A48AAE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A917-0DD5-5BF0-D50E-FEB4CE01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9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63E9-4A12-3FE0-1F86-7CCBB9CD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0379-28EC-C5EB-E66D-9F75B7A43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7DE88-851F-3ACD-7DEA-E29260BA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D3EAC-5944-DD41-149C-C569F2FD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53E59-43B1-4175-CE08-AC7281DC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4A9A0-4133-7E21-994C-A96F5EC4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8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34A7-90BC-D452-AAEE-5B34A702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25E8-5542-C310-5148-C7544720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1BAD0-3BF4-2D25-6AA8-EC8EE900B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B2958-C2F8-CCE2-CF87-C62E8FC7C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96711-4A36-3FD2-F078-7830E67E3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1EFA1-37C4-554D-BB79-29EE5E40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D11F7-F701-63BB-4B35-D88442B8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40A3-F1E8-6030-317A-6DC31997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C3ED-7A9E-9877-E372-3A627A59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A346-5C38-9A5E-7EDE-F63C82D8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8C614-EB91-A690-FA02-E289F275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3B4AC-7C50-8FB3-9535-30304EBB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2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B9394-CF80-D20F-7C2A-F33A63B3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F748C-3B1D-FA22-CD04-64533FC5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508E4-C1B3-B4A6-ACE2-4E73679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26F8-90C0-C419-3B7A-D8D2D3C6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1137-C27C-C3BB-242F-5F667F5E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D3B4-D050-6250-D240-31899851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C647E-39F1-B909-6C1A-B88BCF76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9860-07F7-E0F2-0A87-FD65E68E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FDF5C-D2DD-7EA3-DF25-7C278C1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7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9C56-6116-8DD4-5EFF-40DFF881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7042-DE93-DD6A-A724-29428292F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E2AB-9FE1-91FA-44DA-D9E6ED37C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DCC32-7C4E-581E-75CB-7A6806B2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017B8-BB82-851C-6BA2-C491340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445E-DC07-D26D-E44E-AF4FE709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F5FFC-DF6D-4B21-2B7B-DE74488E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5603-8227-E580-7DFF-FF438071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0CBB-3750-1D2E-4C86-B7D5FB254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68A8C-5F54-4156-A58F-C6E87411BEC5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F653-595B-1040-0648-5FA9329F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E79C-21D2-D526-EE4E-71F579AD7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7BCD-7506-411A-9A67-3196EF4361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2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4D994CA-475F-58B8-F72E-1EC91BDCED5F}"/>
              </a:ext>
            </a:extLst>
          </p:cNvPr>
          <p:cNvSpPr/>
          <p:nvPr/>
        </p:nvSpPr>
        <p:spPr>
          <a:xfrm>
            <a:off x="-1130157" y="153340"/>
            <a:ext cx="50748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Home</a:t>
            </a:r>
            <a:endParaRPr lang="en-US" sz="36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67484CB-34EB-80D4-71A1-927ED71D5A32}"/>
              </a:ext>
            </a:extLst>
          </p:cNvPr>
          <p:cNvSpPr/>
          <p:nvPr/>
        </p:nvSpPr>
        <p:spPr>
          <a:xfrm>
            <a:off x="3381510" y="3042828"/>
            <a:ext cx="2383605" cy="452063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6C5C96-D42F-AC9E-9880-DA11B23A8D73}"/>
              </a:ext>
            </a:extLst>
          </p:cNvPr>
          <p:cNvCxnSpPr>
            <a:cxnSpLocks/>
          </p:cNvCxnSpPr>
          <p:nvPr/>
        </p:nvCxnSpPr>
        <p:spPr>
          <a:xfrm>
            <a:off x="503433" y="512704"/>
            <a:ext cx="297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BA5394-8210-59BF-6D5D-9FCE751C66BA}"/>
              </a:ext>
            </a:extLst>
          </p:cNvPr>
          <p:cNvCxnSpPr>
            <a:cxnSpLocks/>
          </p:cNvCxnSpPr>
          <p:nvPr/>
        </p:nvCxnSpPr>
        <p:spPr>
          <a:xfrm>
            <a:off x="503433" y="363848"/>
            <a:ext cx="297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12EBCE-F12D-ABED-3305-8A05952E6EE6}"/>
              </a:ext>
            </a:extLst>
          </p:cNvPr>
          <p:cNvCxnSpPr>
            <a:cxnSpLocks/>
          </p:cNvCxnSpPr>
          <p:nvPr/>
        </p:nvCxnSpPr>
        <p:spPr>
          <a:xfrm>
            <a:off x="503433" y="654610"/>
            <a:ext cx="297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1047E-27D1-42FD-C54C-2B1E7F6BC719}"/>
              </a:ext>
            </a:extLst>
          </p:cNvPr>
          <p:cNvSpPr/>
          <p:nvPr/>
        </p:nvSpPr>
        <p:spPr>
          <a:xfrm>
            <a:off x="6018015" y="4203926"/>
            <a:ext cx="304799" cy="184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0042B3-B0BB-9EB6-3ECC-4FE1ECDF27D4}"/>
              </a:ext>
            </a:extLst>
          </p:cNvPr>
          <p:cNvSpPr/>
          <p:nvPr/>
        </p:nvSpPr>
        <p:spPr>
          <a:xfrm>
            <a:off x="472809" y="941576"/>
            <a:ext cx="11640221" cy="55788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CA8116-4C96-17D7-5487-B7D7700B42E4}"/>
              </a:ext>
            </a:extLst>
          </p:cNvPr>
          <p:cNvSpPr/>
          <p:nvPr/>
        </p:nvSpPr>
        <p:spPr>
          <a:xfrm>
            <a:off x="801384" y="1042074"/>
            <a:ext cx="10983073" cy="6780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b="1" dirty="0"/>
              <a:t>Dashboard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7FA5FA-C1D9-3770-A934-2CC6A57E76A4}"/>
              </a:ext>
            </a:extLst>
          </p:cNvPr>
          <p:cNvSpPr/>
          <p:nvPr/>
        </p:nvSpPr>
        <p:spPr>
          <a:xfrm>
            <a:off x="9182930" y="1147287"/>
            <a:ext cx="2455523" cy="4676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new Project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AD4AFB-6557-FC68-C04D-06D8A8F69338}"/>
              </a:ext>
            </a:extLst>
          </p:cNvPr>
          <p:cNvSpPr/>
          <p:nvPr/>
        </p:nvSpPr>
        <p:spPr>
          <a:xfrm>
            <a:off x="3328824" y="-61403"/>
            <a:ext cx="68252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Baskaran Construction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874FE2D-D9E1-0548-9142-5C9E4EE6FE8F}"/>
              </a:ext>
            </a:extLst>
          </p:cNvPr>
          <p:cNvSpPr/>
          <p:nvPr/>
        </p:nvSpPr>
        <p:spPr>
          <a:xfrm>
            <a:off x="2224256" y="2211505"/>
            <a:ext cx="1571946" cy="12833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81410E2-C850-CF25-4B80-276BF403D354}"/>
              </a:ext>
            </a:extLst>
          </p:cNvPr>
          <p:cNvSpPr/>
          <p:nvPr/>
        </p:nvSpPr>
        <p:spPr>
          <a:xfrm>
            <a:off x="2224256" y="3986228"/>
            <a:ext cx="1571946" cy="12833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 5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C17868C-5380-0D78-5F80-BF916DD1B37B}"/>
              </a:ext>
            </a:extLst>
          </p:cNvPr>
          <p:cNvSpPr/>
          <p:nvPr/>
        </p:nvSpPr>
        <p:spPr>
          <a:xfrm>
            <a:off x="4313047" y="2211505"/>
            <a:ext cx="1571946" cy="12833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BE6D6A4-BDDC-932C-829E-0D34DE327646}"/>
              </a:ext>
            </a:extLst>
          </p:cNvPr>
          <p:cNvSpPr/>
          <p:nvPr/>
        </p:nvSpPr>
        <p:spPr>
          <a:xfrm>
            <a:off x="6500546" y="2211505"/>
            <a:ext cx="1571946" cy="12833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 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1DE5E8-C3A1-845A-5DAD-617D856FF106}"/>
              </a:ext>
            </a:extLst>
          </p:cNvPr>
          <p:cNvSpPr/>
          <p:nvPr/>
        </p:nvSpPr>
        <p:spPr>
          <a:xfrm>
            <a:off x="8664115" y="2168629"/>
            <a:ext cx="1571946" cy="12833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Project 4</a:t>
            </a:r>
          </a:p>
        </p:txBody>
      </p:sp>
      <p:pic>
        <p:nvPicPr>
          <p:cNvPr id="48" name="Graphic 47" descr="Add">
            <a:extLst>
              <a:ext uri="{FF2B5EF4-FFF2-40B4-BE49-F238E27FC236}">
                <a16:creationId xmlns:a16="http://schemas.microsoft.com/office/drawing/2014/main" id="{04BF7F18-F090-C3B1-9646-DDEA4B70C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6683" y="1339701"/>
            <a:ext cx="306810" cy="138223"/>
          </a:xfrm>
          <a:prstGeom prst="rect">
            <a:avLst/>
          </a:prstGeom>
        </p:spPr>
      </p:pic>
      <p:pic>
        <p:nvPicPr>
          <p:cNvPr id="50" name="Graphic 49" descr="Home">
            <a:extLst>
              <a:ext uri="{FF2B5EF4-FFF2-40B4-BE49-F238E27FC236}">
                <a16:creationId xmlns:a16="http://schemas.microsoft.com/office/drawing/2014/main" id="{33457595-F4EC-0EB4-B638-A1B9E73B9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1066" y="220412"/>
            <a:ext cx="472424" cy="45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gokulapriya krishnan</dc:creator>
  <cp:lastModifiedBy>gokulapriya krishnan</cp:lastModifiedBy>
  <cp:revision>12</cp:revision>
  <dcterms:created xsi:type="dcterms:W3CDTF">2025-01-22T06:42:44Z</dcterms:created>
  <dcterms:modified xsi:type="dcterms:W3CDTF">2025-01-23T04:58:46Z</dcterms:modified>
</cp:coreProperties>
</file>