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8181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0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3F5B0F9C-EC30-4D52-BE35-71AF25FF3865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5199355C-FAF2-48E2-8000-B115E9460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0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187FB3D5-6845-4ADB-88B1-D21E734ABC95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82B94F1C-5E0A-4801-839D-1ADE8CDFB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7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86" y="2237014"/>
            <a:ext cx="9784080" cy="17642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Perpetua" panose="02020502060401020303" pitchFamily="18" charset="0"/>
              </a:rPr>
              <a:t>ONLINE LOCAL TRAIN </a:t>
            </a:r>
            <a:r>
              <a:rPr lang="en-US" dirty="0" smtClean="0">
                <a:latin typeface="Perpetua" panose="02020502060401020303" pitchFamily="18" charset="0"/>
              </a:rPr>
              <a:t/>
            </a:r>
            <a:br>
              <a:rPr lang="en-US" dirty="0" smtClean="0">
                <a:latin typeface="Perpetua" panose="02020502060401020303" pitchFamily="18" charset="0"/>
              </a:rPr>
            </a:br>
            <a:r>
              <a:rPr lang="en-US" dirty="0" smtClean="0">
                <a:latin typeface="Perpetua" panose="02020502060401020303" pitchFamily="18" charset="0"/>
              </a:rPr>
              <a:t>TICKET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smtClean="0">
                <a:latin typeface="Perpetua" panose="02020502060401020303" pitchFamily="18" charset="0"/>
              </a:rPr>
              <a:t>BOOKING </a:t>
            </a:r>
            <a:endParaRPr lang="en-IN" dirty="0">
              <a:latin typeface="Perpetua" panose="02020502060401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975566" y="5146766"/>
            <a:ext cx="5760721" cy="1841863"/>
          </a:xfrm>
        </p:spPr>
        <p:txBody>
          <a:bodyPr>
            <a:norm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GB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PRASATH 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                 </a:t>
            </a:r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REG </a:t>
            </a:r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NO : RA2031241040002</a:t>
            </a:r>
          </a:p>
          <a:p>
            <a:pPr algn="just"/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          </a:t>
            </a:r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</a:t>
            </a:r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CLASS &amp; SECTION : III BCA </a:t>
            </a:r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B </a:t>
            </a:r>
            <a:endParaRPr lang="en-GB" b="1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just"/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GUIDE </a:t>
            </a:r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NAME : </a:t>
            </a:r>
            <a:r>
              <a:rPr lang="en-GB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DR.S.MURUGANANDHAM</a:t>
            </a:r>
            <a:endParaRPr lang="en-GB" b="1" dirty="0" smtClean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2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300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ABSTRACT</a:t>
            </a:r>
            <a:r>
              <a:rPr lang="en-GB" b="1" u="sng" dirty="0">
                <a:latin typeface="Times New Roman"/>
                <a:cs typeface="Times New Roman"/>
              </a:rPr>
              <a:t/>
            </a:r>
            <a:br>
              <a:rPr lang="en-GB" b="1" u="sng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6549"/>
            <a:ext cx="10820400" cy="4754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Online Local Train Ticket Booking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scripting language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Online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Local Train Ticket Booking is very useful nowadays. If the passenger was late to the railway station he/she cannot able to buy ticket(s) when train arrives at platform so he/she after entering into the train he/she can book ticket(s) using Online Local Train Ticket Booking website. If a passenger wants to book a ticket(s), firstly, he/she has to log in to the Online Local Train Ticket Booking website with valid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userid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password or you can sign up a new account. Then, the passenger has 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select origin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station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details &amp;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destination station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details ,first class or second class , one-side 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return ticket and how many ticket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click the pay button to book the ticket using payment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gateways.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After successful payment of the ticket fare the System will generate the ticket. Passenger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click the print button to print the ticket or you can take screenshot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maintenance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controlled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by the Admin.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MODULES</a:t>
            </a:r>
            <a:r>
              <a:rPr lang="en-US" sz="5400" b="1" u="sng" dirty="0">
                <a:latin typeface="Times New Roman"/>
                <a:cs typeface="Times New Roman"/>
              </a:rPr>
              <a:t/>
            </a:r>
            <a:br>
              <a:rPr lang="en-US" sz="5400" b="1" u="sng" dirty="0">
                <a:latin typeface="Times New Roman"/>
                <a:cs typeface="Times New Roman"/>
              </a:rPr>
            </a:b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Login Module: It Used to Login.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Ticket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Module: We can create,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read and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delete Ticket from this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module.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Train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Route Module: All the operations related to Train Route, is managed by this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module.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Module: It manages the Customer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Details.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Payment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Module: Payment operations will be managed by Payment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module.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576" y="790500"/>
            <a:ext cx="8451668" cy="685604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SOFTWARE REQUIREMENTS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7623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1)Browsers:</a:t>
            </a:r>
            <a:endParaRPr lang="en-GB" sz="2800" b="1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r>
              <a:rPr lang="en-GB" sz="2800" dirty="0" smtClean="0">
                <a:latin typeface="Times New Roman"/>
                <a:cs typeface="Times New Roman"/>
              </a:rPr>
              <a:t>   Google </a:t>
            </a:r>
            <a:r>
              <a:rPr lang="en-GB" sz="2800" dirty="0">
                <a:latin typeface="Times New Roman"/>
                <a:cs typeface="Times New Roman"/>
              </a:rPr>
              <a:t>C</a:t>
            </a:r>
            <a:r>
              <a:rPr lang="en-GB" sz="2800" dirty="0" smtClean="0">
                <a:latin typeface="Times New Roman"/>
                <a:cs typeface="Times New Roman"/>
              </a:rPr>
              <a:t>hrome - </a:t>
            </a:r>
            <a:r>
              <a:rPr lang="en-GB" sz="2800" dirty="0">
                <a:latin typeface="Times New Roman"/>
                <a:cs typeface="Times New Roman"/>
              </a:rPr>
              <a:t>v105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>
                <a:latin typeface="Times New Roman"/>
                <a:cs typeface="Times New Roman"/>
              </a:rPr>
              <a:t>   </a:t>
            </a:r>
            <a:r>
              <a:rPr lang="en-GB" sz="2800" dirty="0" err="1" smtClean="0">
                <a:latin typeface="Times New Roman"/>
                <a:cs typeface="Times New Roman"/>
              </a:rPr>
              <a:t>FireFox</a:t>
            </a:r>
            <a:r>
              <a:rPr lang="en-GB" sz="2800" dirty="0" smtClean="0">
                <a:latin typeface="Times New Roman"/>
                <a:cs typeface="Times New Roman"/>
              </a:rPr>
              <a:t> - v109</a:t>
            </a:r>
            <a:endParaRPr lang="en-GB" sz="280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r>
              <a:rPr lang="en-GB" sz="2800" dirty="0" smtClean="0">
                <a:latin typeface="Times New Roman"/>
                <a:cs typeface="Times New Roman"/>
              </a:rPr>
              <a:t>   Brave -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v1.47.186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2)</a:t>
            </a:r>
            <a:r>
              <a:rPr lang="en-GB" sz="2800" b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Softwares</a:t>
            </a: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GB" sz="2800" b="1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r>
              <a:rPr lang="en-GB" sz="2800" dirty="0" smtClean="0">
                <a:latin typeface="Times New Roman"/>
                <a:cs typeface="Times New Roman"/>
              </a:rPr>
              <a:t>    </a:t>
            </a:r>
            <a:r>
              <a:rPr lang="en-GB" sz="2800" dirty="0" err="1" smtClean="0">
                <a:latin typeface="Times New Roman"/>
                <a:cs typeface="Times New Roman"/>
              </a:rPr>
              <a:t>Xampp</a:t>
            </a:r>
            <a:endParaRPr lang="en-GB" sz="280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r>
              <a:rPr lang="en-GB" sz="2800" dirty="0" smtClean="0">
                <a:latin typeface="Times New Roman"/>
                <a:cs typeface="Times New Roman"/>
              </a:rPr>
              <a:t>    Visual </a:t>
            </a:r>
            <a:r>
              <a:rPr lang="en-GB" sz="2800" dirty="0">
                <a:latin typeface="Times New Roman"/>
                <a:cs typeface="Times New Roman"/>
              </a:rPr>
              <a:t>Studio </a:t>
            </a:r>
            <a:r>
              <a:rPr lang="en-GB" sz="2800" dirty="0" smtClean="0">
                <a:latin typeface="Times New Roman"/>
                <a:cs typeface="Times New Roman"/>
              </a:rPr>
              <a:t>Code</a:t>
            </a:r>
            <a:endParaRPr lang="en-GB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2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612" y="783772"/>
            <a:ext cx="8610600" cy="738051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  <a:latin typeface="Times New Roman"/>
                <a:cs typeface="Times New Roman"/>
              </a:rPr>
              <a:t>HARDWARE 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23958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Operating System: Windows </a:t>
            </a:r>
            <a:r>
              <a:rPr lang="en-US" sz="2800" dirty="0" smtClean="0">
                <a:latin typeface="Times New Roman"/>
                <a:cs typeface="Times New Roman"/>
              </a:rPr>
              <a:t>10 Or Latest Version</a:t>
            </a:r>
            <a:endParaRPr lang="en-US" sz="2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/>
                <a:cs typeface="Times New Roman"/>
              </a:rPr>
              <a:t>Processor</a:t>
            </a:r>
            <a:r>
              <a:rPr lang="en-US" sz="2800" dirty="0">
                <a:latin typeface="Times New Roman"/>
                <a:cs typeface="Times New Roman"/>
              </a:rPr>
              <a:t>: Multi-core processor with a clock speed of at least 2.0 </a:t>
            </a:r>
            <a:r>
              <a:rPr lang="en-US" sz="2800" dirty="0" smtClean="0">
                <a:latin typeface="Times New Roman"/>
                <a:cs typeface="Times New Roman"/>
              </a:rPr>
              <a:t>GHz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/>
                <a:cs typeface="Times New Roman"/>
              </a:rPr>
              <a:t>RAM: 4 </a:t>
            </a:r>
            <a:r>
              <a:rPr lang="en-US" sz="2800" dirty="0">
                <a:latin typeface="Times New Roman"/>
                <a:cs typeface="Times New Roman"/>
              </a:rPr>
              <a:t>GB or </a:t>
            </a:r>
            <a:r>
              <a:rPr lang="en-US" sz="2800" dirty="0" smtClean="0">
                <a:latin typeface="Times New Roman"/>
                <a:cs typeface="Times New Roman"/>
              </a:rPr>
              <a:t> Higher</a:t>
            </a:r>
          </a:p>
          <a:p>
            <a:pPr algn="just">
              <a:buFont typeface="Wingdings" pitchFamily="2" charset="2"/>
              <a:buChar char="§"/>
            </a:pPr>
            <a:r>
              <a:rPr lang="en-GB" sz="2800" dirty="0" smtClean="0">
                <a:latin typeface="Times New Roman"/>
                <a:cs typeface="Times New Roman"/>
              </a:rPr>
              <a:t>Storage : At </a:t>
            </a:r>
            <a:r>
              <a:rPr lang="en-GB" sz="2800" dirty="0">
                <a:latin typeface="Times New Roman"/>
                <a:cs typeface="Times New Roman"/>
              </a:rPr>
              <a:t>least 10 GB of storage </a:t>
            </a:r>
            <a:r>
              <a:rPr lang="en-GB" sz="2800" dirty="0" smtClean="0">
                <a:latin typeface="Times New Roman"/>
                <a:cs typeface="Times New Roman"/>
              </a:rPr>
              <a:t>space,</a:t>
            </a:r>
            <a:r>
              <a:rPr lang="en-US" sz="2800" dirty="0">
                <a:latin typeface="Times New Roman"/>
                <a:cs typeface="Times New Roman"/>
              </a:rPr>
              <a:t> with an SSD recommended for faster </a:t>
            </a:r>
            <a:r>
              <a:rPr lang="en-US" sz="2800" dirty="0" smtClean="0">
                <a:latin typeface="Times New Roman"/>
                <a:cs typeface="Times New Roman"/>
              </a:rPr>
              <a:t>performance</a:t>
            </a:r>
            <a:endParaRPr lang="en-GB" sz="28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2400" b="1" dirty="0">
                <a:latin typeface="Times New Roman"/>
                <a:cs typeface="Times New Roman"/>
              </a:rPr>
              <a:t>     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432</TotalTime>
  <Words>339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Vapor Trail</vt:lpstr>
      <vt:lpstr>ONLINE LOCAL TRAIN  TICKET BOOKING </vt:lpstr>
      <vt:lpstr>ABSTRACT </vt:lpstr>
      <vt:lpstr>MODULES </vt:lpstr>
      <vt:lpstr>SOFTWARE REQUIREMENTS</vt:lpstr>
      <vt:lpstr>HARDWARE 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LOCAL TRAIN TICKET   BOOKING USING PYTHON</dc:title>
  <dc:creator>user22</dc:creator>
  <cp:lastModifiedBy>PRASATH M</cp:lastModifiedBy>
  <cp:revision>33</cp:revision>
  <cp:lastPrinted>2023-03-01T15:58:37Z</cp:lastPrinted>
  <dcterms:created xsi:type="dcterms:W3CDTF">2023-02-03T04:03:57Z</dcterms:created>
  <dcterms:modified xsi:type="dcterms:W3CDTF">2023-03-01T16:00:22Z</dcterms:modified>
</cp:coreProperties>
</file>