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2" r:id="rId7"/>
    <p:sldId id="260" r:id="rId8"/>
    <p:sldId id="261" r:id="rId9"/>
    <p:sldId id="265" r:id="rId10"/>
    <p:sldId id="264" r:id="rId11"/>
    <p:sldId id="267" r:id="rId12"/>
    <p:sldId id="266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42" d="100"/>
          <a:sy n="42" d="100"/>
        </p:scale>
        <p:origin x="72" y="7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01890-02C9-4918-BBEA-CAB78A0E656E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45EAE-AC90-438B-AA21-25B4FDF68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454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01890-02C9-4918-BBEA-CAB78A0E656E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45EAE-AC90-438B-AA21-25B4FDF68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447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01890-02C9-4918-BBEA-CAB78A0E656E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45EAE-AC90-438B-AA21-25B4FDF68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362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01890-02C9-4918-BBEA-CAB78A0E656E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45EAE-AC90-438B-AA21-25B4FDF68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238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01890-02C9-4918-BBEA-CAB78A0E656E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45EAE-AC90-438B-AA21-25B4FDF68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188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01890-02C9-4918-BBEA-CAB78A0E656E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45EAE-AC90-438B-AA21-25B4FDF68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266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01890-02C9-4918-BBEA-CAB78A0E656E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45EAE-AC90-438B-AA21-25B4FDF68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272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01890-02C9-4918-BBEA-CAB78A0E656E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45EAE-AC90-438B-AA21-25B4FDF68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068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01890-02C9-4918-BBEA-CAB78A0E656E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45EAE-AC90-438B-AA21-25B4FDF68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681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01890-02C9-4918-BBEA-CAB78A0E656E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45EAE-AC90-438B-AA21-25B4FDF68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951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01890-02C9-4918-BBEA-CAB78A0E656E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45EAE-AC90-438B-AA21-25B4FDF68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901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C01890-02C9-4918-BBEA-CAB78A0E656E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145EAE-AC90-438B-AA21-25B4FDF68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293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435" y="0"/>
            <a:ext cx="98231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7615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221" y="545464"/>
            <a:ext cx="11080265" cy="5809615"/>
          </a:xfrm>
        </p:spPr>
      </p:pic>
    </p:spTree>
    <p:extLst>
      <p:ext uri="{BB962C8B-B14F-4D97-AF65-F5344CB8AC3E}">
        <p14:creationId xmlns:p14="http://schemas.microsoft.com/office/powerpoint/2010/main" val="22759382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110" y="888364"/>
            <a:ext cx="10636908" cy="5420995"/>
          </a:xfrm>
        </p:spPr>
      </p:pic>
    </p:spTree>
    <p:extLst>
      <p:ext uri="{BB962C8B-B14F-4D97-AF65-F5344CB8AC3E}">
        <p14:creationId xmlns:p14="http://schemas.microsoft.com/office/powerpoint/2010/main" val="26303930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160" y="728344"/>
            <a:ext cx="11089131" cy="5558155"/>
          </a:xfrm>
        </p:spPr>
      </p:pic>
    </p:spTree>
    <p:extLst>
      <p:ext uri="{BB962C8B-B14F-4D97-AF65-F5344CB8AC3E}">
        <p14:creationId xmlns:p14="http://schemas.microsoft.com/office/powerpoint/2010/main" val="39426847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92" y="1139824"/>
            <a:ext cx="11302948" cy="4963795"/>
          </a:xfrm>
        </p:spPr>
      </p:pic>
    </p:spTree>
    <p:extLst>
      <p:ext uri="{BB962C8B-B14F-4D97-AF65-F5344CB8AC3E}">
        <p14:creationId xmlns:p14="http://schemas.microsoft.com/office/powerpoint/2010/main" val="2747715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0" y="365125"/>
            <a:ext cx="6492240" cy="132556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990" y="112586"/>
            <a:ext cx="9304019" cy="6745414"/>
          </a:xfrm>
        </p:spPr>
      </p:pic>
    </p:spTree>
    <p:extLst>
      <p:ext uri="{BB962C8B-B14F-4D97-AF65-F5344CB8AC3E}">
        <p14:creationId xmlns:p14="http://schemas.microsoft.com/office/powerpoint/2010/main" val="2213146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4740" y="365125"/>
            <a:ext cx="5097780" cy="132556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365" y="0"/>
            <a:ext cx="9327269" cy="6839998"/>
          </a:xfrm>
        </p:spPr>
      </p:pic>
    </p:spTree>
    <p:extLst>
      <p:ext uri="{BB962C8B-B14F-4D97-AF65-F5344CB8AC3E}">
        <p14:creationId xmlns:p14="http://schemas.microsoft.com/office/powerpoint/2010/main" val="2010674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802322"/>
            <a:ext cx="9749647" cy="5484177"/>
          </a:xfrm>
        </p:spPr>
      </p:pic>
    </p:spTree>
    <p:extLst>
      <p:ext uri="{BB962C8B-B14F-4D97-AF65-F5344CB8AC3E}">
        <p14:creationId xmlns:p14="http://schemas.microsoft.com/office/powerpoint/2010/main" val="3872750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212" y="777240"/>
            <a:ext cx="10577588" cy="4805363"/>
          </a:xfrm>
        </p:spPr>
      </p:pic>
    </p:spTree>
    <p:extLst>
      <p:ext uri="{BB962C8B-B14F-4D97-AF65-F5344CB8AC3E}">
        <p14:creationId xmlns:p14="http://schemas.microsoft.com/office/powerpoint/2010/main" val="26484950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312" y="731520"/>
            <a:ext cx="11491448" cy="5528283"/>
          </a:xfrm>
        </p:spPr>
      </p:pic>
    </p:spTree>
    <p:extLst>
      <p:ext uri="{BB962C8B-B14F-4D97-AF65-F5344CB8AC3E}">
        <p14:creationId xmlns:p14="http://schemas.microsoft.com/office/powerpoint/2010/main" val="2132250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886773"/>
            <a:ext cx="11780520" cy="5033967"/>
          </a:xfrm>
        </p:spPr>
      </p:pic>
    </p:spTree>
    <p:extLst>
      <p:ext uri="{BB962C8B-B14F-4D97-AF65-F5344CB8AC3E}">
        <p14:creationId xmlns:p14="http://schemas.microsoft.com/office/powerpoint/2010/main" val="1313287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1164"/>
            <a:ext cx="11962615" cy="5649595"/>
          </a:xfrm>
        </p:spPr>
      </p:pic>
    </p:spTree>
    <p:extLst>
      <p:ext uri="{BB962C8B-B14F-4D97-AF65-F5344CB8AC3E}">
        <p14:creationId xmlns:p14="http://schemas.microsoft.com/office/powerpoint/2010/main" val="38924436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205" y="956944"/>
            <a:ext cx="11029680" cy="5283835"/>
          </a:xfrm>
        </p:spPr>
      </p:pic>
    </p:spTree>
    <p:extLst>
      <p:ext uri="{BB962C8B-B14F-4D97-AF65-F5344CB8AC3E}">
        <p14:creationId xmlns:p14="http://schemas.microsoft.com/office/powerpoint/2010/main" val="7615223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Widescreen</PresentationFormat>
  <Paragraphs>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1</cp:revision>
  <dcterms:created xsi:type="dcterms:W3CDTF">2021-08-01T12:00:19Z</dcterms:created>
  <dcterms:modified xsi:type="dcterms:W3CDTF">2021-08-01T12:04:27Z</dcterms:modified>
</cp:coreProperties>
</file>