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7" d="100"/>
          <a:sy n="6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85716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206821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605176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71779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72560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668560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119473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24478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75334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06077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841756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614224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270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383916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223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83716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82515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23827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60059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10745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23113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841788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12432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54916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41936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38184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65872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943473" y="3359885"/>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L PRASATH RAJ</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122201340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4880766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161307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8552925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440593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4792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083976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95920614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9948271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7825901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20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897741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4164613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99214354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2024-09-28T07:39:12Z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