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9" r:id="rId6"/>
    <p:sldId id="257" r:id="rId7"/>
    <p:sldId id="258" r:id="rId8"/>
    <p:sldId id="259" r:id="rId9"/>
    <p:sldId id="260" r:id="rId10"/>
    <p:sldId id="266" r:id="rId11"/>
    <p:sldId id="268" r:id="rId12"/>
    <p:sldId id="262" r:id="rId13"/>
    <p:sldId id="270" r:id="rId14"/>
    <p:sldId id="271" r:id="rId15"/>
    <p:sldId id="26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showGuides="1">
      <p:cViewPr>
        <p:scale>
          <a:sx n="70" d="100"/>
          <a:sy n="70" d="100"/>
        </p:scale>
        <p:origin x="616" y="3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n dhangar" userId="87650893be7fbbdd" providerId="LiveId" clId="{EC2F1830-D563-481C-8A02-1482EC677C1B}"/>
    <pc:docChg chg="undo custSel addSld delSld modSld modMainMaster">
      <pc:chgData name="ketan dhangar" userId="87650893be7fbbdd" providerId="LiveId" clId="{EC2F1830-D563-481C-8A02-1482EC677C1B}" dt="2022-05-12T09:13:55.749" v="2672" actId="21"/>
      <pc:docMkLst>
        <pc:docMk/>
      </pc:docMkLst>
      <pc:sldChg chg="addSp delSp modSp mod">
        <pc:chgData name="ketan dhangar" userId="87650893be7fbbdd" providerId="LiveId" clId="{EC2F1830-D563-481C-8A02-1482EC677C1B}" dt="2022-05-11T20:16:42.312" v="2401"/>
        <pc:sldMkLst>
          <pc:docMk/>
          <pc:sldMk cId="1652133998" sldId="256"/>
        </pc:sldMkLst>
        <pc:spChg chg="add del mod">
          <ac:chgData name="ketan dhangar" userId="87650893be7fbbdd" providerId="LiveId" clId="{EC2F1830-D563-481C-8A02-1482EC677C1B}" dt="2022-05-07T15:09:22.697" v="57" actId="21"/>
          <ac:spMkLst>
            <pc:docMk/>
            <pc:sldMk cId="1652133998" sldId="256"/>
            <ac:spMk id="3" creationId="{B0CA4B6C-A85B-F649-9159-3B836EC90106}"/>
          </ac:spMkLst>
        </pc:spChg>
        <pc:spChg chg="mod">
          <ac:chgData name="ketan dhangar" userId="87650893be7fbbdd" providerId="LiveId" clId="{EC2F1830-D563-481C-8A02-1482EC677C1B}" dt="2022-05-07T15:11:22.610" v="92" actId="122"/>
          <ac:spMkLst>
            <pc:docMk/>
            <pc:sldMk cId="1652133998" sldId="256"/>
            <ac:spMk id="6" creationId="{00000000-0000-0000-0000-000000000000}"/>
          </ac:spMkLst>
        </pc:spChg>
        <pc:spChg chg="add del mod">
          <ac:chgData name="ketan dhangar" userId="87650893be7fbbdd" providerId="LiveId" clId="{EC2F1830-D563-481C-8A02-1482EC677C1B}" dt="2022-05-11T20:16:42.312" v="2401"/>
          <ac:spMkLst>
            <pc:docMk/>
            <pc:sldMk cId="1652133998" sldId="256"/>
            <ac:spMk id="7" creationId="{00000000-0000-0000-0000-000000000000}"/>
          </ac:spMkLst>
        </pc:spChg>
        <pc:picChg chg="del mod">
          <ac:chgData name="ketan dhangar" userId="87650893be7fbbdd" providerId="LiveId" clId="{EC2F1830-D563-481C-8A02-1482EC677C1B}" dt="2022-05-07T15:08:38.325" v="50" actId="21"/>
          <ac:picMkLst>
            <pc:docMk/>
            <pc:sldMk cId="1652133998" sldId="256"/>
            <ac:picMk id="4" creationId="{00000000-0000-0000-0000-000000000000}"/>
          </ac:picMkLst>
        </pc:picChg>
      </pc:sldChg>
      <pc:sldChg chg="modSp mod">
        <pc:chgData name="ketan dhangar" userId="87650893be7fbbdd" providerId="LiveId" clId="{EC2F1830-D563-481C-8A02-1482EC677C1B}" dt="2022-05-11T20:37:12.626" v="2666" actId="2711"/>
        <pc:sldMkLst>
          <pc:docMk/>
          <pc:sldMk cId="1654255301" sldId="257"/>
        </pc:sldMkLst>
        <pc:spChg chg="mod">
          <ac:chgData name="ketan dhangar" userId="87650893be7fbbdd" providerId="LiveId" clId="{EC2F1830-D563-481C-8A02-1482EC677C1B}" dt="2022-05-11T20:16:42.312" v="2401"/>
          <ac:spMkLst>
            <pc:docMk/>
            <pc:sldMk cId="1654255301" sldId="257"/>
            <ac:spMk id="13" creationId="{00000000-0000-0000-0000-000000000000}"/>
          </ac:spMkLst>
        </pc:spChg>
        <pc:spChg chg="mod">
          <ac:chgData name="ketan dhangar" userId="87650893be7fbbdd" providerId="LiveId" clId="{EC2F1830-D563-481C-8A02-1482EC677C1B}" dt="2022-05-11T20:37:12.626" v="2666" actId="2711"/>
          <ac:spMkLst>
            <pc:docMk/>
            <pc:sldMk cId="1654255301" sldId="257"/>
            <ac:spMk id="14" creationId="{00000000-0000-0000-0000-000000000000}"/>
          </ac:spMkLst>
        </pc:spChg>
      </pc:sldChg>
      <pc:sldChg chg="addSp delSp modSp mod">
        <pc:chgData name="ketan dhangar" userId="87650893be7fbbdd" providerId="LiveId" clId="{EC2F1830-D563-481C-8A02-1482EC677C1B}" dt="2022-05-11T20:37:01.756" v="2665" actId="2711"/>
        <pc:sldMkLst>
          <pc:docMk/>
          <pc:sldMk cId="4010278615" sldId="258"/>
        </pc:sldMkLst>
        <pc:spChg chg="mod">
          <ac:chgData name="ketan dhangar" userId="87650893be7fbbdd" providerId="LiveId" clId="{EC2F1830-D563-481C-8A02-1482EC677C1B}" dt="2022-05-11T20:16:42.312" v="2401"/>
          <ac:spMkLst>
            <pc:docMk/>
            <pc:sldMk cId="4010278615" sldId="258"/>
            <ac:spMk id="2" creationId="{00000000-0000-0000-0000-000000000000}"/>
          </ac:spMkLst>
        </pc:spChg>
        <pc:spChg chg="add del mod">
          <ac:chgData name="ketan dhangar" userId="87650893be7fbbdd" providerId="LiveId" clId="{EC2F1830-D563-481C-8A02-1482EC677C1B}" dt="2022-05-11T20:37:01.756" v="2665" actId="2711"/>
          <ac:spMkLst>
            <pc:docMk/>
            <pc:sldMk cId="4010278615" sldId="258"/>
            <ac:spMk id="4" creationId="{BA41ECB6-C872-561F-ABB5-404F422B72EF}"/>
          </ac:spMkLst>
        </pc:spChg>
        <pc:graphicFrameChg chg="del mod">
          <ac:chgData name="ketan dhangar" userId="87650893be7fbbdd" providerId="LiveId" clId="{EC2F1830-D563-481C-8A02-1482EC677C1B}" dt="2022-05-08T10:37:34.193" v="788" actId="21"/>
          <ac:graphicFrameMkLst>
            <pc:docMk/>
            <pc:sldMk cId="4010278615" sldId="258"/>
            <ac:graphicFrameMk id="6" creationId="{00000000-0000-0000-0000-000000000000}"/>
          </ac:graphicFrameMkLst>
        </pc:graphicFrameChg>
        <pc:graphicFrameChg chg="add del mod">
          <ac:chgData name="ketan dhangar" userId="87650893be7fbbdd" providerId="LiveId" clId="{EC2F1830-D563-481C-8A02-1482EC677C1B}" dt="2022-05-08T10:37:39.672" v="790"/>
          <ac:graphicFrameMkLst>
            <pc:docMk/>
            <pc:sldMk cId="4010278615" sldId="258"/>
            <ac:graphicFrameMk id="7" creationId="{7CF31886-F6B9-089C-9F40-4FAEE5B27C31}"/>
          </ac:graphicFrameMkLst>
        </pc:graphicFrameChg>
        <pc:graphicFrameChg chg="add del mod">
          <ac:chgData name="ketan dhangar" userId="87650893be7fbbdd" providerId="LiveId" clId="{EC2F1830-D563-481C-8A02-1482EC677C1B}" dt="2022-05-08T10:37:41.982" v="792"/>
          <ac:graphicFrameMkLst>
            <pc:docMk/>
            <pc:sldMk cId="4010278615" sldId="258"/>
            <ac:graphicFrameMk id="8" creationId="{2316C171-712F-E88A-8C0C-F33885EE7D63}"/>
          </ac:graphicFrameMkLst>
        </pc:graphicFrameChg>
      </pc:sldChg>
      <pc:sldChg chg="addSp delSp modSp mod">
        <pc:chgData name="ketan dhangar" userId="87650893be7fbbdd" providerId="LiveId" clId="{EC2F1830-D563-481C-8A02-1482EC677C1B}" dt="2022-05-11T20:36:51.939" v="2664" actId="2711"/>
        <pc:sldMkLst>
          <pc:docMk/>
          <pc:sldMk cId="2853788422" sldId="259"/>
        </pc:sldMkLst>
        <pc:spChg chg="del mod">
          <ac:chgData name="ketan dhangar" userId="87650893be7fbbdd" providerId="LiveId" clId="{EC2F1830-D563-481C-8A02-1482EC677C1B}" dt="2022-05-08T10:41:58.082" v="878" actId="21"/>
          <ac:spMkLst>
            <pc:docMk/>
            <pc:sldMk cId="2853788422" sldId="259"/>
            <ac:spMk id="2" creationId="{00000000-0000-0000-0000-000000000000}"/>
          </ac:spMkLst>
        </pc:spChg>
        <pc:spChg chg="mod">
          <ac:chgData name="ketan dhangar" userId="87650893be7fbbdd" providerId="LiveId" clId="{EC2F1830-D563-481C-8A02-1482EC677C1B}" dt="2022-05-11T20:36:51.939" v="2664" actId="2711"/>
          <ac:spMkLst>
            <pc:docMk/>
            <pc:sldMk cId="2853788422" sldId="259"/>
            <ac:spMk id="3" creationId="{00000000-0000-0000-0000-000000000000}"/>
          </ac:spMkLst>
        </pc:spChg>
        <pc:spChg chg="add del mod">
          <ac:chgData name="ketan dhangar" userId="87650893be7fbbdd" providerId="LiveId" clId="{EC2F1830-D563-481C-8A02-1482EC677C1B}" dt="2022-05-08T10:42:22.502" v="881" actId="21"/>
          <ac:spMkLst>
            <pc:docMk/>
            <pc:sldMk cId="2853788422" sldId="259"/>
            <ac:spMk id="5" creationId="{54A116B2-5A08-CB13-793D-236F16C4D3C4}"/>
          </ac:spMkLst>
        </pc:spChg>
        <pc:spChg chg="add del mod">
          <ac:chgData name="ketan dhangar" userId="87650893be7fbbdd" providerId="LiveId" clId="{EC2F1830-D563-481C-8A02-1482EC677C1B}" dt="2022-05-08T11:47:36.161" v="1803"/>
          <ac:spMkLst>
            <pc:docMk/>
            <pc:sldMk cId="2853788422" sldId="259"/>
            <ac:spMk id="6" creationId="{CBA7AD6F-D9E4-3A7C-AA18-FA883B93914C}"/>
          </ac:spMkLst>
        </pc:spChg>
        <pc:spChg chg="add del mod">
          <ac:chgData name="ketan dhangar" userId="87650893be7fbbdd" providerId="LiveId" clId="{EC2F1830-D563-481C-8A02-1482EC677C1B}" dt="2022-05-08T11:46:02.838" v="1744" actId="21"/>
          <ac:spMkLst>
            <pc:docMk/>
            <pc:sldMk cId="2853788422" sldId="259"/>
            <ac:spMk id="7" creationId="{00BC0229-846C-59B9-CBFD-A340F9FD3E93}"/>
          </ac:spMkLst>
        </pc:spChg>
        <pc:spChg chg="add mod">
          <ac:chgData name="ketan dhangar" userId="87650893be7fbbdd" providerId="LiveId" clId="{EC2F1830-D563-481C-8A02-1482EC677C1B}" dt="2022-05-08T11:47:50.490" v="1807" actId="14100"/>
          <ac:spMkLst>
            <pc:docMk/>
            <pc:sldMk cId="2853788422" sldId="259"/>
            <ac:spMk id="8" creationId="{81C52B9F-FC53-A870-F927-58646A780ADF}"/>
          </ac:spMkLst>
        </pc:spChg>
        <pc:graphicFrameChg chg="del mod">
          <ac:chgData name="ketan dhangar" userId="87650893be7fbbdd" providerId="LiveId" clId="{EC2F1830-D563-481C-8A02-1482EC677C1B}" dt="2022-05-08T10:42:10.591" v="879" actId="21"/>
          <ac:graphicFrameMkLst>
            <pc:docMk/>
            <pc:sldMk cId="2853788422" sldId="259"/>
            <ac:graphicFrameMk id="16" creationId="{00000000-0000-0000-0000-000000000000}"/>
          </ac:graphicFrameMkLst>
        </pc:graphicFrameChg>
      </pc:sldChg>
      <pc:sldChg chg="modSp mod">
        <pc:chgData name="ketan dhangar" userId="87650893be7fbbdd" providerId="LiveId" clId="{EC2F1830-D563-481C-8A02-1482EC677C1B}" dt="2022-05-11T20:16:42.312" v="2401"/>
        <pc:sldMkLst>
          <pc:docMk/>
          <pc:sldMk cId="4224509479" sldId="260"/>
        </pc:sldMkLst>
        <pc:spChg chg="mod">
          <ac:chgData name="ketan dhangar" userId="87650893be7fbbdd" providerId="LiveId" clId="{EC2F1830-D563-481C-8A02-1482EC677C1B}" dt="2022-05-11T20:16:42.312" v="2401"/>
          <ac:spMkLst>
            <pc:docMk/>
            <pc:sldMk cId="4224509479" sldId="260"/>
            <ac:spMk id="2" creationId="{00000000-0000-0000-0000-000000000000}"/>
          </ac:spMkLst>
        </pc:spChg>
        <pc:graphicFrameChg chg="mod">
          <ac:chgData name="ketan dhangar" userId="87650893be7fbbdd" providerId="LiveId" clId="{EC2F1830-D563-481C-8A02-1482EC677C1B}" dt="2022-05-08T11:37:15.149" v="1651" actId="20577"/>
          <ac:graphicFrameMkLst>
            <pc:docMk/>
            <pc:sldMk cId="4224509479" sldId="260"/>
            <ac:graphicFrameMk id="4" creationId="{00000000-0000-0000-0000-000000000000}"/>
          </ac:graphicFrameMkLst>
        </pc:graphicFrameChg>
      </pc:sldChg>
      <pc:sldChg chg="modSp del">
        <pc:chgData name="ketan dhangar" userId="87650893be7fbbdd" providerId="LiveId" clId="{EC2F1830-D563-481C-8A02-1482EC677C1B}" dt="2022-05-12T09:13:02.981" v="2667" actId="47"/>
        <pc:sldMkLst>
          <pc:docMk/>
          <pc:sldMk cId="132884364" sldId="261"/>
        </pc:sldMkLst>
        <pc:spChg chg="mod">
          <ac:chgData name="ketan dhangar" userId="87650893be7fbbdd" providerId="LiveId" clId="{EC2F1830-D563-481C-8A02-1482EC677C1B}" dt="2022-05-11T20:16:42.312" v="2401"/>
          <ac:spMkLst>
            <pc:docMk/>
            <pc:sldMk cId="132884364" sldId="261"/>
            <ac:spMk id="2" creationId="{00000000-0000-0000-0000-000000000000}"/>
          </ac:spMkLst>
        </pc:spChg>
        <pc:spChg chg="mod">
          <ac:chgData name="ketan dhangar" userId="87650893be7fbbdd" providerId="LiveId" clId="{EC2F1830-D563-481C-8A02-1482EC677C1B}" dt="2022-05-11T20:16:42.312" v="2401"/>
          <ac:spMkLst>
            <pc:docMk/>
            <pc:sldMk cId="132884364" sldId="261"/>
            <ac:spMk id="3" creationId="{00000000-0000-0000-0000-000000000000}"/>
          </ac:spMkLst>
        </pc:spChg>
      </pc:sldChg>
      <pc:sldChg chg="delSp modSp mod">
        <pc:chgData name="ketan dhangar" userId="87650893be7fbbdd" providerId="LiveId" clId="{EC2F1830-D563-481C-8A02-1482EC677C1B}" dt="2022-05-11T20:36:13.826" v="2661" actId="2711"/>
        <pc:sldMkLst>
          <pc:docMk/>
          <pc:sldMk cId="2224495804" sldId="262"/>
        </pc:sldMkLst>
        <pc:spChg chg="mod">
          <ac:chgData name="ketan dhangar" userId="87650893be7fbbdd" providerId="LiveId" clId="{EC2F1830-D563-481C-8A02-1482EC677C1B}" dt="2022-05-11T20:16:42.312" v="2401"/>
          <ac:spMkLst>
            <pc:docMk/>
            <pc:sldMk cId="2224495804" sldId="262"/>
            <ac:spMk id="2" creationId="{00000000-0000-0000-0000-000000000000}"/>
          </ac:spMkLst>
        </pc:spChg>
        <pc:spChg chg="del mod">
          <ac:chgData name="ketan dhangar" userId="87650893be7fbbdd" providerId="LiveId" clId="{EC2F1830-D563-481C-8A02-1482EC677C1B}" dt="2022-05-08T11:55:32.348" v="1969" actId="21"/>
          <ac:spMkLst>
            <pc:docMk/>
            <pc:sldMk cId="2224495804" sldId="262"/>
            <ac:spMk id="3" creationId="{00000000-0000-0000-0000-000000000000}"/>
          </ac:spMkLst>
        </pc:spChg>
        <pc:spChg chg="mod">
          <ac:chgData name="ketan dhangar" userId="87650893be7fbbdd" providerId="LiveId" clId="{EC2F1830-D563-481C-8A02-1482EC677C1B}" dt="2022-05-11T20:36:13.826" v="2661" actId="2711"/>
          <ac:spMkLst>
            <pc:docMk/>
            <pc:sldMk cId="2224495804" sldId="262"/>
            <ac:spMk id="4" creationId="{00000000-0000-0000-0000-000000000000}"/>
          </ac:spMkLst>
        </pc:spChg>
        <pc:spChg chg="del mod">
          <ac:chgData name="ketan dhangar" userId="87650893be7fbbdd" providerId="LiveId" clId="{EC2F1830-D563-481C-8A02-1482EC677C1B}" dt="2022-05-08T11:55:15.109" v="1966" actId="21"/>
          <ac:spMkLst>
            <pc:docMk/>
            <pc:sldMk cId="2224495804" sldId="262"/>
            <ac:spMk id="5" creationId="{00000000-0000-0000-0000-000000000000}"/>
          </ac:spMkLst>
        </pc:spChg>
        <pc:spChg chg="del mod">
          <ac:chgData name="ketan dhangar" userId="87650893be7fbbdd" providerId="LiveId" clId="{EC2F1830-D563-481C-8A02-1482EC677C1B}" dt="2022-05-08T11:55:21.453" v="1967" actId="21"/>
          <ac:spMkLst>
            <pc:docMk/>
            <pc:sldMk cId="2224495804" sldId="262"/>
            <ac:spMk id="6" creationId="{00000000-0000-0000-0000-000000000000}"/>
          </ac:spMkLst>
        </pc:spChg>
      </pc:sldChg>
      <pc:sldChg chg="modSp del mod">
        <pc:chgData name="ketan dhangar" userId="87650893be7fbbdd" providerId="LiveId" clId="{EC2F1830-D563-481C-8A02-1482EC677C1B}" dt="2022-05-08T11:56:24.747" v="1983" actId="47"/>
        <pc:sldMkLst>
          <pc:docMk/>
          <pc:sldMk cId="1527004159" sldId="263"/>
        </pc:sldMkLst>
        <pc:spChg chg="mod">
          <ac:chgData name="ketan dhangar" userId="87650893be7fbbdd" providerId="LiveId" clId="{EC2F1830-D563-481C-8A02-1482EC677C1B}" dt="2022-05-08T11:55:59.384" v="1971" actId="20577"/>
          <ac:spMkLst>
            <pc:docMk/>
            <pc:sldMk cId="1527004159" sldId="263"/>
            <ac:spMk id="2" creationId="{00000000-0000-0000-0000-000000000000}"/>
          </ac:spMkLst>
        </pc:spChg>
      </pc:sldChg>
      <pc:sldChg chg="del">
        <pc:chgData name="ketan dhangar" userId="87650893be7fbbdd" providerId="LiveId" clId="{EC2F1830-D563-481C-8A02-1482EC677C1B}" dt="2022-05-08T11:53:00.442" v="1930" actId="47"/>
        <pc:sldMkLst>
          <pc:docMk/>
          <pc:sldMk cId="1800380133" sldId="264"/>
        </pc:sldMkLst>
      </pc:sldChg>
      <pc:sldChg chg="delSp modSp mod">
        <pc:chgData name="ketan dhangar" userId="87650893be7fbbdd" providerId="LiveId" clId="{EC2F1830-D563-481C-8A02-1482EC677C1B}" dt="2022-05-11T20:20:35.810" v="2412" actId="2711"/>
        <pc:sldMkLst>
          <pc:docMk/>
          <pc:sldMk cId="3197023440" sldId="265"/>
        </pc:sldMkLst>
        <pc:spChg chg="mod">
          <ac:chgData name="ketan dhangar" userId="87650893be7fbbdd" providerId="LiveId" clId="{EC2F1830-D563-481C-8A02-1482EC677C1B}" dt="2022-05-11T20:20:12.495" v="2411" actId="1076"/>
          <ac:spMkLst>
            <pc:docMk/>
            <pc:sldMk cId="3197023440" sldId="265"/>
            <ac:spMk id="2" creationId="{00000000-0000-0000-0000-000000000000}"/>
          </ac:spMkLst>
        </pc:spChg>
        <pc:spChg chg="del mod">
          <ac:chgData name="ketan dhangar" userId="87650893be7fbbdd" providerId="LiveId" clId="{EC2F1830-D563-481C-8A02-1482EC677C1B}" dt="2022-05-08T11:56:56.899" v="2000" actId="21"/>
          <ac:spMkLst>
            <pc:docMk/>
            <pc:sldMk cId="3197023440" sldId="265"/>
            <ac:spMk id="3" creationId="{00000000-0000-0000-0000-000000000000}"/>
          </ac:spMkLst>
        </pc:spChg>
        <pc:spChg chg="mod">
          <ac:chgData name="ketan dhangar" userId="87650893be7fbbdd" providerId="LiveId" clId="{EC2F1830-D563-481C-8A02-1482EC677C1B}" dt="2022-05-11T20:20:35.810" v="2412" actId="2711"/>
          <ac:spMkLst>
            <pc:docMk/>
            <pc:sldMk cId="3197023440" sldId="265"/>
            <ac:spMk id="4" creationId="{00000000-0000-0000-0000-000000000000}"/>
          </ac:spMkLst>
        </pc:spChg>
      </pc:sldChg>
      <pc:sldChg chg="addSp delSp modSp mod">
        <pc:chgData name="ketan dhangar" userId="87650893be7fbbdd" providerId="LiveId" clId="{EC2F1830-D563-481C-8A02-1482EC677C1B}" dt="2022-05-12T09:13:55.749" v="2672" actId="21"/>
        <pc:sldMkLst>
          <pc:docMk/>
          <pc:sldMk cId="3683544629" sldId="266"/>
        </pc:sldMkLst>
        <pc:spChg chg="mod">
          <ac:chgData name="ketan dhangar" userId="87650893be7fbbdd" providerId="LiveId" clId="{EC2F1830-D563-481C-8A02-1482EC677C1B}" dt="2022-05-11T20:16:42.312" v="2401"/>
          <ac:spMkLst>
            <pc:docMk/>
            <pc:sldMk cId="3683544629" sldId="266"/>
            <ac:spMk id="2" creationId="{00000000-0000-0000-0000-000000000000}"/>
          </ac:spMkLst>
        </pc:spChg>
        <pc:spChg chg="del mod">
          <ac:chgData name="ketan dhangar" userId="87650893be7fbbdd" providerId="LiveId" clId="{EC2F1830-D563-481C-8A02-1482EC677C1B}" dt="2022-05-12T09:13:55.749" v="2672" actId="21"/>
          <ac:spMkLst>
            <pc:docMk/>
            <pc:sldMk cId="3683544629" sldId="266"/>
            <ac:spMk id="4" creationId="{00000000-0000-0000-0000-000000000000}"/>
          </ac:spMkLst>
        </pc:spChg>
        <pc:spChg chg="add del mod">
          <ac:chgData name="ketan dhangar" userId="87650893be7fbbdd" providerId="LiveId" clId="{EC2F1830-D563-481C-8A02-1482EC677C1B}" dt="2022-05-12T09:13:27.238" v="2669" actId="931"/>
          <ac:spMkLst>
            <pc:docMk/>
            <pc:sldMk cId="3683544629" sldId="266"/>
            <ac:spMk id="6" creationId="{6095C0D2-4AE6-72DB-EC7D-494600EFFC49}"/>
          </ac:spMkLst>
        </pc:spChg>
        <pc:picChg chg="del mod">
          <ac:chgData name="ketan dhangar" userId="87650893be7fbbdd" providerId="LiveId" clId="{EC2F1830-D563-481C-8A02-1482EC677C1B}" dt="2022-05-12T09:13:11.184" v="2668" actId="21"/>
          <ac:picMkLst>
            <pc:docMk/>
            <pc:sldMk cId="3683544629" sldId="266"/>
            <ac:picMk id="5" creationId="{00000000-0000-0000-0000-000000000000}"/>
          </ac:picMkLst>
        </pc:picChg>
        <pc:picChg chg="add mod">
          <ac:chgData name="ketan dhangar" userId="87650893be7fbbdd" providerId="LiveId" clId="{EC2F1830-D563-481C-8A02-1482EC677C1B}" dt="2022-05-12T09:13:31.077" v="2670" actId="14100"/>
          <ac:picMkLst>
            <pc:docMk/>
            <pc:sldMk cId="3683544629" sldId="266"/>
            <ac:picMk id="8" creationId="{9824136F-1B6C-FD8A-5B45-DFDF43635755}"/>
          </ac:picMkLst>
        </pc:picChg>
      </pc:sldChg>
      <pc:sldChg chg="modSp mod">
        <pc:chgData name="ketan dhangar" userId="87650893be7fbbdd" providerId="LiveId" clId="{EC2F1830-D563-481C-8A02-1482EC677C1B}" dt="2022-05-11T20:36:39.149" v="2663" actId="2711"/>
        <pc:sldMkLst>
          <pc:docMk/>
          <pc:sldMk cId="1315647518" sldId="268"/>
        </pc:sldMkLst>
        <pc:spChg chg="mod">
          <ac:chgData name="ketan dhangar" userId="87650893be7fbbdd" providerId="LiveId" clId="{EC2F1830-D563-481C-8A02-1482EC677C1B}" dt="2022-05-09T08:09:30.912" v="2242" actId="27636"/>
          <ac:spMkLst>
            <pc:docMk/>
            <pc:sldMk cId="1315647518" sldId="268"/>
            <ac:spMk id="2" creationId="{00000000-0000-0000-0000-000000000000}"/>
          </ac:spMkLst>
        </pc:spChg>
        <pc:spChg chg="mod">
          <ac:chgData name="ketan dhangar" userId="87650893be7fbbdd" providerId="LiveId" clId="{EC2F1830-D563-481C-8A02-1482EC677C1B}" dt="2022-05-11T20:36:39.149" v="2663" actId="2711"/>
          <ac:spMkLst>
            <pc:docMk/>
            <pc:sldMk cId="1315647518" sldId="268"/>
            <ac:spMk id="3" creationId="{00000000-0000-0000-0000-000000000000}"/>
          </ac:spMkLst>
        </pc:spChg>
      </pc:sldChg>
      <pc:sldChg chg="new del">
        <pc:chgData name="ketan dhangar" userId="87650893be7fbbdd" providerId="LiveId" clId="{EC2F1830-D563-481C-8A02-1482EC677C1B}" dt="2022-05-07T15:07:19.543" v="39" actId="680"/>
        <pc:sldMkLst>
          <pc:docMk/>
          <pc:sldMk cId="601803128" sldId="269"/>
        </pc:sldMkLst>
      </pc:sldChg>
      <pc:sldChg chg="addSp delSp modSp new mod">
        <pc:chgData name="ketan dhangar" userId="87650893be7fbbdd" providerId="LiveId" clId="{EC2F1830-D563-481C-8A02-1482EC677C1B}" dt="2022-05-11T20:16:42.312" v="2401"/>
        <pc:sldMkLst>
          <pc:docMk/>
          <pc:sldMk cId="1691353022" sldId="269"/>
        </pc:sldMkLst>
        <pc:spChg chg="mod">
          <ac:chgData name="ketan dhangar" userId="87650893be7fbbdd" providerId="LiveId" clId="{EC2F1830-D563-481C-8A02-1482EC677C1B}" dt="2022-05-11T20:16:42.312" v="2401"/>
          <ac:spMkLst>
            <pc:docMk/>
            <pc:sldMk cId="1691353022" sldId="269"/>
            <ac:spMk id="2" creationId="{B47710E5-5DA2-357F-F69A-9C1B75107B1B}"/>
          </ac:spMkLst>
        </pc:spChg>
        <pc:spChg chg="del">
          <ac:chgData name="ketan dhangar" userId="87650893be7fbbdd" providerId="LiveId" clId="{EC2F1830-D563-481C-8A02-1482EC677C1B}" dt="2022-05-07T15:07:58.327" v="46" actId="21"/>
          <ac:spMkLst>
            <pc:docMk/>
            <pc:sldMk cId="1691353022" sldId="269"/>
            <ac:spMk id="3" creationId="{D2033B11-B2D1-4FC7-1871-0641421DB06F}"/>
          </ac:spMkLst>
        </pc:spChg>
        <pc:spChg chg="del">
          <ac:chgData name="ketan dhangar" userId="87650893be7fbbdd" providerId="LiveId" clId="{EC2F1830-D563-481C-8A02-1482EC677C1B}" dt="2022-05-07T15:08:04.374" v="47" actId="931"/>
          <ac:spMkLst>
            <pc:docMk/>
            <pc:sldMk cId="1691353022" sldId="269"/>
            <ac:spMk id="4" creationId="{E567C723-16B7-4A92-FFAB-DA39A47DF737}"/>
          </ac:spMkLst>
        </pc:spChg>
        <pc:picChg chg="add mod">
          <ac:chgData name="ketan dhangar" userId="87650893be7fbbdd" providerId="LiveId" clId="{EC2F1830-D563-481C-8A02-1482EC677C1B}" dt="2022-05-11T20:16:42.312" v="2401"/>
          <ac:picMkLst>
            <pc:docMk/>
            <pc:sldMk cId="1691353022" sldId="269"/>
            <ac:picMk id="6" creationId="{32694E6D-A461-C279-BB96-31E3D1CFE58C}"/>
          </ac:picMkLst>
        </pc:picChg>
      </pc:sldChg>
      <pc:sldChg chg="modSp new mod">
        <pc:chgData name="ketan dhangar" userId="87650893be7fbbdd" providerId="LiveId" clId="{EC2F1830-D563-481C-8A02-1482EC677C1B}" dt="2022-05-11T20:36:27.444" v="2662" actId="2711"/>
        <pc:sldMkLst>
          <pc:docMk/>
          <pc:sldMk cId="3683466532" sldId="270"/>
        </pc:sldMkLst>
        <pc:spChg chg="mod">
          <ac:chgData name="ketan dhangar" userId="87650893be7fbbdd" providerId="LiveId" clId="{EC2F1830-D563-481C-8A02-1482EC677C1B}" dt="2022-05-11T20:33:47.012" v="2660" actId="20577"/>
          <ac:spMkLst>
            <pc:docMk/>
            <pc:sldMk cId="3683466532" sldId="270"/>
            <ac:spMk id="2" creationId="{3C9C7E19-BFC2-9C95-4059-68824290AF57}"/>
          </ac:spMkLst>
        </pc:spChg>
        <pc:spChg chg="mod">
          <ac:chgData name="ketan dhangar" userId="87650893be7fbbdd" providerId="LiveId" clId="{EC2F1830-D563-481C-8A02-1482EC677C1B}" dt="2022-05-11T20:36:27.444" v="2662" actId="2711"/>
          <ac:spMkLst>
            <pc:docMk/>
            <pc:sldMk cId="3683466532" sldId="270"/>
            <ac:spMk id="3" creationId="{19459CD7-7DB7-703A-A755-971B57BB9267}"/>
          </ac:spMkLst>
        </pc:spChg>
      </pc:sldChg>
      <pc:sldChg chg="modSp new mod">
        <pc:chgData name="ketan dhangar" userId="87650893be7fbbdd" providerId="LiveId" clId="{EC2F1830-D563-481C-8A02-1482EC677C1B}" dt="2022-05-11T20:21:27.886" v="2415" actId="255"/>
        <pc:sldMkLst>
          <pc:docMk/>
          <pc:sldMk cId="2828671726" sldId="271"/>
        </pc:sldMkLst>
        <pc:spChg chg="mod">
          <ac:chgData name="ketan dhangar" userId="87650893be7fbbdd" providerId="LiveId" clId="{EC2F1830-D563-481C-8A02-1482EC677C1B}" dt="2022-05-11T20:16:42.312" v="2401"/>
          <ac:spMkLst>
            <pc:docMk/>
            <pc:sldMk cId="2828671726" sldId="271"/>
            <ac:spMk id="2" creationId="{4F192942-E94B-46B9-D695-4CA9016F1426}"/>
          </ac:spMkLst>
        </pc:spChg>
        <pc:spChg chg="mod">
          <ac:chgData name="ketan dhangar" userId="87650893be7fbbdd" providerId="LiveId" clId="{EC2F1830-D563-481C-8A02-1482EC677C1B}" dt="2022-05-11T20:21:27.886" v="2415" actId="255"/>
          <ac:spMkLst>
            <pc:docMk/>
            <pc:sldMk cId="2828671726" sldId="271"/>
            <ac:spMk id="3" creationId="{6871411A-983F-0780-F487-678460DAE4C7}"/>
          </ac:spMkLst>
        </pc:spChg>
      </pc:sldChg>
      <pc:sldChg chg="delSp modSp new del mod">
        <pc:chgData name="ketan dhangar" userId="87650893be7fbbdd" providerId="LiveId" clId="{EC2F1830-D563-481C-8A02-1482EC677C1B}" dt="2022-05-11T20:10:05.952" v="2392" actId="47"/>
        <pc:sldMkLst>
          <pc:docMk/>
          <pc:sldMk cId="2525026449" sldId="272"/>
        </pc:sldMkLst>
        <pc:spChg chg="del">
          <ac:chgData name="ketan dhangar" userId="87650893be7fbbdd" providerId="LiveId" clId="{EC2F1830-D563-481C-8A02-1482EC677C1B}" dt="2022-05-11T20:08:46.164" v="2388" actId="21"/>
          <ac:spMkLst>
            <pc:docMk/>
            <pc:sldMk cId="2525026449" sldId="272"/>
            <ac:spMk id="3" creationId="{2C65121C-3626-CB5E-22B8-758C0FB1AB9E}"/>
          </ac:spMkLst>
        </pc:spChg>
        <pc:spChg chg="del mod">
          <ac:chgData name="ketan dhangar" userId="87650893be7fbbdd" providerId="LiveId" clId="{EC2F1830-D563-481C-8A02-1482EC677C1B}" dt="2022-05-11T20:09:44.760" v="2390" actId="478"/>
          <ac:spMkLst>
            <pc:docMk/>
            <pc:sldMk cId="2525026449" sldId="272"/>
            <ac:spMk id="4" creationId="{05F67BC7-8592-A93B-7BD7-7EC4CEC6914F}"/>
          </ac:spMkLst>
        </pc:spChg>
      </pc:sldChg>
      <pc:sldChg chg="delSp new del mod">
        <pc:chgData name="ketan dhangar" userId="87650893be7fbbdd" providerId="LiveId" clId="{EC2F1830-D563-481C-8A02-1482EC677C1B}" dt="2022-05-11T20:16:12.715" v="2395" actId="47"/>
        <pc:sldMkLst>
          <pc:docMk/>
          <pc:sldMk cId="880418767" sldId="273"/>
        </pc:sldMkLst>
        <pc:spChg chg="del">
          <ac:chgData name="ketan dhangar" userId="87650893be7fbbdd" providerId="LiveId" clId="{EC2F1830-D563-481C-8A02-1482EC677C1B}" dt="2022-05-11T20:10:14.826" v="2393" actId="21"/>
          <ac:spMkLst>
            <pc:docMk/>
            <pc:sldMk cId="880418767" sldId="273"/>
            <ac:spMk id="3" creationId="{EDBF2A21-2238-70BA-9B47-B2C20BAB3662}"/>
          </ac:spMkLst>
        </pc:spChg>
      </pc:sldChg>
      <pc:sldChg chg="add modTransition setBg">
        <pc:chgData name="ketan dhangar" userId="87650893be7fbbdd" providerId="LiveId" clId="{EC2F1830-D563-481C-8A02-1482EC677C1B}" dt="2022-05-11T20:16:07.987" v="2394"/>
        <pc:sldMkLst>
          <pc:docMk/>
          <pc:sldMk cId="571277850" sldId="274"/>
        </pc:sldMkLst>
      </pc:sldChg>
      <pc:sldMasterChg chg="modTransition modSldLayout">
        <pc:chgData name="ketan dhangar" userId="87650893be7fbbdd" providerId="LiveId" clId="{EC2F1830-D563-481C-8A02-1482EC677C1B}" dt="2022-05-07T15:09:08.774" v="56"/>
        <pc:sldMasterMkLst>
          <pc:docMk/>
          <pc:sldMasterMk cId="1559600208" sldId="2147483661"/>
        </pc:sldMasterMkLst>
        <pc:sldLayoutChg chg="modTransition">
          <pc:chgData name="ketan dhangar" userId="87650893be7fbbdd" providerId="LiveId" clId="{EC2F1830-D563-481C-8A02-1482EC677C1B}" dt="2022-05-07T15:09:08.774" v="56"/>
          <pc:sldLayoutMkLst>
            <pc:docMk/>
            <pc:sldMasterMk cId="1559600208" sldId="2147483661"/>
            <pc:sldLayoutMk cId="3204282017" sldId="2147483662"/>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2509662767" sldId="2147483663"/>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3988510595" sldId="2147483664"/>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114162063" sldId="2147483665"/>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3847217846" sldId="2147483666"/>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574464916" sldId="2147483667"/>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694427504" sldId="2147483668"/>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3757100345" sldId="2147483669"/>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1493663956" sldId="2147483670"/>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1058426146" sldId="2147483671"/>
          </pc:sldLayoutMkLst>
        </pc:sldLayoutChg>
        <pc:sldLayoutChg chg="modTransition">
          <pc:chgData name="ketan dhangar" userId="87650893be7fbbdd" providerId="LiveId" clId="{EC2F1830-D563-481C-8A02-1482EC677C1B}" dt="2022-05-07T15:09:08.774" v="56"/>
          <pc:sldLayoutMkLst>
            <pc:docMk/>
            <pc:sldMasterMk cId="1559600208" sldId="2147483661"/>
            <pc:sldLayoutMk cId="3081552243" sldId="2147483672"/>
          </pc:sldLayoutMkLst>
        </pc:sldLayoutChg>
        <pc:sldLayoutChg chg="addSp delSp">
          <pc:chgData name="ketan dhangar" userId="87650893be7fbbdd" providerId="LiveId" clId="{EC2F1830-D563-481C-8A02-1482EC677C1B}" dt="2022-05-07T15:09:08.774" v="56"/>
          <pc:sldLayoutMkLst>
            <pc:docMk/>
            <pc:sldMasterMk cId="1559600208" sldId="2147483661"/>
            <pc:sldLayoutMk cId="3939677045" sldId="2147483673"/>
          </pc:sldLayoutMkLst>
          <pc:spChg chg="add del">
            <ac:chgData name="ketan dhangar" userId="87650893be7fbbdd" providerId="LiveId" clId="{EC2F1830-D563-481C-8A02-1482EC677C1B}" dt="2022-05-07T15:09:08.774" v="56"/>
            <ac:spMkLst>
              <pc:docMk/>
              <pc:sldMasterMk cId="1559600208" sldId="2147483661"/>
              <pc:sldLayoutMk cId="3939677045" sldId="2147483673"/>
              <ac:spMk id="7" creationId="{00000000-0000-0000-0000-000000000000}"/>
            </ac:spMkLst>
          </pc:spChg>
          <pc:spChg chg="add del">
            <ac:chgData name="ketan dhangar" userId="87650893be7fbbdd" providerId="LiveId" clId="{EC2F1830-D563-481C-8A02-1482EC677C1B}" dt="2022-05-07T15:09:08.774" v="56"/>
            <ac:spMkLst>
              <pc:docMk/>
              <pc:sldMasterMk cId="1559600208" sldId="2147483661"/>
              <pc:sldLayoutMk cId="3939677045" sldId="2147483673"/>
              <ac:spMk id="8" creationId="{00000000-0000-0000-0000-000000000000}"/>
            </ac:spMkLst>
          </pc:spChg>
          <pc:grpChg chg="add del">
            <ac:chgData name="ketan dhangar" userId="87650893be7fbbdd" providerId="LiveId" clId="{EC2F1830-D563-481C-8A02-1482EC677C1B}" dt="2022-05-07T15:09:08.774" v="56"/>
            <ac:grpSpMkLst>
              <pc:docMk/>
              <pc:sldMasterMk cId="1559600208" sldId="2147483661"/>
              <pc:sldLayoutMk cId="3939677045" sldId="2147483673"/>
              <ac:grpSpMk id="13" creationId="{00000000-0000-0000-0000-000000000000}"/>
            </ac:grpSpMkLst>
          </pc:grpChg>
          <pc:grpChg chg="add del">
            <ac:chgData name="ketan dhangar" userId="87650893be7fbbdd" providerId="LiveId" clId="{EC2F1830-D563-481C-8A02-1482EC677C1B}" dt="2022-05-07T15:09:08.774" v="56"/>
            <ac:grpSpMkLst>
              <pc:docMk/>
              <pc:sldMasterMk cId="1559600208" sldId="2147483661"/>
              <pc:sldLayoutMk cId="3939677045" sldId="2147483673"/>
              <ac:grpSpMk id="14" creationId="{00000000-0000-0000-0000-000000000000}"/>
            </ac:grpSpMkLst>
          </pc:grpChg>
          <pc:picChg chg="add del">
            <ac:chgData name="ketan dhangar" userId="87650893be7fbbdd" providerId="LiveId" clId="{EC2F1830-D563-481C-8A02-1482EC677C1B}" dt="2022-05-07T15:09:08.774" v="56"/>
            <ac:picMkLst>
              <pc:docMk/>
              <pc:sldMasterMk cId="1559600208" sldId="2147483661"/>
              <pc:sldLayoutMk cId="3939677045" sldId="2147483673"/>
              <ac:picMk id="10" creationId="{00000000-0000-0000-0000-000000000000}"/>
            </ac:picMkLst>
          </pc:picChg>
        </pc:sldLayoutChg>
      </pc:sldMasterChg>
      <pc:sldMasterChg chg="modTransition modSldLayout">
        <pc:chgData name="ketan dhangar" userId="87650893be7fbbdd" providerId="LiveId" clId="{EC2F1830-D563-481C-8A02-1482EC677C1B}" dt="2022-05-11T20:16:42.312" v="2401"/>
        <pc:sldMasterMkLst>
          <pc:docMk/>
          <pc:sldMasterMk cId="3145915551" sldId="2147483661"/>
        </pc:sldMasterMkLst>
        <pc:sldLayoutChg chg="modTransition">
          <pc:chgData name="ketan dhangar" userId="87650893be7fbbdd" providerId="LiveId" clId="{EC2F1830-D563-481C-8A02-1482EC677C1B}" dt="2022-05-11T20:16:42.312" v="2401"/>
          <pc:sldLayoutMkLst>
            <pc:docMk/>
            <pc:sldMasterMk cId="3145915551" sldId="2147483661"/>
            <pc:sldLayoutMk cId="2085671423" sldId="2147483662"/>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3520799766" sldId="2147483663"/>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4136549379" sldId="2147483664"/>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980540347" sldId="2147483665"/>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2056500269" sldId="2147483666"/>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3811058353" sldId="2147483667"/>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2677906957" sldId="2147483668"/>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305498869" sldId="2147483669"/>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1604171001" sldId="2147483670"/>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1175758428" sldId="2147483677"/>
          </pc:sldLayoutMkLst>
        </pc:sldLayoutChg>
        <pc:sldLayoutChg chg="modTransition">
          <pc:chgData name="ketan dhangar" userId="87650893be7fbbdd" providerId="LiveId" clId="{EC2F1830-D563-481C-8A02-1482EC677C1B}" dt="2022-05-11T20:16:42.312" v="2401"/>
          <pc:sldLayoutMkLst>
            <pc:docMk/>
            <pc:sldMasterMk cId="3145915551" sldId="2147483661"/>
            <pc:sldLayoutMk cId="847748227" sldId="2147483678"/>
          </pc:sldLayoutMkLst>
        </pc:sldLayoutChg>
        <pc:sldLayoutChg chg="addSp delSp">
          <pc:chgData name="ketan dhangar" userId="87650893be7fbbdd" providerId="LiveId" clId="{EC2F1830-D563-481C-8A02-1482EC677C1B}" dt="2022-05-11T20:16:42.312" v="2401"/>
          <pc:sldLayoutMkLst>
            <pc:docMk/>
            <pc:sldMasterMk cId="3145915551" sldId="2147483661"/>
            <pc:sldLayoutMk cId="3432858394" sldId="2147483679"/>
          </pc:sldLayoutMkLst>
          <pc:spChg chg="add del">
            <ac:chgData name="ketan dhangar" userId="87650893be7fbbdd" providerId="LiveId" clId="{EC2F1830-D563-481C-8A02-1482EC677C1B}" dt="2022-05-11T20:16:42.312" v="2401"/>
            <ac:spMkLst>
              <pc:docMk/>
              <pc:sldMasterMk cId="3145915551" sldId="2147483661"/>
              <pc:sldLayoutMk cId="3432858394" sldId="2147483679"/>
              <ac:spMk id="7" creationId="{00000000-0000-0000-0000-000000000000}"/>
            </ac:spMkLst>
          </pc:spChg>
          <pc:spChg chg="add del">
            <ac:chgData name="ketan dhangar" userId="87650893be7fbbdd" providerId="LiveId" clId="{EC2F1830-D563-481C-8A02-1482EC677C1B}" dt="2022-05-11T20:16:42.312" v="2401"/>
            <ac:spMkLst>
              <pc:docMk/>
              <pc:sldMasterMk cId="3145915551" sldId="2147483661"/>
              <pc:sldLayoutMk cId="3432858394" sldId="2147483679"/>
              <ac:spMk id="8" creationId="{00000000-0000-0000-0000-000000000000}"/>
            </ac:spMkLst>
          </pc:spChg>
          <pc:grpChg chg="add del">
            <ac:chgData name="ketan dhangar" userId="87650893be7fbbdd" providerId="LiveId" clId="{EC2F1830-D563-481C-8A02-1482EC677C1B}" dt="2022-05-11T20:16:42.312" v="2401"/>
            <ac:grpSpMkLst>
              <pc:docMk/>
              <pc:sldMasterMk cId="3145915551" sldId="2147483661"/>
              <pc:sldLayoutMk cId="3432858394" sldId="2147483679"/>
              <ac:grpSpMk id="13" creationId="{00000000-0000-0000-0000-000000000000}"/>
            </ac:grpSpMkLst>
          </pc:grpChg>
          <pc:grpChg chg="add del">
            <ac:chgData name="ketan dhangar" userId="87650893be7fbbdd" providerId="LiveId" clId="{EC2F1830-D563-481C-8A02-1482EC677C1B}" dt="2022-05-11T20:16:42.312" v="2401"/>
            <ac:grpSpMkLst>
              <pc:docMk/>
              <pc:sldMasterMk cId="3145915551" sldId="2147483661"/>
              <pc:sldLayoutMk cId="3432858394" sldId="2147483679"/>
              <ac:grpSpMk id="14" creationId="{00000000-0000-0000-0000-000000000000}"/>
            </ac:grpSpMkLst>
          </pc:grpChg>
          <pc:picChg chg="add del">
            <ac:chgData name="ketan dhangar" userId="87650893be7fbbdd" providerId="LiveId" clId="{EC2F1830-D563-481C-8A02-1482EC677C1B}" dt="2022-05-11T20:16:42.312" v="2401"/>
            <ac:picMkLst>
              <pc:docMk/>
              <pc:sldMasterMk cId="3145915551" sldId="2147483661"/>
              <pc:sldLayoutMk cId="3432858394" sldId="2147483679"/>
              <ac:picMk id="10" creationId="{00000000-0000-0000-0000-000000000000}"/>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B4F1B46E-22B2-4721-950C-8704487586DC}">
      <dgm:prSet phldrT="[Text]" custT="1"/>
      <dgm:spPr/>
      <dgm:t>
        <a:bodyPr/>
        <a:lstStyle/>
        <a:p>
          <a:r>
            <a:rPr lang="en-US" sz="2800" dirty="0"/>
            <a:t>Step 1</a:t>
          </a:r>
          <a:r>
            <a:rPr lang="en-US" sz="3600" dirty="0"/>
            <a:t> </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US" sz="1600" b="0" i="0" dirty="0">
              <a:latin typeface="Arial" panose="020B0604020202020204" pitchFamily="34" charset="0"/>
              <a:cs typeface="Arial" panose="020B0604020202020204" pitchFamily="34" charset="0"/>
            </a:rPr>
            <a:t>Import all necessary libraries and dependencies</a:t>
          </a:r>
          <a:endParaRPr lang="en-US" sz="1600" dirty="0">
            <a:latin typeface="Arial" panose="020B0604020202020204" pitchFamily="34" charset="0"/>
            <a:cs typeface="Arial" panose="020B0604020202020204" pitchFamily="34" charset="0"/>
          </a:endParaRP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2881FB1-6580-4F21-A283-BFAA6F91D5D2}">
      <dgm:prSet phldrT="[Text]" custT="1"/>
      <dgm:spPr/>
      <dgm:t>
        <a:bodyPr/>
        <a:lstStyle/>
        <a:p>
          <a:r>
            <a:rPr lang="en-US" sz="2800" dirty="0">
              <a:latin typeface="Arial" panose="020B0604020202020204" pitchFamily="34" charset="0"/>
              <a:cs typeface="Arial" panose="020B0604020202020204" pitchFamily="34" charset="0"/>
            </a:rPr>
            <a:t>Step2</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6352CA33-6755-44BE-808F-400DA4CF80A7}">
      <dgm:prSet phldrT="[Text]" custT="1"/>
      <dgm:spPr/>
      <dgm:t>
        <a:bodyPr/>
        <a:lstStyle/>
        <a:p>
          <a:r>
            <a:rPr lang="en-US" sz="2800" dirty="0">
              <a:latin typeface="Arial" panose="020B0604020202020204" pitchFamily="34" charset="0"/>
              <a:cs typeface="Arial" panose="020B0604020202020204" pitchFamily="34" charset="0"/>
            </a:rPr>
            <a:t>Step3</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7FCE83D9-631B-4420-BBFC-CA0AFA59F747}">
      <dgm:prSet phldrT="[Text]" custT="1"/>
      <dgm:spPr/>
      <dgm:t>
        <a:bodyPr/>
        <a:lstStyle/>
        <a:p>
          <a:r>
            <a:rPr lang="en-US" sz="2800" dirty="0"/>
            <a:t>Step4</a:t>
          </a:r>
        </a:p>
      </dgm: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B8A2D30E-D60D-4FFC-BE8B-B48D108E2440}">
      <dgm:prSet custT="1"/>
      <dgm:spPr/>
      <dgm:t>
        <a:bodyPr/>
        <a:lstStyle/>
        <a:p>
          <a:r>
            <a:rPr lang="en-IN" sz="1600" b="0" i="0" dirty="0">
              <a:latin typeface="Arial" panose="020B0604020202020204" pitchFamily="34" charset="0"/>
              <a:cs typeface="Arial" panose="020B0604020202020204" pitchFamily="34" charset="0"/>
            </a:rPr>
            <a:t>Reading CSV files</a:t>
          </a:r>
        </a:p>
      </dgm:t>
    </dgm:pt>
    <dgm:pt modelId="{83702DBD-6AAF-440B-92D2-8608CA5F464D}" type="parTrans" cxnId="{710E5116-5D48-45E4-9DC4-F111FF0DA68E}">
      <dgm:prSet/>
      <dgm:spPr/>
      <dgm:t>
        <a:bodyPr/>
        <a:lstStyle/>
        <a:p>
          <a:endParaRPr lang="en-IN"/>
        </a:p>
      </dgm:t>
    </dgm:pt>
    <dgm:pt modelId="{7AF9CC3F-319A-414E-B71E-128CB5026E28}" type="sibTrans" cxnId="{710E5116-5D48-45E4-9DC4-F111FF0DA68E}">
      <dgm:prSet/>
      <dgm:spPr/>
      <dgm:t>
        <a:bodyPr/>
        <a:lstStyle/>
        <a:p>
          <a:endParaRPr lang="en-IN"/>
        </a:p>
      </dgm:t>
    </dgm:pt>
    <dgm:pt modelId="{37B86887-16A2-4073-AE8F-BC4C29B5A944}">
      <dgm:prSet custT="1"/>
      <dgm:spPr/>
      <dgm:t>
        <a:bodyPr/>
        <a:lstStyle/>
        <a:p>
          <a:r>
            <a:rPr lang="en-US" sz="1600" b="0" i="0" dirty="0"/>
            <a:t>Check if any null values present in the dataset. The presence of a null value affects the model and decreases the accuracy rate</a:t>
          </a:r>
          <a:r>
            <a:rPr lang="en-US" sz="1400" b="0" i="0" dirty="0"/>
            <a:t>.</a:t>
          </a:r>
          <a:endParaRPr lang="en-US" sz="1400" dirty="0"/>
        </a:p>
      </dgm:t>
    </dgm:pt>
    <dgm:pt modelId="{D27E4145-6EB5-43A2-AC16-C8C08E9FB2E7}" type="parTrans" cxnId="{F29B3609-02D4-4D3B-9747-536973B1EEEB}">
      <dgm:prSet/>
      <dgm:spPr/>
      <dgm:t>
        <a:bodyPr/>
        <a:lstStyle/>
        <a:p>
          <a:endParaRPr lang="en-IN"/>
        </a:p>
      </dgm:t>
    </dgm:pt>
    <dgm:pt modelId="{FBFF9C06-EC94-4C50-AF82-D73B74249F8B}" type="sibTrans" cxnId="{F29B3609-02D4-4D3B-9747-536973B1EEEB}">
      <dgm:prSet/>
      <dgm:spPr/>
      <dgm:t>
        <a:bodyPr/>
        <a:lstStyle/>
        <a:p>
          <a:endParaRPr lang="en-IN"/>
        </a:p>
      </dgm:t>
    </dgm:pt>
    <dgm:pt modelId="{55F6B01C-AFD0-4E5B-A07C-D9A16F714EC6}">
      <dgm:prSet custT="1"/>
      <dgm:spPr/>
      <dgm:t>
        <a:bodyPr/>
        <a:lstStyle/>
        <a:p>
          <a:r>
            <a:rPr lang="en-IN" sz="1600" b="0" i="0" dirty="0">
              <a:latin typeface="Arial" panose="020B0604020202020204" pitchFamily="34" charset="0"/>
              <a:cs typeface="Arial" panose="020B0604020202020204" pitchFamily="34" charset="0"/>
            </a:rPr>
            <a:t>Data </a:t>
          </a:r>
          <a:r>
            <a:rPr lang="en-IN" sz="1600" b="0" i="0" dirty="0" err="1">
              <a:latin typeface="Arial" panose="020B0604020202020204" pitchFamily="34" charset="0"/>
              <a:cs typeface="Arial" panose="020B0604020202020204" pitchFamily="34" charset="0"/>
            </a:rPr>
            <a:t>Visulization</a:t>
          </a:r>
          <a:endParaRPr lang="en-IN" sz="1600" dirty="0">
            <a:latin typeface="Arial" panose="020B0604020202020204" pitchFamily="34" charset="0"/>
            <a:cs typeface="Arial" panose="020B0604020202020204" pitchFamily="34" charset="0"/>
          </a:endParaRPr>
        </a:p>
      </dgm:t>
    </dgm:pt>
    <dgm:pt modelId="{06163B89-11AE-4A16-B89E-A1C3936723D6}" type="parTrans" cxnId="{82D7E60F-3A71-4BA5-BED8-BC855973AB4D}">
      <dgm:prSet/>
      <dgm:spPr/>
      <dgm:t>
        <a:bodyPr/>
        <a:lstStyle/>
        <a:p>
          <a:endParaRPr lang="en-IN"/>
        </a:p>
      </dgm:t>
    </dgm:pt>
    <dgm:pt modelId="{2A3D5934-ACC3-4FC3-823F-DEB04AB4475F}" type="sibTrans" cxnId="{82D7E60F-3A71-4BA5-BED8-BC855973AB4D}">
      <dgm:prSet/>
      <dgm:spPr/>
      <dgm:t>
        <a:bodyPr/>
        <a:lstStyle/>
        <a:p>
          <a:endParaRPr lang="en-IN"/>
        </a:p>
      </dgm:t>
    </dgm:pt>
    <dgm:pt modelId="{72C1D2B6-BA92-43C4-A1E1-CB09DCCBF8C0}">
      <dgm:prSet phldrT="[Text]" custT="1"/>
      <dgm:spPr/>
      <dgm:t>
        <a:bodyPr/>
        <a:lstStyle/>
        <a:p>
          <a:pPr algn="ctr"/>
          <a:r>
            <a:rPr lang="en-US" sz="2800" dirty="0"/>
            <a:t>Step5</a:t>
          </a:r>
        </a:p>
        <a:p>
          <a:pPr algn="ctr"/>
          <a:r>
            <a:rPr lang="en-US" sz="1600" b="0" i="0" dirty="0">
              <a:latin typeface="Arial" panose="020B0604020202020204" pitchFamily="34" charset="0"/>
              <a:cs typeface="Arial" panose="020B0604020202020204" pitchFamily="34" charset="0"/>
            </a:rPr>
            <a:t>Another thing to note is team names are in their short forms in test data and are used in full form in training data. Also, there have been changes in the names of the teams and different teams have participated in different years which we need to remove</a:t>
          </a:r>
          <a:r>
            <a:rPr lang="en-US" sz="1600" b="0" i="0" dirty="0"/>
            <a:t>.</a:t>
          </a:r>
          <a:endParaRPr lang="en-US" sz="1600" dirty="0"/>
        </a:p>
      </dgm:t>
    </dgm:pt>
    <dgm:pt modelId="{F68130B5-84B4-4162-911E-599920D848F4}" type="parTrans" cxnId="{1A6F6E5E-5044-4DA2-9FB8-301240461C7D}">
      <dgm:prSet/>
      <dgm:spPr/>
      <dgm:t>
        <a:bodyPr/>
        <a:lstStyle/>
        <a:p>
          <a:endParaRPr lang="en-IN"/>
        </a:p>
      </dgm:t>
    </dgm:pt>
    <dgm:pt modelId="{A1AA585A-87A7-4669-A804-F27BE582FB7C}" type="sibTrans" cxnId="{1A6F6E5E-5044-4DA2-9FB8-301240461C7D}">
      <dgm:prSet/>
      <dgm:spPr/>
      <dgm:t>
        <a:bodyPr/>
        <a:lstStyle/>
        <a:p>
          <a:endParaRPr lang="en-IN"/>
        </a:p>
      </dgm:t>
    </dgm:pt>
    <dgm:pt modelId="{F23E7F38-7B2E-4786-AC36-727B8DD65EA8}">
      <dgm:prSet phldrT="[Text]" custT="1"/>
      <dgm:spPr/>
      <dgm:t>
        <a:bodyPr/>
        <a:lstStyle/>
        <a:p>
          <a:r>
            <a:rPr lang="en-US" sz="2800" dirty="0"/>
            <a:t>Step6</a:t>
          </a:r>
        </a:p>
      </dgm:t>
    </dgm:pt>
    <dgm:pt modelId="{8EB35D81-43D1-421C-8491-3D422478CC40}" type="parTrans" cxnId="{104B9907-BB61-4AF7-8FE1-725D9A98DEBC}">
      <dgm:prSet/>
      <dgm:spPr/>
      <dgm:t>
        <a:bodyPr/>
        <a:lstStyle/>
        <a:p>
          <a:endParaRPr lang="en-IN"/>
        </a:p>
      </dgm:t>
    </dgm:pt>
    <dgm:pt modelId="{F491B26E-61A4-4F8D-84FD-F5CC5624A1B4}" type="sibTrans" cxnId="{104B9907-BB61-4AF7-8FE1-725D9A98DEBC}">
      <dgm:prSet/>
      <dgm:spPr/>
      <dgm:t>
        <a:bodyPr/>
        <a:lstStyle/>
        <a:p>
          <a:endParaRPr lang="en-IN"/>
        </a:p>
      </dgm:t>
    </dgm:pt>
    <dgm:pt modelId="{7C2E0DED-198C-4C30-B5D1-3B855B1BF339}">
      <dgm:prSet custT="1"/>
      <dgm:spPr/>
      <dgm:t>
        <a:bodyPr/>
        <a:lstStyle/>
        <a:p>
          <a:r>
            <a:rPr lang="en-IN" sz="1600" b="0" i="0" dirty="0" err="1">
              <a:latin typeface="Arial" panose="020B0604020202020204" pitchFamily="34" charset="0"/>
              <a:cs typeface="Arial" panose="020B0604020202020204" pitchFamily="34" charset="0"/>
            </a:rPr>
            <a:t>Traning</a:t>
          </a:r>
          <a:r>
            <a:rPr lang="en-IN" sz="1600" b="0" i="0" dirty="0">
              <a:latin typeface="Arial" panose="020B0604020202020204" pitchFamily="34" charset="0"/>
              <a:cs typeface="Arial" panose="020B0604020202020204" pitchFamily="34" charset="0"/>
            </a:rPr>
            <a:t> Model</a:t>
          </a:r>
        </a:p>
      </dgm:t>
    </dgm:pt>
    <dgm:pt modelId="{67C8893C-9441-4C96-A000-D55A0FDADF5A}" type="parTrans" cxnId="{83181C9D-946E-42A9-8675-83CCFBE09F1C}">
      <dgm:prSet/>
      <dgm:spPr/>
      <dgm:t>
        <a:bodyPr/>
        <a:lstStyle/>
        <a:p>
          <a:endParaRPr lang="en-IN"/>
        </a:p>
      </dgm:t>
    </dgm:pt>
    <dgm:pt modelId="{EC3A76AD-4168-4096-BA56-B4A289B88461}" type="sibTrans" cxnId="{83181C9D-946E-42A9-8675-83CCFBE09F1C}">
      <dgm:prSet/>
      <dgm:spPr/>
      <dgm:t>
        <a:bodyPr/>
        <a:lstStyle/>
        <a:p>
          <a:endParaRPr lang="en-IN"/>
        </a:p>
      </dgm:t>
    </dgm:pt>
    <dgm:pt modelId="{3269069E-07E5-4707-A380-3C75FC24A38F}">
      <dgm:prSet custT="1"/>
      <dgm:spPr/>
      <dgm:t>
        <a:bodyPr/>
        <a:lstStyle/>
        <a:p>
          <a:r>
            <a:rPr lang="en-US" sz="1600" b="0" i="0" dirty="0">
              <a:latin typeface="Arial" panose="020B0604020202020204" pitchFamily="34" charset="0"/>
              <a:cs typeface="Arial" panose="020B0604020202020204" pitchFamily="34" charset="0"/>
            </a:rPr>
            <a:t>Testing model on the test dataset</a:t>
          </a:r>
          <a:r>
            <a:rPr lang="en-US" sz="1400" b="0" i="0" dirty="0"/>
            <a:t>.</a:t>
          </a:r>
          <a:endParaRPr lang="en-IN" sz="1400" dirty="0"/>
        </a:p>
      </dgm:t>
    </dgm:pt>
    <dgm:pt modelId="{66F10412-9E6C-419D-A44A-11F266375751}" type="parTrans" cxnId="{ABD71007-D57C-4AB8-8E3E-9D5448651173}">
      <dgm:prSet/>
      <dgm:spPr/>
      <dgm:t>
        <a:bodyPr/>
        <a:lstStyle/>
        <a:p>
          <a:endParaRPr lang="en-IN"/>
        </a:p>
      </dgm:t>
    </dgm:pt>
    <dgm:pt modelId="{B897B7F1-C224-4E92-83EB-B652A80C9105}" type="sibTrans" cxnId="{ABD71007-D57C-4AB8-8E3E-9D5448651173}">
      <dgm:prSet/>
      <dgm:spPr/>
      <dgm:t>
        <a:bodyPr/>
        <a:lstStyle/>
        <a:p>
          <a:endParaRPr lang="en-IN"/>
        </a:p>
      </dgm:t>
    </dgm:pt>
    <dgm:pt modelId="{7A1B05A4-7D6F-40AD-AC53-D45B8ED59137}">
      <dgm:prSet custT="1"/>
      <dgm:spPr/>
      <dgm:t>
        <a:bodyPr/>
        <a:lstStyle/>
        <a:p>
          <a:endParaRPr lang="en-IN" sz="1400" dirty="0"/>
        </a:p>
      </dgm:t>
    </dgm:pt>
    <dgm:pt modelId="{71E05963-B00A-495D-8FDD-5F31C4864F6D}" type="parTrans" cxnId="{0ACFB48B-434B-4096-91C2-CEE37C82C092}">
      <dgm:prSet/>
      <dgm:spPr/>
      <dgm:t>
        <a:bodyPr/>
        <a:lstStyle/>
        <a:p>
          <a:endParaRPr lang="en-IN"/>
        </a:p>
      </dgm:t>
    </dgm:pt>
    <dgm:pt modelId="{B563F497-7A26-4963-8F3A-F298312599C2}" type="sibTrans" cxnId="{0ACFB48B-434B-4096-91C2-CEE37C82C092}">
      <dgm:prSet/>
      <dgm:spPr/>
      <dgm:t>
        <a:bodyPr/>
        <a:lstStyle/>
        <a:p>
          <a:endParaRPr lang="en-IN"/>
        </a:p>
      </dgm:t>
    </dgm:pt>
    <dgm:pt modelId="{86A52A72-FDA9-4B33-A73F-0FB4D6B212F2}" type="pres">
      <dgm:prSet presAssocID="{00C18FBF-3FF5-4C16-97CF-AF03740D7AB6}" presName="diagram" presStyleCnt="0">
        <dgm:presLayoutVars>
          <dgm:dir/>
          <dgm:resizeHandles val="exact"/>
        </dgm:presLayoutVars>
      </dgm:prSet>
      <dgm:spPr/>
    </dgm:pt>
    <dgm:pt modelId="{6E9946AB-6180-480D-8085-D111FB45526B}" type="pres">
      <dgm:prSet presAssocID="{B4F1B46E-22B2-4721-950C-8704487586DC}" presName="node" presStyleLbl="node1" presStyleIdx="0" presStyleCnt="6">
        <dgm:presLayoutVars>
          <dgm:bulletEnabled val="1"/>
        </dgm:presLayoutVars>
      </dgm:prSet>
      <dgm:spPr/>
    </dgm:pt>
    <dgm:pt modelId="{F140D762-BCE7-4D3B-89F2-D57361B3909F}" type="pres">
      <dgm:prSet presAssocID="{A7E2530A-34E2-4E9F-BC78-8920BA140C41}" presName="sibTrans" presStyleCnt="0"/>
      <dgm:spPr/>
    </dgm:pt>
    <dgm:pt modelId="{CD6A60FA-C8F0-4A4E-87DA-E4E7CFDA7F9D}" type="pres">
      <dgm:prSet presAssocID="{F2881FB1-6580-4F21-A283-BFAA6F91D5D2}" presName="node" presStyleLbl="node1" presStyleIdx="1" presStyleCnt="6" custLinFactNeighborY="-2160">
        <dgm:presLayoutVars>
          <dgm:bulletEnabled val="1"/>
        </dgm:presLayoutVars>
      </dgm:prSet>
      <dgm:spPr/>
    </dgm:pt>
    <dgm:pt modelId="{69A0944F-9FE7-49E2-A120-E0A2D30B488F}" type="pres">
      <dgm:prSet presAssocID="{A5ABDC17-7AB5-4F0E-992A-F9343F5D74EB}" presName="sibTrans" presStyleCnt="0"/>
      <dgm:spPr/>
    </dgm:pt>
    <dgm:pt modelId="{4FE8604C-150F-493D-99F7-EB8885164D8B}" type="pres">
      <dgm:prSet presAssocID="{6352CA33-6755-44BE-808F-400DA4CF80A7}" presName="node" presStyleLbl="node1" presStyleIdx="2" presStyleCnt="6">
        <dgm:presLayoutVars>
          <dgm:bulletEnabled val="1"/>
        </dgm:presLayoutVars>
      </dgm:prSet>
      <dgm:spPr/>
    </dgm:pt>
    <dgm:pt modelId="{9098B98F-30E9-4504-AE43-05422D36B1D1}" type="pres">
      <dgm:prSet presAssocID="{AAB4CF73-4B9B-4AA0-9074-16C2D2AE00A1}" presName="sibTrans" presStyleCnt="0"/>
      <dgm:spPr/>
    </dgm:pt>
    <dgm:pt modelId="{9D7ACF30-32FE-41F5-85DD-4AC778726DD0}" type="pres">
      <dgm:prSet presAssocID="{7FCE83D9-631B-4420-BBFC-CA0AFA59F747}" presName="node" presStyleLbl="node1" presStyleIdx="3" presStyleCnt="6" custLinFactNeighborX="-2592" custLinFactNeighborY="-6481">
        <dgm:presLayoutVars>
          <dgm:bulletEnabled val="1"/>
        </dgm:presLayoutVars>
      </dgm:prSet>
      <dgm:spPr/>
    </dgm:pt>
    <dgm:pt modelId="{74930CD2-7FAD-44AC-A468-26C1B0D5CBC9}" type="pres">
      <dgm:prSet presAssocID="{1B48A0DE-4031-4D45-86A1-94CDAF68824A}" presName="sibTrans" presStyleCnt="0"/>
      <dgm:spPr/>
    </dgm:pt>
    <dgm:pt modelId="{89CE8D50-BD99-4B7C-B4F3-62A462DF12B9}" type="pres">
      <dgm:prSet presAssocID="{72C1D2B6-BA92-43C4-A1E1-CB09DCCBF8C0}" presName="node" presStyleLbl="node1" presStyleIdx="4" presStyleCnt="6" custScaleY="130648">
        <dgm:presLayoutVars>
          <dgm:bulletEnabled val="1"/>
        </dgm:presLayoutVars>
      </dgm:prSet>
      <dgm:spPr/>
    </dgm:pt>
    <dgm:pt modelId="{CB17FFA7-56EA-4CF8-B3F2-5FEDCF232CC0}" type="pres">
      <dgm:prSet presAssocID="{A1AA585A-87A7-4669-A804-F27BE582FB7C}" presName="sibTrans" presStyleCnt="0"/>
      <dgm:spPr/>
    </dgm:pt>
    <dgm:pt modelId="{6F2D7A50-A813-4BAC-9395-79D39794A6DF}" type="pres">
      <dgm:prSet presAssocID="{F23E7F38-7B2E-4786-AC36-727B8DD65EA8}" presName="node" presStyleLbl="node1" presStyleIdx="5" presStyleCnt="6">
        <dgm:presLayoutVars>
          <dgm:bulletEnabled val="1"/>
        </dgm:presLayoutVars>
      </dgm:prSet>
      <dgm:spPr/>
    </dgm:pt>
  </dgm:ptLst>
  <dgm:cxnLst>
    <dgm:cxn modelId="{ABD71007-D57C-4AB8-8E3E-9D5448651173}" srcId="{F23E7F38-7B2E-4786-AC36-727B8DD65EA8}" destId="{3269069E-07E5-4707-A380-3C75FC24A38F}" srcOrd="2" destOrd="0" parTransId="{66F10412-9E6C-419D-A44A-11F266375751}" sibTransId="{B897B7F1-C224-4E92-83EB-B652A80C9105}"/>
    <dgm:cxn modelId="{104B9907-BB61-4AF7-8FE1-725D9A98DEBC}" srcId="{00C18FBF-3FF5-4C16-97CF-AF03740D7AB6}" destId="{F23E7F38-7B2E-4786-AC36-727B8DD65EA8}" srcOrd="5" destOrd="0" parTransId="{8EB35D81-43D1-421C-8491-3D422478CC40}" sibTransId="{F491B26E-61A4-4F8D-84FD-F5CC5624A1B4}"/>
    <dgm:cxn modelId="{F29B3609-02D4-4D3B-9747-536973B1EEEB}" srcId="{6352CA33-6755-44BE-808F-400DA4CF80A7}" destId="{37B86887-16A2-4073-AE8F-BC4C29B5A944}" srcOrd="0" destOrd="0" parTransId="{D27E4145-6EB5-43A2-AC16-C8C08E9FB2E7}" sibTransId="{FBFF9C06-EC94-4C50-AF82-D73B74249F8B}"/>
    <dgm:cxn modelId="{82D7E60F-3A71-4BA5-BED8-BC855973AB4D}" srcId="{7FCE83D9-631B-4420-BBFC-CA0AFA59F747}" destId="{55F6B01C-AFD0-4E5B-A07C-D9A16F714EC6}" srcOrd="0" destOrd="0" parTransId="{06163B89-11AE-4A16-B89E-A1C3936723D6}" sibTransId="{2A3D5934-ACC3-4FC3-823F-DEB04AB4475F}"/>
    <dgm:cxn modelId="{B48FD410-6C4E-49D0-BBA6-C2E338AADBA0}" type="presOf" srcId="{9D72CDD3-5859-43DB-BD75-0C3C30E3DE62}" destId="{6E9946AB-6180-480D-8085-D111FB45526B}" srcOrd="0" destOrd="1" presId="urn:microsoft.com/office/officeart/2005/8/layout/default"/>
    <dgm:cxn modelId="{710E5116-5D48-45E4-9DC4-F111FF0DA68E}" srcId="{F2881FB1-6580-4F21-A283-BFAA6F91D5D2}" destId="{B8A2D30E-D60D-4FFC-BE8B-B48D108E2440}" srcOrd="0" destOrd="0" parTransId="{83702DBD-6AAF-440B-92D2-8608CA5F464D}" sibTransId="{7AF9CC3F-319A-414E-B71E-128CB5026E28}"/>
    <dgm:cxn modelId="{B16FD816-EFB0-4BA1-BB8B-7DAF9D3C1637}" type="presOf" srcId="{B4F1B46E-22B2-4721-950C-8704487586DC}" destId="{6E9946AB-6180-480D-8085-D111FB45526B}" srcOrd="0" destOrd="0" presId="urn:microsoft.com/office/officeart/2005/8/layout/default"/>
    <dgm:cxn modelId="{0423F525-BC20-4CFA-A1CF-FBA6E63317E8}" type="presOf" srcId="{6352CA33-6755-44BE-808F-400DA4CF80A7}" destId="{4FE8604C-150F-493D-99F7-EB8885164D8B}" srcOrd="0" destOrd="0" presId="urn:microsoft.com/office/officeart/2005/8/layout/default"/>
    <dgm:cxn modelId="{1A6F6E5E-5044-4DA2-9FB8-301240461C7D}" srcId="{00C18FBF-3FF5-4C16-97CF-AF03740D7AB6}" destId="{72C1D2B6-BA92-43C4-A1E1-CB09DCCBF8C0}" srcOrd="4" destOrd="0" parTransId="{F68130B5-84B4-4162-911E-599920D848F4}" sibTransId="{A1AA585A-87A7-4669-A804-F27BE582FB7C}"/>
    <dgm:cxn modelId="{D6271A41-5B52-4CA5-BAE3-0052A3E0E6CE}" type="presOf" srcId="{3269069E-07E5-4707-A380-3C75FC24A38F}" destId="{6F2D7A50-A813-4BAC-9395-79D39794A6DF}" srcOrd="0" destOrd="3" presId="urn:microsoft.com/office/officeart/2005/8/layout/default"/>
    <dgm:cxn modelId="{4BAB7861-4DD6-40FE-9A35-7E73A817041F}" type="presOf" srcId="{72C1D2B6-BA92-43C4-A1E1-CB09DCCBF8C0}" destId="{89CE8D50-BD99-4B7C-B4F3-62A462DF12B9}" srcOrd="0" destOrd="0" presId="urn:microsoft.com/office/officeart/2005/8/layout/default"/>
    <dgm:cxn modelId="{4A31D641-1B5D-46D3-B685-0C4DC6EFE71B}" srcId="{00C18FBF-3FF5-4C16-97CF-AF03740D7AB6}" destId="{F2881FB1-6580-4F21-A283-BFAA6F91D5D2}" srcOrd="1" destOrd="0" parTransId="{2D960FDD-BADA-480D-9043-497C56588AD3}" sibTransId="{A5ABDC17-7AB5-4F0E-992A-F9343F5D74EB}"/>
    <dgm:cxn modelId="{AD4A134C-10CF-4EC1-A2BC-C08E94D4BD09}" type="presOf" srcId="{7A1B05A4-7D6F-40AD-AC53-D45B8ED59137}" destId="{6F2D7A50-A813-4BAC-9395-79D39794A6DF}" srcOrd="0" destOrd="2" presId="urn:microsoft.com/office/officeart/2005/8/layout/default"/>
    <dgm:cxn modelId="{BB7CED75-1F9D-464A-84CE-1C82D3923E90}" type="presOf" srcId="{B8A2D30E-D60D-4FFC-BE8B-B48D108E2440}" destId="{CD6A60FA-C8F0-4A4E-87DA-E4E7CFDA7F9D}" srcOrd="0" destOrd="1" presId="urn:microsoft.com/office/officeart/2005/8/layout/default"/>
    <dgm:cxn modelId="{81FDE558-3BF2-4032-9057-EAE27615EC90}" type="presOf" srcId="{F2881FB1-6580-4F21-A283-BFAA6F91D5D2}" destId="{CD6A60FA-C8F0-4A4E-87DA-E4E7CFDA7F9D}" srcOrd="0" destOrd="0" presId="urn:microsoft.com/office/officeart/2005/8/layout/default"/>
    <dgm:cxn modelId="{A1F1987E-A6ED-4F21-B93C-C94C69B342ED}" type="presOf" srcId="{7C2E0DED-198C-4C30-B5D1-3B855B1BF339}" destId="{6F2D7A50-A813-4BAC-9395-79D39794A6DF}" srcOrd="0" destOrd="1" presId="urn:microsoft.com/office/officeart/2005/8/layout/default"/>
    <dgm:cxn modelId="{0ACFB48B-434B-4096-91C2-CEE37C82C092}" srcId="{F23E7F38-7B2E-4786-AC36-727B8DD65EA8}" destId="{7A1B05A4-7D6F-40AD-AC53-D45B8ED59137}" srcOrd="1" destOrd="0" parTransId="{71E05963-B00A-495D-8FDD-5F31C4864F6D}" sibTransId="{B563F497-7A26-4963-8F3A-F298312599C2}"/>
    <dgm:cxn modelId="{E572418E-4340-4448-940D-253A2FA3B9B3}" srcId="{00C18FBF-3FF5-4C16-97CF-AF03740D7AB6}" destId="{7FCE83D9-631B-4420-BBFC-CA0AFA59F747}" srcOrd="3" destOrd="0" parTransId="{C61EC981-13FA-4710-B079-D35692EEB764}" sibTransId="{1B48A0DE-4031-4D45-86A1-94CDAF68824A}"/>
    <dgm:cxn modelId="{15F8A78F-C39B-4CD8-93B5-B210A9EA667F}" type="presOf" srcId="{00C18FBF-3FF5-4C16-97CF-AF03740D7AB6}" destId="{86A52A72-FDA9-4B33-A73F-0FB4D6B212F2}" srcOrd="0" destOrd="0" presId="urn:microsoft.com/office/officeart/2005/8/layout/default"/>
    <dgm:cxn modelId="{DDB5AD9A-40B0-48EF-AF2C-8CCDA330F7FE}" srcId="{B4F1B46E-22B2-4721-950C-8704487586DC}" destId="{9D72CDD3-5859-43DB-BD75-0C3C30E3DE62}" srcOrd="0" destOrd="0" parTransId="{1D5B1F83-33A7-4298-BC11-2B1252AFAEA5}" sibTransId="{15E25BD4-1EBF-43C2-8885-DBF66B8429E1}"/>
    <dgm:cxn modelId="{83181C9D-946E-42A9-8675-83CCFBE09F1C}" srcId="{F23E7F38-7B2E-4786-AC36-727B8DD65EA8}" destId="{7C2E0DED-198C-4C30-B5D1-3B855B1BF339}" srcOrd="0" destOrd="0" parTransId="{67C8893C-9441-4C96-A000-D55A0FDADF5A}" sibTransId="{EC3A76AD-4168-4096-BA56-B4A289B88461}"/>
    <dgm:cxn modelId="{2C8317B2-2EBB-4589-86EA-C77B3B6E81AA}" srcId="{00C18FBF-3FF5-4C16-97CF-AF03740D7AB6}" destId="{B4F1B46E-22B2-4721-950C-8704487586DC}" srcOrd="0" destOrd="0" parTransId="{E8A66543-CC4D-4785-A93E-5B125E09F826}" sibTransId="{A7E2530A-34E2-4E9F-BC78-8920BA140C41}"/>
    <dgm:cxn modelId="{BAEE15B4-C8B2-41C9-9896-89DA4B9DCE6C}" type="presOf" srcId="{55F6B01C-AFD0-4E5B-A07C-D9A16F714EC6}" destId="{9D7ACF30-32FE-41F5-85DD-4AC778726DD0}" srcOrd="0" destOrd="1" presId="urn:microsoft.com/office/officeart/2005/8/layout/default"/>
    <dgm:cxn modelId="{6182C7B4-0E6E-4D73-ADE3-CBB356805C9A}" type="presOf" srcId="{37B86887-16A2-4073-AE8F-BC4C29B5A944}" destId="{4FE8604C-150F-493D-99F7-EB8885164D8B}" srcOrd="0" destOrd="1" presId="urn:microsoft.com/office/officeart/2005/8/layout/default"/>
    <dgm:cxn modelId="{49EE14D0-CB64-40CA-B0BB-9515E021B4CE}" type="presOf" srcId="{7FCE83D9-631B-4420-BBFC-CA0AFA59F747}" destId="{9D7ACF30-32FE-41F5-85DD-4AC778726DD0}" srcOrd="0" destOrd="0" presId="urn:microsoft.com/office/officeart/2005/8/layout/default"/>
    <dgm:cxn modelId="{82BAE5DD-3A79-4870-9019-1254385E0650}" srcId="{00C18FBF-3FF5-4C16-97CF-AF03740D7AB6}" destId="{6352CA33-6755-44BE-808F-400DA4CF80A7}" srcOrd="2" destOrd="0" parTransId="{AEB59203-63BA-4A96-BADC-40BAEBD9AA40}" sibTransId="{AAB4CF73-4B9B-4AA0-9074-16C2D2AE00A1}"/>
    <dgm:cxn modelId="{30965DFE-79CE-42C9-8670-F53D08352B81}" type="presOf" srcId="{F23E7F38-7B2E-4786-AC36-727B8DD65EA8}" destId="{6F2D7A50-A813-4BAC-9395-79D39794A6DF}" srcOrd="0" destOrd="0" presId="urn:microsoft.com/office/officeart/2005/8/layout/default"/>
    <dgm:cxn modelId="{50B8044A-2E24-4570-B2BB-156179BE4D4A}" type="presParOf" srcId="{86A52A72-FDA9-4B33-A73F-0FB4D6B212F2}" destId="{6E9946AB-6180-480D-8085-D111FB45526B}" srcOrd="0" destOrd="0" presId="urn:microsoft.com/office/officeart/2005/8/layout/default"/>
    <dgm:cxn modelId="{EAEEAA2C-7201-40B1-AB83-96B144AA7388}" type="presParOf" srcId="{86A52A72-FDA9-4B33-A73F-0FB4D6B212F2}" destId="{F140D762-BCE7-4D3B-89F2-D57361B3909F}" srcOrd="1" destOrd="0" presId="urn:microsoft.com/office/officeart/2005/8/layout/default"/>
    <dgm:cxn modelId="{B49C93D2-3AC1-4CA8-9619-DB9F16DF0090}" type="presParOf" srcId="{86A52A72-FDA9-4B33-A73F-0FB4D6B212F2}" destId="{CD6A60FA-C8F0-4A4E-87DA-E4E7CFDA7F9D}" srcOrd="2" destOrd="0" presId="urn:microsoft.com/office/officeart/2005/8/layout/default"/>
    <dgm:cxn modelId="{5E92A48F-0D5B-470C-AA1B-E86916349E88}" type="presParOf" srcId="{86A52A72-FDA9-4B33-A73F-0FB4D6B212F2}" destId="{69A0944F-9FE7-49E2-A120-E0A2D30B488F}" srcOrd="3" destOrd="0" presId="urn:microsoft.com/office/officeart/2005/8/layout/default"/>
    <dgm:cxn modelId="{24D3ECA8-43E9-4BF5-B3EF-32D5B887E988}" type="presParOf" srcId="{86A52A72-FDA9-4B33-A73F-0FB4D6B212F2}" destId="{4FE8604C-150F-493D-99F7-EB8885164D8B}" srcOrd="4" destOrd="0" presId="urn:microsoft.com/office/officeart/2005/8/layout/default"/>
    <dgm:cxn modelId="{F9B4D95A-A187-405B-BFC8-F12B133D4BF8}" type="presParOf" srcId="{86A52A72-FDA9-4B33-A73F-0FB4D6B212F2}" destId="{9098B98F-30E9-4504-AE43-05422D36B1D1}" srcOrd="5" destOrd="0" presId="urn:microsoft.com/office/officeart/2005/8/layout/default"/>
    <dgm:cxn modelId="{8A26D23C-788E-469A-8943-84C3A3C25853}" type="presParOf" srcId="{86A52A72-FDA9-4B33-A73F-0FB4D6B212F2}" destId="{9D7ACF30-32FE-41F5-85DD-4AC778726DD0}" srcOrd="6" destOrd="0" presId="urn:microsoft.com/office/officeart/2005/8/layout/default"/>
    <dgm:cxn modelId="{31E6F700-43B5-42FA-A6D3-63420599CCAF}" type="presParOf" srcId="{86A52A72-FDA9-4B33-A73F-0FB4D6B212F2}" destId="{74930CD2-7FAD-44AC-A468-26C1B0D5CBC9}" srcOrd="7" destOrd="0" presId="urn:microsoft.com/office/officeart/2005/8/layout/default"/>
    <dgm:cxn modelId="{12E76E35-2933-4D93-A542-0CFB3B644DB7}" type="presParOf" srcId="{86A52A72-FDA9-4B33-A73F-0FB4D6B212F2}" destId="{89CE8D50-BD99-4B7C-B4F3-62A462DF12B9}" srcOrd="8" destOrd="0" presId="urn:microsoft.com/office/officeart/2005/8/layout/default"/>
    <dgm:cxn modelId="{5C8768C0-A07F-4017-8093-7B5016BF41C5}" type="presParOf" srcId="{86A52A72-FDA9-4B33-A73F-0FB4D6B212F2}" destId="{CB17FFA7-56EA-4CF8-B3F2-5FEDCF232CC0}" srcOrd="9" destOrd="0" presId="urn:microsoft.com/office/officeart/2005/8/layout/default"/>
    <dgm:cxn modelId="{2412B6B1-C4D2-479A-B87D-B4A4519FFDEB}" type="presParOf" srcId="{86A52A72-FDA9-4B33-A73F-0FB4D6B212F2}" destId="{6F2D7A50-A813-4BAC-9395-79D39794A6D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946AB-6180-480D-8085-D111FB45526B}">
      <dsp:nvSpPr>
        <dsp:cNvPr id="0" name=""/>
        <dsp:cNvSpPr/>
      </dsp:nvSpPr>
      <dsp:spPr>
        <a:xfrm>
          <a:off x="137813" y="3759"/>
          <a:ext cx="3359195" cy="2015517"/>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Step 1</a:t>
          </a:r>
          <a:r>
            <a:rPr lang="en-US" sz="3600" kern="1200" dirty="0"/>
            <a:t> </a:t>
          </a:r>
        </a:p>
        <a:p>
          <a:pPr marL="171450" lvl="1" indent="-171450" algn="l"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Import all necessary libraries and dependencies</a:t>
          </a:r>
          <a:endParaRPr lang="en-US" sz="1600" kern="1200" dirty="0">
            <a:latin typeface="Arial" panose="020B0604020202020204" pitchFamily="34" charset="0"/>
            <a:cs typeface="Arial" panose="020B0604020202020204" pitchFamily="34" charset="0"/>
          </a:endParaRPr>
        </a:p>
      </dsp:txBody>
      <dsp:txXfrm>
        <a:off x="137813" y="3759"/>
        <a:ext cx="3359195" cy="2015517"/>
      </dsp:txXfrm>
    </dsp:sp>
    <dsp:sp modelId="{CD6A60FA-C8F0-4A4E-87DA-E4E7CFDA7F9D}">
      <dsp:nvSpPr>
        <dsp:cNvPr id="0" name=""/>
        <dsp:cNvSpPr/>
      </dsp:nvSpPr>
      <dsp:spPr>
        <a:xfrm>
          <a:off x="3832927" y="0"/>
          <a:ext cx="3359195" cy="2015517"/>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Step2</a:t>
          </a:r>
        </a:p>
        <a:p>
          <a:pPr marL="171450" lvl="1" indent="-171450" algn="l" defTabSz="711200">
            <a:lnSpc>
              <a:spcPct val="90000"/>
            </a:lnSpc>
            <a:spcBef>
              <a:spcPct val="0"/>
            </a:spcBef>
            <a:spcAft>
              <a:spcPct val="15000"/>
            </a:spcAft>
            <a:buChar char="•"/>
          </a:pPr>
          <a:r>
            <a:rPr lang="en-IN" sz="1600" b="0" i="0" kern="1200" dirty="0">
              <a:latin typeface="Arial" panose="020B0604020202020204" pitchFamily="34" charset="0"/>
              <a:cs typeface="Arial" panose="020B0604020202020204" pitchFamily="34" charset="0"/>
            </a:rPr>
            <a:t>Reading CSV files</a:t>
          </a:r>
        </a:p>
      </dsp:txBody>
      <dsp:txXfrm>
        <a:off x="3832927" y="0"/>
        <a:ext cx="3359195" cy="2015517"/>
      </dsp:txXfrm>
    </dsp:sp>
    <dsp:sp modelId="{4FE8604C-150F-493D-99F7-EB8885164D8B}">
      <dsp:nvSpPr>
        <dsp:cNvPr id="0" name=""/>
        <dsp:cNvSpPr/>
      </dsp:nvSpPr>
      <dsp:spPr>
        <a:xfrm>
          <a:off x="7528042" y="3759"/>
          <a:ext cx="3359195" cy="2015517"/>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Step3</a:t>
          </a:r>
        </a:p>
        <a:p>
          <a:pPr marL="171450" lvl="1" indent="-171450" algn="l" defTabSz="711200">
            <a:lnSpc>
              <a:spcPct val="90000"/>
            </a:lnSpc>
            <a:spcBef>
              <a:spcPct val="0"/>
            </a:spcBef>
            <a:spcAft>
              <a:spcPct val="15000"/>
            </a:spcAft>
            <a:buChar char="•"/>
          </a:pPr>
          <a:r>
            <a:rPr lang="en-US" sz="1600" b="0" i="0" kern="1200" dirty="0"/>
            <a:t>Check if any null values present in the dataset. The presence of a null value affects the model and decreases the accuracy rate</a:t>
          </a:r>
          <a:r>
            <a:rPr lang="en-US" sz="1400" b="0" i="0" kern="1200" dirty="0"/>
            <a:t>.</a:t>
          </a:r>
          <a:endParaRPr lang="en-US" sz="1400" kern="1200" dirty="0"/>
        </a:p>
      </dsp:txBody>
      <dsp:txXfrm>
        <a:off x="7528042" y="3759"/>
        <a:ext cx="3359195" cy="2015517"/>
      </dsp:txXfrm>
    </dsp:sp>
    <dsp:sp modelId="{9D7ACF30-32FE-41F5-85DD-4AC778726DD0}">
      <dsp:nvSpPr>
        <dsp:cNvPr id="0" name=""/>
        <dsp:cNvSpPr/>
      </dsp:nvSpPr>
      <dsp:spPr>
        <a:xfrm>
          <a:off x="50742" y="2533428"/>
          <a:ext cx="3359195" cy="2015517"/>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Step4</a:t>
          </a:r>
        </a:p>
        <a:p>
          <a:pPr marL="171450" lvl="1" indent="-171450" algn="l" defTabSz="711200">
            <a:lnSpc>
              <a:spcPct val="90000"/>
            </a:lnSpc>
            <a:spcBef>
              <a:spcPct val="0"/>
            </a:spcBef>
            <a:spcAft>
              <a:spcPct val="15000"/>
            </a:spcAft>
            <a:buChar char="•"/>
          </a:pPr>
          <a:r>
            <a:rPr lang="en-IN" sz="1600" b="0" i="0" kern="1200" dirty="0">
              <a:latin typeface="Arial" panose="020B0604020202020204" pitchFamily="34" charset="0"/>
              <a:cs typeface="Arial" panose="020B0604020202020204" pitchFamily="34" charset="0"/>
            </a:rPr>
            <a:t>Data </a:t>
          </a:r>
          <a:r>
            <a:rPr lang="en-IN" sz="1600" b="0" i="0" kern="1200" dirty="0" err="1">
              <a:latin typeface="Arial" panose="020B0604020202020204" pitchFamily="34" charset="0"/>
              <a:cs typeface="Arial" panose="020B0604020202020204" pitchFamily="34" charset="0"/>
            </a:rPr>
            <a:t>Visulization</a:t>
          </a:r>
          <a:endParaRPr lang="en-IN" sz="1600" kern="1200" dirty="0">
            <a:latin typeface="Arial" panose="020B0604020202020204" pitchFamily="34" charset="0"/>
            <a:cs typeface="Arial" panose="020B0604020202020204" pitchFamily="34" charset="0"/>
          </a:endParaRPr>
        </a:p>
      </dsp:txBody>
      <dsp:txXfrm>
        <a:off x="50742" y="2533428"/>
        <a:ext cx="3359195" cy="2015517"/>
      </dsp:txXfrm>
    </dsp:sp>
    <dsp:sp modelId="{89CE8D50-BD99-4B7C-B4F3-62A462DF12B9}">
      <dsp:nvSpPr>
        <dsp:cNvPr id="0" name=""/>
        <dsp:cNvSpPr/>
      </dsp:nvSpPr>
      <dsp:spPr>
        <a:xfrm>
          <a:off x="3832927" y="2355196"/>
          <a:ext cx="3359195" cy="2633232"/>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Step5</a:t>
          </a:r>
        </a:p>
        <a:p>
          <a:pPr marL="0" lvl="0" indent="0" algn="ctr" defTabSz="12446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Another thing to note is team names are in their short forms in test data and are used in full form in training data. Also, there have been changes in the names of the teams and different teams have participated in different years which we need to remove</a:t>
          </a:r>
          <a:r>
            <a:rPr lang="en-US" sz="1600" b="0" i="0" kern="1200" dirty="0"/>
            <a:t>.</a:t>
          </a:r>
          <a:endParaRPr lang="en-US" sz="1600" kern="1200" dirty="0"/>
        </a:p>
      </dsp:txBody>
      <dsp:txXfrm>
        <a:off x="3832927" y="2355196"/>
        <a:ext cx="3359195" cy="2633232"/>
      </dsp:txXfrm>
    </dsp:sp>
    <dsp:sp modelId="{6F2D7A50-A813-4BAC-9395-79D39794A6DF}">
      <dsp:nvSpPr>
        <dsp:cNvPr id="0" name=""/>
        <dsp:cNvSpPr/>
      </dsp:nvSpPr>
      <dsp:spPr>
        <a:xfrm>
          <a:off x="7528042" y="2664054"/>
          <a:ext cx="3359195" cy="2015517"/>
        </a:xfrm>
        <a:prstGeom prst="rect">
          <a:avLst/>
        </a:prstGeom>
        <a:solidFill>
          <a:schemeClr val="accent1">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Step6</a:t>
          </a:r>
        </a:p>
        <a:p>
          <a:pPr marL="171450" lvl="1" indent="-171450" algn="l" defTabSz="711200">
            <a:lnSpc>
              <a:spcPct val="90000"/>
            </a:lnSpc>
            <a:spcBef>
              <a:spcPct val="0"/>
            </a:spcBef>
            <a:spcAft>
              <a:spcPct val="15000"/>
            </a:spcAft>
            <a:buChar char="•"/>
          </a:pPr>
          <a:r>
            <a:rPr lang="en-IN" sz="1600" b="0" i="0" kern="1200" dirty="0" err="1">
              <a:latin typeface="Arial" panose="020B0604020202020204" pitchFamily="34" charset="0"/>
              <a:cs typeface="Arial" panose="020B0604020202020204" pitchFamily="34" charset="0"/>
            </a:rPr>
            <a:t>Traning</a:t>
          </a:r>
          <a:r>
            <a:rPr lang="en-IN" sz="1600" b="0" i="0" kern="1200" dirty="0">
              <a:latin typeface="Arial" panose="020B0604020202020204" pitchFamily="34" charset="0"/>
              <a:cs typeface="Arial" panose="020B0604020202020204" pitchFamily="34" charset="0"/>
            </a:rPr>
            <a:t> Model</a:t>
          </a:r>
        </a:p>
        <a:p>
          <a:pPr marL="114300" lvl="1" indent="-114300" algn="l" defTabSz="622300">
            <a:lnSpc>
              <a:spcPct val="90000"/>
            </a:lnSpc>
            <a:spcBef>
              <a:spcPct val="0"/>
            </a:spcBef>
            <a:spcAft>
              <a:spcPct val="15000"/>
            </a:spcAft>
            <a:buChar char="•"/>
          </a:pPr>
          <a:endParaRPr lang="en-IN" sz="1400" kern="1200" dirty="0"/>
        </a:p>
        <a:p>
          <a:pPr marL="171450" lvl="1" indent="-171450" algn="l" defTabSz="711200">
            <a:lnSpc>
              <a:spcPct val="90000"/>
            </a:lnSpc>
            <a:spcBef>
              <a:spcPct val="0"/>
            </a:spcBef>
            <a:spcAft>
              <a:spcPct val="15000"/>
            </a:spcAft>
            <a:buChar char="•"/>
          </a:pPr>
          <a:r>
            <a:rPr lang="en-US" sz="1600" b="0" i="0" kern="1200" dirty="0">
              <a:latin typeface="Arial" panose="020B0604020202020204" pitchFamily="34" charset="0"/>
              <a:cs typeface="Arial" panose="020B0604020202020204" pitchFamily="34" charset="0"/>
            </a:rPr>
            <a:t>Testing model on the test dataset</a:t>
          </a:r>
          <a:r>
            <a:rPr lang="en-US" sz="1400" b="0" i="0" kern="1200" dirty="0"/>
            <a:t>.</a:t>
          </a:r>
          <a:endParaRPr lang="en-IN" sz="1400" kern="1200" dirty="0"/>
        </a:p>
      </dsp:txBody>
      <dsp:txXfrm>
        <a:off x="7528042" y="2664054"/>
        <a:ext cx="3359195" cy="20155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5/12/2022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5/12/2022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towardsdatascience.com/predicting-ipl-match-winner-fc9e89f583ce" TargetMode="External"/><Relationship Id="rId1" Type="http://schemas.openxmlformats.org/officeDocument/2006/relationships/slideLayout" Target="../slideLayouts/slideLayout9.xml"/><Relationship Id="rId4" Type="http://schemas.openxmlformats.org/officeDocument/2006/relationships/hyperlink" Target="https://www.youtube.com/redirect?event=video_description&amp;redir_token=QUFFLUhqbUtzYU9fM3k1OFJQWVZfUzNJand6UzJSTTNUZ3xBQ3Jtc0tuakpJRWd2RUpqamhKSUIzSFRTZm1temF5dTdMcnlVSkR4TGI5ellPS1ByTTRjUmZCWF9OUEVzaXphN0VzYXlNaG1HT0Q2Nk84c0UzNE4xUGgzVmwzb0lkaFMyN3N5OW9JN0t1Z3lJWHREa2pUUFFBdw&amp;q=http%3A%2F%2Fwww.campusx.in&amp;v=1xtrIEwY_z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361509" y="1865375"/>
            <a:ext cx="6165668" cy="1139082"/>
          </a:xfrm>
        </p:spPr>
        <p:txBody>
          <a:bodyPr anchor="ctr">
            <a:noAutofit/>
          </a:bodyPr>
          <a:lstStyle/>
          <a:p>
            <a:pPr algn="ctr"/>
            <a:r>
              <a:rPr lang="en-US" sz="2800" dirty="0"/>
              <a:t>topic - IPL win probability predictor using machine Learning  </a:t>
            </a:r>
          </a:p>
        </p:txBody>
      </p:sp>
      <p:sp>
        <p:nvSpPr>
          <p:cNvPr id="7" name="Subtitle 6"/>
          <p:cNvSpPr>
            <a:spLocks noGrp="1"/>
          </p:cNvSpPr>
          <p:nvPr>
            <p:ph type="subTitle" idx="1"/>
          </p:nvPr>
        </p:nvSpPr>
        <p:spPr>
          <a:xfrm>
            <a:off x="365760" y="3169920"/>
            <a:ext cx="11042469" cy="2306139"/>
          </a:xfrm>
        </p:spPr>
        <p:txBody>
          <a:bodyPr>
            <a:normAutofit fontScale="62500" lnSpcReduction="20000"/>
          </a:bodyPr>
          <a:lstStyle/>
          <a:p>
            <a:r>
              <a:rPr lang="en-US" sz="2900" dirty="0">
                <a:latin typeface="Arial" panose="020B0604020202020204" pitchFamily="34" charset="0"/>
                <a:cs typeface="Arial" panose="020B0604020202020204" pitchFamily="34" charset="0"/>
              </a:rPr>
              <a:t>Group Members-</a:t>
            </a:r>
          </a:p>
          <a:p>
            <a:r>
              <a:rPr lang="en-US" sz="2900" dirty="0">
                <a:latin typeface="Arial" panose="020B0604020202020204" pitchFamily="34" charset="0"/>
                <a:cs typeface="Arial" panose="020B0604020202020204" pitchFamily="34" charset="0"/>
              </a:rPr>
              <a:t>     </a:t>
            </a:r>
          </a:p>
          <a:p>
            <a:r>
              <a:rPr lang="en-US" sz="2900" dirty="0">
                <a:latin typeface="Arial" panose="020B0604020202020204" pitchFamily="34" charset="0"/>
                <a:cs typeface="Arial" panose="020B0604020202020204" pitchFamily="34" charset="0"/>
              </a:rPr>
              <a:t>        Ketan Sharad Dhangar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        Prasen Balasaheb Waikar</a:t>
            </a:r>
          </a:p>
          <a:p>
            <a:r>
              <a:rPr lang="en-US" sz="2900" dirty="0">
                <a:latin typeface="Arial" panose="020B0604020202020204" pitchFamily="34" charset="0"/>
                <a:cs typeface="Arial" panose="020B0604020202020204" pitchFamily="34" charset="0"/>
              </a:rPr>
              <a:t>        Diksha Anantrao  Mohod</a:t>
            </a:r>
          </a:p>
          <a:p>
            <a:r>
              <a:rPr lang="en-US" sz="2900" dirty="0">
                <a:latin typeface="Arial" panose="020B0604020202020204" pitchFamily="34" charset="0"/>
                <a:cs typeface="Arial" panose="020B0604020202020204" pitchFamily="34" charset="0"/>
              </a:rPr>
              <a:t>        Rohini  Bhimrao Role</a:t>
            </a:r>
          </a:p>
          <a:p>
            <a:r>
              <a:rPr lang="en-US" sz="2900" dirty="0"/>
              <a:t>                                                                            </a:t>
            </a:r>
            <a:r>
              <a:rPr lang="en-US" sz="2900" dirty="0">
                <a:latin typeface="Arial" panose="020B0604020202020204" pitchFamily="34" charset="0"/>
                <a:cs typeface="Arial" panose="020B0604020202020204" pitchFamily="34" charset="0"/>
              </a:rPr>
              <a:t>Project guide</a:t>
            </a:r>
          </a:p>
          <a:p>
            <a:r>
              <a:rPr lang="en-US" sz="2900" dirty="0">
                <a:latin typeface="Arial" panose="020B0604020202020204" pitchFamily="34" charset="0"/>
                <a:cs typeface="Arial" panose="020B0604020202020204" pitchFamily="34" charset="0"/>
              </a:rPr>
              <a:t> </a:t>
            </a:r>
          </a:p>
          <a:p>
            <a:r>
              <a:rPr lang="en-US" sz="2900" dirty="0">
                <a:solidFill>
                  <a:srgbClr val="FFFFFF"/>
                </a:solidFill>
                <a:latin typeface="Arial" panose="020B0604020202020204" pitchFamily="34" charset="0"/>
                <a:cs typeface="Arial" panose="020B0604020202020204" pitchFamily="34" charset="0"/>
              </a:rPr>
              <a:t>P                                                                                                                                 </a:t>
            </a:r>
            <a:r>
              <a:rPr lang="en-US" sz="2900" dirty="0">
                <a:latin typeface="Arial" panose="020B0604020202020204" pitchFamily="34" charset="0"/>
                <a:cs typeface="Arial" panose="020B0604020202020204" pitchFamily="34" charset="0"/>
              </a:rPr>
              <a:t>Prof .Komal Jadhav</a:t>
            </a:r>
            <a:endParaRPr lang="en-US" sz="2900" dirty="0">
              <a:solidFill>
                <a:srgbClr val="FFFFFF"/>
              </a:solidFill>
              <a:latin typeface="Arial" panose="020B0604020202020204" pitchFamily="34" charset="0"/>
              <a:cs typeface="Arial" panose="020B0604020202020204" pitchFamily="34" charset="0"/>
            </a:endParaRPr>
          </a:p>
          <a:p>
            <a:r>
              <a:rPr lang="en-US" sz="2400" dirty="0">
                <a:solidFill>
                  <a:srgbClr val="FFFFFF"/>
                </a:solidFill>
                <a:latin typeface="Arial" panose="020B0604020202020204" pitchFamily="34" charset="0"/>
                <a:cs typeface="Arial" panose="020B0604020202020204" pitchFamily="34" charset="0"/>
              </a:rPr>
              <a:t>        </a:t>
            </a:r>
          </a:p>
          <a:p>
            <a:r>
              <a:rPr lang="en-US" altLang="zh-CN" sz="2400" dirty="0">
                <a:solidFill>
                  <a:srgbClr val="FFFFFF"/>
                </a:solidFill>
                <a:latin typeface="Arial" panose="020B0604020202020204" pitchFamily="34" charset="0"/>
                <a:ea typeface="SimSun" panose="02010600030101010101" pitchFamily="2" charset="-122"/>
                <a:cs typeface="Arial" panose="020B0604020202020204" pitchFamily="34" charset="0"/>
              </a:rPr>
              <a:t> d</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7E19-BFC2-9C95-4059-68824290AF57}"/>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19459CD7-7DB7-703A-A755-971B57BB9267}"/>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Bahnschrift Light" panose="020B0502040204020203" pitchFamily="34" charset="0"/>
              </a:rPr>
              <a:t>Data Acquisition – “Machine learning models use a lot of data for training and testing. This necessitates large data sets to train on”.</a:t>
            </a:r>
          </a:p>
          <a:p>
            <a:pPr algn="l">
              <a:buFont typeface="Arial" panose="020B0604020202020204" pitchFamily="34" charset="0"/>
              <a:buChar char="•"/>
            </a:pPr>
            <a:r>
              <a:rPr lang="en-IN" b="0" i="0" dirty="0">
                <a:solidFill>
                  <a:srgbClr val="111111"/>
                </a:solidFill>
                <a:effectLst/>
                <a:latin typeface="Bahnschrift Light" panose="020B0502040204020203" pitchFamily="34" charset="0"/>
              </a:rPr>
              <a:t>Resource demand.</a:t>
            </a:r>
          </a:p>
          <a:p>
            <a:pPr algn="l">
              <a:buFont typeface="Arial" panose="020B0604020202020204" pitchFamily="34" charset="0"/>
              <a:buChar char="•"/>
            </a:pPr>
            <a:r>
              <a:rPr lang="en-IN" b="0" i="0" dirty="0">
                <a:solidFill>
                  <a:srgbClr val="111111"/>
                </a:solidFill>
                <a:effectLst/>
                <a:latin typeface="Bahnschrift Light" panose="020B0502040204020203" pitchFamily="34" charset="0"/>
              </a:rPr>
              <a:t>Result interpretation.</a:t>
            </a:r>
          </a:p>
          <a:p>
            <a:pPr algn="l">
              <a:buFont typeface="Arial" panose="020B0604020202020204" pitchFamily="34" charset="0"/>
              <a:buChar char="•"/>
            </a:pPr>
            <a:r>
              <a:rPr lang="en-IN" b="0" i="0" dirty="0">
                <a:solidFill>
                  <a:srgbClr val="111111"/>
                </a:solidFill>
                <a:effectLst/>
                <a:latin typeface="Bahnschrift Light" panose="020B0502040204020203" pitchFamily="34" charset="0"/>
              </a:rPr>
              <a:t>Algorithm identification.</a:t>
            </a:r>
          </a:p>
          <a:p>
            <a:pPr algn="l">
              <a:buFont typeface="Arial" panose="020B0604020202020204" pitchFamily="34" charset="0"/>
              <a:buChar char="•"/>
            </a:pPr>
            <a:r>
              <a:rPr lang="en-IN" b="0" i="0" dirty="0">
                <a:solidFill>
                  <a:srgbClr val="111111"/>
                </a:solidFill>
                <a:effectLst/>
                <a:latin typeface="Bahnschrift Light" panose="020B0502040204020203" pitchFamily="34" charset="0"/>
              </a:rPr>
              <a:t>Susceptibility to errors.</a:t>
            </a:r>
          </a:p>
          <a:p>
            <a:pPr marL="0" indent="0">
              <a:buNone/>
            </a:pPr>
            <a:br>
              <a:rPr lang="en-US" dirty="0">
                <a:latin typeface="Bahnschrift Light" panose="020B0502040204020203" pitchFamily="34" charset="0"/>
              </a:rPr>
            </a:br>
            <a:endParaRPr lang="en-IN" dirty="0">
              <a:latin typeface="Bahnschrift Light" panose="020B0502040204020203" pitchFamily="34" charset="0"/>
            </a:endParaRPr>
          </a:p>
        </p:txBody>
      </p:sp>
    </p:spTree>
    <p:extLst>
      <p:ext uri="{BB962C8B-B14F-4D97-AF65-F5344CB8AC3E}">
        <p14:creationId xmlns:p14="http://schemas.microsoft.com/office/powerpoint/2010/main" val="368346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2942-E94B-46B9-D695-4CA9016F142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871411A-983F-0780-F487-678460DAE4C7}"/>
              </a:ext>
            </a:extLst>
          </p:cNvPr>
          <p:cNvSpPr>
            <a:spLocks noGrp="1"/>
          </p:cNvSpPr>
          <p:nvPr>
            <p:ph idx="1"/>
          </p:nvPr>
        </p:nvSpPr>
        <p:spPr>
          <a:xfrm>
            <a:off x="1132114" y="1600200"/>
            <a:ext cx="9954986" cy="4572000"/>
          </a:xfrm>
        </p:spPr>
        <p:txBody>
          <a:bodyPr>
            <a:normAutofit/>
          </a:bodyPr>
          <a:lstStyle/>
          <a:p>
            <a:pPr marL="0" indent="0" algn="ctr">
              <a:buNone/>
            </a:pPr>
            <a:endParaRPr lang="en-US" b="0" i="0" dirty="0">
              <a:solidFill>
                <a:srgbClr val="000000"/>
              </a:solidFill>
              <a:effectLst/>
              <a:latin typeface="ff1"/>
            </a:endParaRPr>
          </a:p>
          <a:p>
            <a:pPr marL="0" indent="0">
              <a:buNone/>
            </a:pPr>
            <a:r>
              <a:rPr lang="en-US" b="0" i="0" dirty="0">
                <a:solidFill>
                  <a:srgbClr val="000000"/>
                </a:solidFill>
                <a:effectLst/>
                <a:latin typeface="Bahnschrift Light" panose="020B0502040204020203" pitchFamily="34" charset="0"/>
                <a:cs typeface="Arial" panose="020B0604020202020204" pitchFamily="34" charset="0"/>
              </a:rPr>
              <a:t>Predicting a winner in a sport such as cricket is especially challenging and involves very complex processes. But with the introduction of machine learning, this can be made much easier and simpler. In this project, various factors have been identified that contribute to the results of the Indian Premier League matches. Factors that have a major impact on the outcome of an IPL match include the teams playing, the venue, the city, the batting team and the bowling. We have analyzed IPL data sets and predicted game results based on the current score of match.</a:t>
            </a:r>
          </a:p>
          <a:p>
            <a:pPr marL="0" indent="0" algn="ctr">
              <a:buNone/>
            </a:pPr>
            <a:endParaRPr lang="en-IN" dirty="0"/>
          </a:p>
        </p:txBody>
      </p:sp>
    </p:spTree>
    <p:extLst>
      <p:ext uri="{BB962C8B-B14F-4D97-AF65-F5344CB8AC3E}">
        <p14:creationId xmlns:p14="http://schemas.microsoft.com/office/powerpoint/2010/main" val="282867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06680"/>
            <a:ext cx="9980682" cy="1096962"/>
          </a:xfrm>
        </p:spPr>
        <p:txBody>
          <a:bodyPr/>
          <a:lstStyle/>
          <a:p>
            <a:r>
              <a:rPr lang="en-US" dirty="0"/>
              <a:t>Reference</a:t>
            </a:r>
          </a:p>
        </p:txBody>
      </p:sp>
      <p:sp>
        <p:nvSpPr>
          <p:cNvPr id="4" name="Text Placeholder 3"/>
          <p:cNvSpPr>
            <a:spLocks noGrp="1"/>
          </p:cNvSpPr>
          <p:nvPr>
            <p:ph type="body" sz="half" idx="2"/>
          </p:nvPr>
        </p:nvSpPr>
        <p:spPr>
          <a:xfrm>
            <a:off x="1104900" y="1600200"/>
            <a:ext cx="9980682" cy="4572000"/>
          </a:xfrm>
        </p:spPr>
        <p:txBody>
          <a:bodyPr/>
          <a:lstStyle/>
          <a:p>
            <a:pPr algn="l"/>
            <a:br>
              <a:rPr lang="en-US" u="sng" dirty="0">
                <a:solidFill>
                  <a:srgbClr val="8AB4F8"/>
                </a:solidFill>
                <a:latin typeface="arial" panose="020B0604020202020204" pitchFamily="34" charset="0"/>
                <a:hlinkClick r:id="rId2"/>
              </a:rPr>
            </a:br>
            <a:r>
              <a:rPr lang="en-US" u="sng" dirty="0">
                <a:solidFill>
                  <a:srgbClr val="BDC1C6"/>
                </a:solidFill>
                <a:latin typeface="arial" panose="020B0604020202020204" pitchFamily="34" charset="0"/>
                <a:hlinkClick r:id="rId2"/>
              </a:rPr>
              <a:t>https://towardsdatascience.com</a:t>
            </a:r>
            <a:endParaRPr lang="en-US" u="sng" dirty="0">
              <a:solidFill>
                <a:srgbClr val="8AB4F8"/>
              </a:solidFill>
              <a:latin typeface="arial" panose="020B0604020202020204" pitchFamily="34" charset="0"/>
              <a:hlinkClick r:id="rId2"/>
            </a:endParaRPr>
          </a:p>
          <a:p>
            <a:pPr algn="l"/>
            <a:endParaRPr lang="en-IN" b="0" i="0" dirty="0">
              <a:solidFill>
                <a:srgbClr val="006621"/>
              </a:solidFill>
              <a:effectLst/>
              <a:latin typeface="Roboto" panose="02000000000000000000" pitchFamily="2" charset="0"/>
            </a:endParaRPr>
          </a:p>
          <a:p>
            <a:pPr algn="l"/>
            <a:r>
              <a:rPr lang="en-IN" b="0" i="0" dirty="0">
                <a:solidFill>
                  <a:srgbClr val="006621"/>
                </a:solidFill>
                <a:effectLst/>
                <a:latin typeface="Roboto" panose="02000000000000000000" pitchFamily="2" charset="0"/>
              </a:rPr>
              <a:t>https://www.youtube.com/user/krishnaik06</a:t>
            </a:r>
            <a:endParaRPr lang="en-US" b="0" i="0" u="none" strike="noStrike" dirty="0">
              <a:solidFill>
                <a:srgbClr val="8AB4F8"/>
              </a:solidFill>
              <a:effectLst/>
              <a:latin typeface="arial" panose="020B0604020202020204" pitchFamily="34" charset="0"/>
              <a:hlinkClick r:id="rId3"/>
            </a:endParaRPr>
          </a:p>
          <a:p>
            <a:pPr algn="l"/>
            <a:endParaRPr lang="en-US" b="0" i="0" u="none" strike="noStrike" dirty="0">
              <a:solidFill>
                <a:srgbClr val="BDC1C6"/>
              </a:solidFill>
              <a:effectLst/>
              <a:latin typeface="arial" panose="020B0604020202020204" pitchFamily="34" charset="0"/>
              <a:hlinkClick r:id="rId3"/>
            </a:endParaRPr>
          </a:p>
          <a:p>
            <a:pPr algn="l"/>
            <a:r>
              <a:rPr lang="en-US" b="0" i="0" u="none" strike="noStrike" dirty="0">
                <a:solidFill>
                  <a:srgbClr val="BDC1C6"/>
                </a:solidFill>
                <a:effectLst/>
                <a:latin typeface="arial" panose="020B0604020202020204" pitchFamily="34" charset="0"/>
                <a:hlinkClick r:id="rId3"/>
              </a:rPr>
              <a:t>https://www.kaggle.com</a:t>
            </a:r>
          </a:p>
          <a:p>
            <a:pPr algn="l"/>
            <a:endParaRPr lang="en-IN" b="0" i="0" dirty="0">
              <a:effectLst/>
              <a:latin typeface="Roboto" panose="02000000000000000000" pitchFamily="2" charset="0"/>
              <a:hlinkClick r:id="rId4"/>
            </a:endParaRPr>
          </a:p>
          <a:p>
            <a:pPr algn="l"/>
            <a:r>
              <a:rPr lang="en-IN" b="0" i="0" dirty="0">
                <a:effectLst/>
                <a:latin typeface="Roboto" panose="02000000000000000000" pitchFamily="2" charset="0"/>
                <a:hlinkClick r:id="rId4"/>
              </a:rPr>
              <a:t>http://www.campusx.in</a:t>
            </a:r>
            <a:endParaRPr lang="en-US" b="0" i="0" u="none" strike="noStrike" dirty="0">
              <a:solidFill>
                <a:srgbClr val="8AB4F8"/>
              </a:solidFill>
              <a:effectLst/>
              <a:latin typeface="arial" panose="020B0604020202020204" pitchFamily="34" charset="0"/>
              <a:hlinkClick r:id="rId3"/>
            </a:endParaRPr>
          </a:p>
          <a:p>
            <a:pPr algn="l"/>
            <a:br>
              <a:rPr lang="en-US" b="0" i="0" dirty="0">
                <a:solidFill>
                  <a:srgbClr val="BDC1C6"/>
                </a:solidFill>
                <a:effectLst/>
                <a:latin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R. Rein and D. </a:t>
            </a:r>
            <a:r>
              <a:rPr lang="en-US" b="0" i="0" dirty="0" err="1">
                <a:solidFill>
                  <a:srgbClr val="000000"/>
                </a:solidFill>
                <a:effectLst/>
                <a:latin typeface="Arial" panose="020B0604020202020204" pitchFamily="34" charset="0"/>
                <a:cs typeface="Arial" panose="020B0604020202020204" pitchFamily="34" charset="0"/>
              </a:rPr>
              <a:t>Memmert</a:t>
            </a:r>
            <a:r>
              <a:rPr lang="en-US" b="0" i="0" dirty="0">
                <a:solidFill>
                  <a:srgbClr val="000000"/>
                </a:solidFill>
                <a:effectLst/>
                <a:latin typeface="Arial" panose="020B0604020202020204" pitchFamily="34" charset="0"/>
                <a:cs typeface="Arial" panose="020B0604020202020204" pitchFamily="34" charset="0"/>
              </a:rPr>
              <a:t>, “Big data and tactical analysis in elite soccer: future</a:t>
            </a:r>
          </a:p>
          <a:p>
            <a:pPr algn="l"/>
            <a:r>
              <a:rPr lang="en-US" b="0" i="0" dirty="0">
                <a:solidFill>
                  <a:srgbClr val="000000"/>
                </a:solidFill>
                <a:effectLst/>
                <a:latin typeface="Arial" panose="020B0604020202020204" pitchFamily="34" charset="0"/>
                <a:cs typeface="Arial" panose="020B0604020202020204" pitchFamily="34" charset="0"/>
              </a:rPr>
              <a:t>challenges and opportunities for sports science,” </a:t>
            </a:r>
            <a:r>
              <a:rPr lang="en-US" b="0" i="0" dirty="0" err="1">
                <a:solidFill>
                  <a:srgbClr val="000000"/>
                </a:solidFill>
                <a:effectLst/>
                <a:latin typeface="Arial" panose="020B0604020202020204" pitchFamily="34" charset="0"/>
                <a:cs typeface="Arial" panose="020B0604020202020204" pitchFamily="34" charset="0"/>
              </a:rPr>
              <a:t>SpringerPlus</a:t>
            </a:r>
            <a:r>
              <a:rPr lang="en-US" b="0" i="0" dirty="0">
                <a:solidFill>
                  <a:srgbClr val="000000"/>
                </a:solidFill>
                <a:effectLst/>
                <a:latin typeface="Arial" panose="020B0604020202020204" pitchFamily="34" charset="0"/>
                <a:cs typeface="Arial" panose="020B0604020202020204" pitchFamily="34" charset="0"/>
              </a:rPr>
              <a:t>, vol. 5, no. 1, p. 1410, 2016</a:t>
            </a:r>
          </a:p>
          <a:p>
            <a:pPr algn="l"/>
            <a:endParaRPr lang="en-US" b="0" i="0" dirty="0">
              <a:solidFill>
                <a:srgbClr val="000000"/>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9D4C47-8B32-470E-9BE9-D31F7E783895}"/>
              </a:ext>
            </a:extLst>
          </p:cNvPr>
          <p:cNvSpPr txBox="1"/>
          <p:nvPr/>
        </p:nvSpPr>
        <p:spPr>
          <a:xfrm>
            <a:off x="457200" y="1459230"/>
            <a:ext cx="11277600" cy="3939540"/>
          </a:xfrm>
          <a:prstGeom prst="rect">
            <a:avLst/>
          </a:prstGeom>
          <a:noFill/>
        </p:spPr>
        <p:txBody>
          <a:bodyPr wrap="square" rtlCol="0">
            <a:spAutoFit/>
          </a:bodyPr>
          <a:lstStyle/>
          <a:p>
            <a:pPr algn="ctr"/>
            <a:r>
              <a:rPr lang="en-US" sz="25000" dirty="0">
                <a:solidFill>
                  <a:schemeClr val="accent1">
                    <a:lumMod val="75000"/>
                  </a:schemeClr>
                </a:solidFill>
                <a:latin typeface="Agency FB" panose="020B0503020202020204" pitchFamily="34" charset="0"/>
                <a:ea typeface="Cambria" panose="02040503050406030204" pitchFamily="18" charset="0"/>
              </a:rPr>
              <a:t>T</a:t>
            </a:r>
            <a:r>
              <a:rPr lang="en-US" sz="25000" dirty="0">
                <a:solidFill>
                  <a:schemeClr val="accent2">
                    <a:lumMod val="75000"/>
                  </a:schemeClr>
                </a:solidFill>
                <a:latin typeface="Agency FB" panose="020B0503020202020204" pitchFamily="34" charset="0"/>
                <a:ea typeface="Cambria" panose="02040503050406030204" pitchFamily="18" charset="0"/>
              </a:rPr>
              <a:t>H</a:t>
            </a:r>
            <a:r>
              <a:rPr lang="en-US" sz="25000" dirty="0">
                <a:solidFill>
                  <a:schemeClr val="accent3">
                    <a:lumMod val="75000"/>
                  </a:schemeClr>
                </a:solidFill>
                <a:latin typeface="Agency FB" panose="020B0503020202020204" pitchFamily="34" charset="0"/>
                <a:ea typeface="Cambria" panose="02040503050406030204" pitchFamily="18" charset="0"/>
              </a:rPr>
              <a:t>A</a:t>
            </a:r>
            <a:r>
              <a:rPr lang="en-US" sz="25000" dirty="0">
                <a:solidFill>
                  <a:schemeClr val="accent4">
                    <a:lumMod val="75000"/>
                  </a:schemeClr>
                </a:solidFill>
                <a:latin typeface="Agency FB" panose="020B0503020202020204" pitchFamily="34" charset="0"/>
                <a:ea typeface="Cambria" panose="02040503050406030204" pitchFamily="18" charset="0"/>
              </a:rPr>
              <a:t>N</a:t>
            </a:r>
            <a:r>
              <a:rPr lang="en-US" sz="25000" dirty="0">
                <a:solidFill>
                  <a:schemeClr val="accent5">
                    <a:lumMod val="75000"/>
                  </a:schemeClr>
                </a:solidFill>
                <a:latin typeface="Agency FB" panose="020B0503020202020204" pitchFamily="34" charset="0"/>
                <a:ea typeface="Cambria" panose="02040503050406030204" pitchFamily="18" charset="0"/>
              </a:rPr>
              <a:t>K</a:t>
            </a:r>
            <a:r>
              <a:rPr lang="en-US" sz="25000" dirty="0">
                <a:solidFill>
                  <a:schemeClr val="accent6">
                    <a:lumMod val="75000"/>
                  </a:schemeClr>
                </a:solidFill>
                <a:latin typeface="Agency FB" panose="020B0503020202020204" pitchFamily="34" charset="0"/>
                <a:ea typeface="Cambria" panose="02040503050406030204" pitchFamily="18" charset="0"/>
              </a:rPr>
              <a:t> </a:t>
            </a:r>
            <a:r>
              <a:rPr lang="en-US" sz="25000" dirty="0">
                <a:solidFill>
                  <a:schemeClr val="accent2">
                    <a:lumMod val="75000"/>
                  </a:schemeClr>
                </a:solidFill>
                <a:latin typeface="Agency FB" panose="020B0503020202020204" pitchFamily="34" charset="0"/>
                <a:ea typeface="Cambria" panose="02040503050406030204" pitchFamily="18" charset="0"/>
              </a:rPr>
              <a:t>Y</a:t>
            </a:r>
            <a:r>
              <a:rPr lang="en-US" sz="25000" dirty="0">
                <a:solidFill>
                  <a:schemeClr val="accent3">
                    <a:lumMod val="75000"/>
                  </a:schemeClr>
                </a:solidFill>
                <a:latin typeface="Agency FB" panose="020B0503020202020204" pitchFamily="34" charset="0"/>
                <a:ea typeface="Cambria" panose="02040503050406030204" pitchFamily="18" charset="0"/>
              </a:rPr>
              <a:t>O</a:t>
            </a:r>
            <a:r>
              <a:rPr lang="en-US" sz="25000" dirty="0">
                <a:solidFill>
                  <a:schemeClr val="accent4">
                    <a:lumMod val="75000"/>
                  </a:schemeClr>
                </a:solidFill>
                <a:latin typeface="Agency FB" panose="020B0503020202020204" pitchFamily="34" charset="0"/>
                <a:ea typeface="Cambria" panose="02040503050406030204" pitchFamily="18" charset="0"/>
              </a:rPr>
              <a:t>U</a:t>
            </a:r>
            <a:endParaRPr lang="en-IN" sz="25000" dirty="0">
              <a:solidFill>
                <a:schemeClr val="accent4">
                  <a:lumMod val="75000"/>
                </a:schemeClr>
              </a:solidFill>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5712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10E5-5DA2-357F-F69A-9C1B75107B1B}"/>
              </a:ext>
            </a:extLst>
          </p:cNvPr>
          <p:cNvSpPr>
            <a:spLocks noGrp="1"/>
          </p:cNvSpPr>
          <p:nvPr>
            <p:ph type="ctrTitle"/>
          </p:nvPr>
        </p:nvSpPr>
        <p:spPr/>
        <p:txBody>
          <a:bodyPr>
            <a:normAutofit fontScale="90000"/>
          </a:bodyPr>
          <a:lstStyle/>
          <a:p>
            <a:r>
              <a:rPr lang="en-US" dirty="0"/>
              <a:t>IPL win probability predictor using machine Learning</a:t>
            </a:r>
            <a:endParaRPr lang="en-IN" dirty="0"/>
          </a:p>
        </p:txBody>
      </p:sp>
      <p:pic>
        <p:nvPicPr>
          <p:cNvPr id="6" name="Picture Placeholder 5">
            <a:extLst>
              <a:ext uri="{FF2B5EF4-FFF2-40B4-BE49-F238E27FC236}">
                <a16:creationId xmlns:a16="http://schemas.microsoft.com/office/drawing/2014/main" id="{32694E6D-A461-C279-BB96-31E3D1CFE58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312" r="11312"/>
          <a:stretch>
            <a:fillRect/>
          </a:stretch>
        </p:blipFill>
        <p:spPr/>
      </p:pic>
    </p:spTree>
    <p:extLst>
      <p:ext uri="{BB962C8B-B14F-4D97-AF65-F5344CB8AC3E}">
        <p14:creationId xmlns:p14="http://schemas.microsoft.com/office/powerpoint/2010/main" val="169135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104900" y="1600200"/>
            <a:ext cx="9982200" cy="4513217"/>
          </a:xfrm>
        </p:spPr>
        <p:txBody>
          <a:bodyPr/>
          <a:lstStyle/>
          <a:p>
            <a:pPr algn="l"/>
            <a:r>
              <a:rPr lang="en-US" b="0" i="0" dirty="0">
                <a:solidFill>
                  <a:srgbClr val="222222"/>
                </a:solidFill>
                <a:effectLst/>
                <a:latin typeface="Bahnschrift Light" panose="020B0502040204020203" pitchFamily="34" charset="0"/>
              </a:rPr>
              <a:t>Hello, everyone.✋</a:t>
            </a:r>
          </a:p>
          <a:p>
            <a:pPr algn="l"/>
            <a:r>
              <a:rPr lang="en-US" b="0" i="0" dirty="0">
                <a:solidFill>
                  <a:srgbClr val="222222"/>
                </a:solidFill>
                <a:effectLst/>
                <a:latin typeface="Bahnschrift Light" panose="020B0502040204020203" pitchFamily="34" charset="0"/>
              </a:rPr>
              <a:t>We know the IPL season is going on and we are all eager to know who will win the match beforehand and in the media, there is hype around the winning chances.</a:t>
            </a:r>
          </a:p>
          <a:p>
            <a:pPr algn="l"/>
            <a:r>
              <a:rPr lang="en-US" b="0" i="0" dirty="0">
                <a:solidFill>
                  <a:srgbClr val="222222"/>
                </a:solidFill>
                <a:effectLst/>
                <a:latin typeface="Bahnschrift Light" panose="020B0502040204020203" pitchFamily="34" charset="0"/>
              </a:rPr>
              <a:t>What if I say we can make an app that can predict the outcome, Yeah! </a:t>
            </a:r>
            <a:r>
              <a:rPr lang="en-US" b="1" i="0" dirty="0">
                <a:solidFill>
                  <a:srgbClr val="222222"/>
                </a:solidFill>
                <a:effectLst/>
                <a:latin typeface="Bahnschrift Light" panose="020B0502040204020203" pitchFamily="34" charset="0"/>
              </a:rPr>
              <a:t>with the power of Machines </a:t>
            </a:r>
            <a:r>
              <a:rPr lang="en-US" b="0" i="0" dirty="0">
                <a:solidFill>
                  <a:srgbClr val="222222"/>
                </a:solidFill>
                <a:effectLst/>
                <a:latin typeface="Bahnschrift Light" panose="020B0502040204020203" pitchFamily="34" charset="0"/>
              </a:rPr>
              <a:t>you can do these types of amazing stuff and this article is all about it.</a:t>
            </a:r>
          </a:p>
          <a:p>
            <a:pPr algn="l"/>
            <a:r>
              <a:rPr lang="en-US" b="0" i="0" dirty="0">
                <a:solidFill>
                  <a:srgbClr val="222222"/>
                </a:solidFill>
                <a:effectLst/>
                <a:latin typeface="Bahnschrift Light" panose="020B0502040204020203" pitchFamily="34" charset="0"/>
              </a:rPr>
              <a:t>In particular, here we will be looking at how you can train a model from scratch and embed it in the web app using simple and powerful libraries like </a:t>
            </a:r>
            <a:r>
              <a:rPr lang="en-US" b="1" i="0" dirty="0" err="1">
                <a:solidFill>
                  <a:srgbClr val="222222"/>
                </a:solidFill>
                <a:effectLst/>
                <a:latin typeface="Bahnschrift Light" panose="020B0502040204020203" pitchFamily="34" charset="0"/>
              </a:rPr>
              <a:t>sklearn</a:t>
            </a:r>
            <a:r>
              <a:rPr lang="en-US" b="1" i="0" dirty="0">
                <a:solidFill>
                  <a:srgbClr val="222222"/>
                </a:solidFill>
                <a:effectLst/>
                <a:latin typeface="Bahnschrift Light" panose="020B0502040204020203" pitchFamily="34" charset="0"/>
              </a:rPr>
              <a:t>, pandas, and flask</a:t>
            </a:r>
            <a:r>
              <a:rPr lang="en-US" b="0" i="0" dirty="0">
                <a:solidFill>
                  <a:srgbClr val="222222"/>
                </a:solidFill>
                <a:effectLst/>
                <a:latin typeface="Bahnschrift Light" panose="020B0502040204020203" pitchFamily="34" charset="0"/>
              </a:rPr>
              <a:t>. Also, some </a:t>
            </a:r>
            <a:r>
              <a:rPr lang="en-US" b="1" i="0" dirty="0">
                <a:solidFill>
                  <a:srgbClr val="222222"/>
                </a:solidFill>
                <a:effectLst/>
                <a:latin typeface="Bahnschrift Light" panose="020B0502040204020203" pitchFamily="34" charset="0"/>
              </a:rPr>
              <a:t>web </a:t>
            </a:r>
            <a:r>
              <a:rPr lang="en-US" b="0" i="0" dirty="0">
                <a:solidFill>
                  <a:srgbClr val="222222"/>
                </a:solidFill>
                <a:effectLst/>
                <a:latin typeface="Bahnschrift Light" panose="020B0502040204020203" pitchFamily="34" charset="0"/>
              </a:rPr>
              <a:t>development is involved.</a:t>
            </a:r>
          </a:p>
          <a:p>
            <a:pPr marL="0"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Abstract</a:t>
            </a:r>
          </a:p>
        </p:txBody>
      </p:sp>
      <p:sp>
        <p:nvSpPr>
          <p:cNvPr id="4" name="Content Placeholder 3">
            <a:extLst>
              <a:ext uri="{FF2B5EF4-FFF2-40B4-BE49-F238E27FC236}">
                <a16:creationId xmlns:a16="http://schemas.microsoft.com/office/drawing/2014/main" id="{BA41ECB6-C872-561F-ABB5-404F422B72EF}"/>
              </a:ext>
            </a:extLst>
          </p:cNvPr>
          <p:cNvSpPr>
            <a:spLocks noGrp="1"/>
          </p:cNvSpPr>
          <p:nvPr>
            <p:ph idx="1"/>
          </p:nvPr>
        </p:nvSpPr>
        <p:spPr>
          <a:xfrm>
            <a:off x="1104900" y="1600199"/>
            <a:ext cx="9982200" cy="4774475"/>
          </a:xfrm>
        </p:spPr>
        <p:txBody>
          <a:bodyPr>
            <a:normAutofit/>
          </a:bodyPr>
          <a:lstStyle/>
          <a:p>
            <a:r>
              <a:rPr lang="en-US" b="0" i="0" dirty="0">
                <a:solidFill>
                  <a:srgbClr val="273239"/>
                </a:solidFill>
                <a:effectLst/>
                <a:latin typeface="Bahnschrift Light" panose="020B0502040204020203" pitchFamily="34" charset="0"/>
                <a:cs typeface="Arial" panose="020B0604020202020204" pitchFamily="34" charset="0"/>
              </a:rPr>
              <a:t>Since the dawn of the IPL in 2008, it has attracted viewers all around the globe. A high level of uncertainty and last moment nail biters has urged fans to watch the matches. Within a short period, IPL has become the highest revenue-generating league of cricket. In a cricket match, we often see the score line showing the probability of the team winning based on the current match situation. </a:t>
            </a:r>
          </a:p>
          <a:p>
            <a:r>
              <a:rPr lang="en-US" b="0" i="0" dirty="0">
                <a:solidFill>
                  <a:srgbClr val="273239"/>
                </a:solidFill>
                <a:effectLst/>
                <a:latin typeface="Bahnschrift Light" panose="020B0502040204020203" pitchFamily="34" charset="0"/>
                <a:cs typeface="Arial" panose="020B0604020202020204" pitchFamily="34" charset="0"/>
              </a:rPr>
              <a:t>This prediction is usually done with the help of Data Analytics. Before when there were no advancements in machine learning, the prediction was usually based on intuitions or some basic algorithms</a:t>
            </a:r>
            <a:r>
              <a:rPr lang="en-US" b="0" i="0" dirty="0">
                <a:solidFill>
                  <a:srgbClr val="273239"/>
                </a:solidFill>
                <a:effectLst/>
                <a:latin typeface="Bahnschrift Light" panose="020B0502040204020203" pitchFamily="34" charset="0"/>
              </a:rPr>
              <a:t>.</a:t>
            </a:r>
          </a:p>
          <a:p>
            <a:pPr algn="l"/>
            <a:r>
              <a:rPr lang="en-US" b="0" i="0" dirty="0">
                <a:solidFill>
                  <a:srgbClr val="000000"/>
                </a:solidFill>
                <a:effectLst/>
                <a:latin typeface="Bahnschrift Light" panose="020B0502040204020203" pitchFamily="34" charset="0"/>
                <a:cs typeface="Arial" panose="020B0604020202020204" pitchFamily="34" charset="0"/>
              </a:rPr>
              <a:t>The IPL dataset was analyzed, and some features were extracted out such as team winning percentage while batting first and team winning percentage while bowling first </a:t>
            </a:r>
          </a:p>
          <a:p>
            <a:endParaRPr lang="en-US" b="0" i="0" dirty="0">
              <a:solidFill>
                <a:srgbClr val="273239"/>
              </a:solidFill>
              <a:effectLst/>
              <a:latin typeface="Bahnschrift Light" panose="020B0502040204020203" pitchFamily="34" charset="0"/>
            </a:endParaRPr>
          </a:p>
          <a:p>
            <a:endParaRPr lang="en-IN"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2149" y="1541417"/>
            <a:ext cx="10924902" cy="4711338"/>
          </a:xfrm>
        </p:spPr>
        <p:txBody>
          <a:bodyPr>
            <a:normAutofit/>
          </a:bodyPr>
          <a:lstStyle/>
          <a:p>
            <a:pPr algn="just" fontAlgn="base">
              <a:buFont typeface="Wingdings" panose="05000000000000000000" pitchFamily="2" charset="2"/>
              <a:buChar char="ü"/>
            </a:pPr>
            <a:r>
              <a:rPr lang="en-IN" b="0" i="0" dirty="0" err="1">
                <a:solidFill>
                  <a:srgbClr val="273239"/>
                </a:solidFill>
                <a:effectLst/>
                <a:latin typeface="Bahnschrift Light" panose="020B0502040204020203" pitchFamily="34" charset="0"/>
                <a:cs typeface="Arial" panose="020B0604020202020204" pitchFamily="34" charset="0"/>
              </a:rPr>
              <a:t>Jupyter</a:t>
            </a:r>
            <a:r>
              <a:rPr lang="en-IN" b="0" i="0" dirty="0">
                <a:solidFill>
                  <a:srgbClr val="273239"/>
                </a:solidFill>
                <a:effectLst/>
                <a:latin typeface="Bahnschrift Light" panose="020B0502040204020203" pitchFamily="34" charset="0"/>
                <a:cs typeface="Arial" panose="020B0604020202020204" pitchFamily="34" charset="0"/>
              </a:rPr>
              <a:t> Notebook </a:t>
            </a:r>
          </a:p>
          <a:p>
            <a:pPr algn="just" fontAlgn="base">
              <a:buFont typeface="Wingdings" panose="05000000000000000000" pitchFamily="2" charset="2"/>
              <a:buChar char="ü"/>
            </a:pPr>
            <a:r>
              <a:rPr lang="en-IN" dirty="0" err="1">
                <a:solidFill>
                  <a:srgbClr val="273239"/>
                </a:solidFill>
                <a:latin typeface="Bahnschrift Light" panose="020B0502040204020203" pitchFamily="34" charset="0"/>
                <a:cs typeface="Arial" panose="020B0604020202020204" pitchFamily="34" charset="0"/>
              </a:rPr>
              <a:t>Pycharm</a:t>
            </a:r>
            <a:endParaRPr lang="en-IN" b="0" i="0" dirty="0">
              <a:solidFill>
                <a:srgbClr val="273239"/>
              </a:solidFill>
              <a:effectLst/>
              <a:latin typeface="Bahnschrift Light" panose="020B0502040204020203" pitchFamily="34" charset="0"/>
              <a:cs typeface="Arial" panose="020B0604020202020204" pitchFamily="34" charset="0"/>
            </a:endParaRPr>
          </a:p>
          <a:p>
            <a:pPr algn="just" fontAlgn="base">
              <a:buFont typeface="Wingdings" panose="05000000000000000000" pitchFamily="2" charset="2"/>
              <a:buChar char="ü"/>
            </a:pPr>
            <a:r>
              <a:rPr lang="en-IN" b="0" i="0" dirty="0">
                <a:solidFill>
                  <a:srgbClr val="273239"/>
                </a:solidFill>
                <a:effectLst/>
                <a:latin typeface="Bahnschrift Light" panose="020B0502040204020203" pitchFamily="34" charset="0"/>
                <a:cs typeface="Arial" panose="020B0604020202020204" pitchFamily="34" charset="0"/>
              </a:rPr>
              <a:t>Machine Learning.</a:t>
            </a:r>
          </a:p>
          <a:p>
            <a:pPr algn="just" fontAlgn="base">
              <a:buFont typeface="Wingdings" panose="05000000000000000000" pitchFamily="2" charset="2"/>
              <a:buChar char="ü"/>
            </a:pPr>
            <a:r>
              <a:rPr lang="en-IN" dirty="0" err="1">
                <a:solidFill>
                  <a:srgbClr val="273239"/>
                </a:solidFill>
                <a:latin typeface="Bahnschrift Light" panose="020B0502040204020203" pitchFamily="34" charset="0"/>
                <a:cs typeface="Arial" panose="020B0604020202020204" pitchFamily="34" charset="0"/>
              </a:rPr>
              <a:t>Streamlit</a:t>
            </a:r>
            <a:r>
              <a:rPr lang="en-IN" b="0" i="0" dirty="0">
                <a:solidFill>
                  <a:srgbClr val="273239"/>
                </a:solidFill>
                <a:effectLst/>
                <a:latin typeface="Bahnschrift Light" panose="020B0502040204020203" pitchFamily="34" charset="0"/>
                <a:cs typeface="Arial" panose="020B0604020202020204" pitchFamily="34" charset="0"/>
              </a:rPr>
              <a:t> (</a:t>
            </a:r>
            <a:r>
              <a:rPr lang="en-IN" b="0" i="0" dirty="0">
                <a:solidFill>
                  <a:srgbClr val="111111"/>
                </a:solidFill>
                <a:effectLst/>
                <a:latin typeface="Bahnschrift Light" panose="020B0502040204020203" pitchFamily="34" charset="0"/>
                <a:cs typeface="Arial" panose="020B0604020202020204" pitchFamily="34" charset="0"/>
              </a:rPr>
              <a:t>Open-source Python library</a:t>
            </a:r>
            <a:r>
              <a:rPr lang="en-IN" b="0" i="0" dirty="0">
                <a:solidFill>
                  <a:srgbClr val="273239"/>
                </a:solidFill>
                <a:effectLst/>
                <a:latin typeface="Bahnschrift Light" panose="020B0502040204020203" pitchFamily="34" charset="0"/>
                <a:cs typeface="Arial" panose="020B0604020202020204" pitchFamily="34" charset="0"/>
              </a:rPr>
              <a:t>).</a:t>
            </a:r>
          </a:p>
          <a:p>
            <a:pPr algn="just" fontAlgn="base">
              <a:buFont typeface="Wingdings" panose="05000000000000000000" pitchFamily="2" charset="2"/>
              <a:buChar char="ü"/>
            </a:pPr>
            <a:r>
              <a:rPr lang="en-IN" b="0" i="0" dirty="0">
                <a:solidFill>
                  <a:srgbClr val="273239"/>
                </a:solidFill>
                <a:effectLst/>
                <a:latin typeface="Bahnschrift Light" panose="020B0502040204020203" pitchFamily="34" charset="0"/>
                <a:cs typeface="Arial" panose="020B0604020202020204" pitchFamily="34" charset="0"/>
              </a:rPr>
              <a:t> Well, for the smooth running of the project we’ve used few libraries like </a:t>
            </a:r>
            <a:r>
              <a:rPr lang="en-IN" b="0" i="0" dirty="0" err="1">
                <a:solidFill>
                  <a:srgbClr val="273239"/>
                </a:solidFill>
                <a:effectLst/>
                <a:latin typeface="Bahnschrift Light" panose="020B0502040204020203" pitchFamily="34" charset="0"/>
                <a:cs typeface="Arial" panose="020B0604020202020204" pitchFamily="34" charset="0"/>
              </a:rPr>
              <a:t>NumPy,Pandas</a:t>
            </a:r>
            <a:r>
              <a:rPr lang="en-IN" dirty="0">
                <a:solidFill>
                  <a:srgbClr val="273239"/>
                </a:solidFill>
                <a:latin typeface="Bahnschrift Light" panose="020B0502040204020203" pitchFamily="34" charset="0"/>
                <a:cs typeface="Arial" panose="020B0604020202020204" pitchFamily="34" charset="0"/>
              </a:rPr>
              <a:t> </a:t>
            </a:r>
            <a:r>
              <a:rPr lang="en-IN" b="0" i="0" dirty="0">
                <a:solidFill>
                  <a:srgbClr val="273239"/>
                </a:solidFill>
                <a:effectLst/>
                <a:latin typeface="Bahnschrift Light" panose="020B0502040204020203" pitchFamily="34" charset="0"/>
                <a:cs typeface="Arial" panose="020B0604020202020204" pitchFamily="34" charset="0"/>
              </a:rPr>
              <a:t> </a:t>
            </a:r>
          </a:p>
          <a:p>
            <a:pPr marL="0" indent="0" algn="just" fontAlgn="base">
              <a:buNone/>
            </a:pPr>
            <a:r>
              <a:rPr lang="en-IN" dirty="0">
                <a:solidFill>
                  <a:srgbClr val="273239"/>
                </a:solidFill>
                <a:latin typeface="Bahnschrift Light" panose="020B0502040204020203" pitchFamily="34" charset="0"/>
                <a:cs typeface="Arial" panose="020B0604020202020204" pitchFamily="34" charset="0"/>
              </a:rPr>
              <a:t>    </a:t>
            </a:r>
            <a:r>
              <a:rPr lang="en-IN" b="0" i="0" dirty="0">
                <a:solidFill>
                  <a:srgbClr val="273239"/>
                </a:solidFill>
                <a:effectLst/>
                <a:latin typeface="Bahnschrift Light" panose="020B0502040204020203" pitchFamily="34" charset="0"/>
                <a:cs typeface="Arial" panose="020B0604020202020204" pitchFamily="34" charset="0"/>
              </a:rPr>
              <a:t>Scikit-learn, TensorFlow, and Matplotlib</a:t>
            </a:r>
          </a:p>
          <a:p>
            <a:pPr marL="0" indent="0" algn="l" fontAlgn="base">
              <a:buNone/>
            </a:pPr>
            <a:endParaRPr lang="en-IN" sz="3400" b="1" i="0" dirty="0">
              <a:solidFill>
                <a:srgbClr val="273239"/>
              </a:solidFill>
              <a:effectLst/>
              <a:latin typeface="Bahnschrift Light" panose="020B0502040204020203"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81C52B9F-FC53-A870-F927-58646A780ADF}"/>
              </a:ext>
            </a:extLst>
          </p:cNvPr>
          <p:cNvSpPr txBox="1"/>
          <p:nvPr/>
        </p:nvSpPr>
        <p:spPr>
          <a:xfrm flipH="1">
            <a:off x="1132114" y="487679"/>
            <a:ext cx="583474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Tools And Technology Used </a:t>
            </a:r>
            <a:r>
              <a:rPr lang="en-IN" dirty="0"/>
              <a:t>-</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by Step Structure with SmartArt</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06125954"/>
              </p:ext>
            </p:extLst>
          </p:nvPr>
        </p:nvGraphicFramePr>
        <p:xfrm>
          <a:off x="731520" y="1608908"/>
          <a:ext cx="11025051" cy="499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a:t>
            </a:r>
          </a:p>
        </p:txBody>
      </p:sp>
      <p:pic>
        <p:nvPicPr>
          <p:cNvPr id="8" name="Picture Placeholder 7">
            <a:extLst>
              <a:ext uri="{FF2B5EF4-FFF2-40B4-BE49-F238E27FC236}">
                <a16:creationId xmlns:a16="http://schemas.microsoft.com/office/drawing/2014/main" id="{9824136F-1B6C-FD8A-5B45-DFDF436357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39" r="10439"/>
          <a:stretch>
            <a:fillRect/>
          </a:stretch>
        </p:blipFill>
        <p:spPr>
          <a:xfrm>
            <a:off x="2601157" y="1600199"/>
            <a:ext cx="8484426" cy="4572001"/>
          </a:xfr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3096" y="1532709"/>
            <a:ext cx="5886995" cy="400594"/>
          </a:xfrm>
        </p:spPr>
        <p:txBody>
          <a:bodyPr>
            <a:normAutofit fontScale="90000"/>
          </a:bodyPr>
          <a:lstStyle/>
          <a:p>
            <a:r>
              <a:rPr lang="en-IN" b="0" i="0" dirty="0">
                <a:solidFill>
                  <a:srgbClr val="000000"/>
                </a:solidFill>
                <a:effectLst/>
                <a:latin typeface="ff4"/>
              </a:rPr>
              <a:t>Problem Definition </a:t>
            </a:r>
            <a:endParaRPr lang="en-US" dirty="0"/>
          </a:p>
        </p:txBody>
      </p:sp>
      <p:sp>
        <p:nvSpPr>
          <p:cNvPr id="3" name="Subtitle 2"/>
          <p:cNvSpPr>
            <a:spLocks noGrp="1"/>
          </p:cNvSpPr>
          <p:nvPr>
            <p:ph type="subTitle" idx="1"/>
          </p:nvPr>
        </p:nvSpPr>
        <p:spPr>
          <a:xfrm>
            <a:off x="391886" y="2908664"/>
            <a:ext cx="11800114" cy="2342606"/>
          </a:xfrm>
        </p:spPr>
        <p:txBody>
          <a:bodyPr>
            <a:normAutofit/>
          </a:bodyPr>
          <a:lstStyle/>
          <a:p>
            <a:r>
              <a:rPr lang="en-US" sz="1900" b="0" i="0" dirty="0">
                <a:solidFill>
                  <a:srgbClr val="000000"/>
                </a:solidFill>
                <a:effectLst/>
                <a:latin typeface="Bahnschrift Light" panose="020B0502040204020203" pitchFamily="34" charset="0"/>
                <a:cs typeface="Arial" panose="020B0604020202020204" pitchFamily="34" charset="0"/>
              </a:rPr>
              <a:t>Given IPL datasets of past 9 years, the main objective  of this paper is to predict the outcome of an IPL match </a:t>
            </a:r>
          </a:p>
          <a:p>
            <a:r>
              <a:rPr lang="en-US" sz="1900" b="0" i="0" dirty="0">
                <a:solidFill>
                  <a:srgbClr val="000000"/>
                </a:solidFill>
                <a:effectLst/>
                <a:latin typeface="Bahnschrift Light" panose="020B0502040204020203" pitchFamily="34" charset="0"/>
                <a:cs typeface="Arial" panose="020B0604020202020204" pitchFamily="34" charset="0"/>
              </a:rPr>
              <a:t>between two teams based on the analysis of previously stored data using Machine Learning algorithms. The </a:t>
            </a:r>
          </a:p>
          <a:p>
            <a:r>
              <a:rPr lang="en-US" sz="1900" b="0" i="0" dirty="0">
                <a:solidFill>
                  <a:srgbClr val="000000"/>
                </a:solidFill>
                <a:effectLst/>
                <a:latin typeface="Bahnschrift Light" panose="020B0502040204020203" pitchFamily="34" charset="0"/>
                <a:cs typeface="Arial" panose="020B0604020202020204" pitchFamily="34" charset="0"/>
              </a:rPr>
              <a:t>information will be analyzed and preprocessed. After preprocessing the data will be used to train different </a:t>
            </a:r>
          </a:p>
          <a:p>
            <a:r>
              <a:rPr lang="en-US" sz="1900" b="0" i="0" dirty="0">
                <a:solidFill>
                  <a:srgbClr val="000000"/>
                </a:solidFill>
                <a:effectLst/>
                <a:latin typeface="Bahnschrift Light" panose="020B0502040204020203" pitchFamily="34" charset="0"/>
                <a:cs typeface="Arial" panose="020B0604020202020204" pitchFamily="34" charset="0"/>
              </a:rPr>
              <a:t>models in order to give the outcomes. We will analyze the various datasets and use key variables such as strike  rate, bowler economy, etc. and feed it as input to an algorithm will help us get the probable outcome of a match.</a:t>
            </a:r>
          </a:p>
          <a:p>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4" name="Content Placeholder 3"/>
          <p:cNvSpPr>
            <a:spLocks noGrp="1"/>
          </p:cNvSpPr>
          <p:nvPr>
            <p:ph sz="half" idx="2"/>
          </p:nvPr>
        </p:nvSpPr>
        <p:spPr>
          <a:xfrm>
            <a:off x="1104900" y="1541417"/>
            <a:ext cx="8526780" cy="4630783"/>
          </a:xfrm>
        </p:spPr>
        <p:txBody>
          <a:bodyPr/>
          <a:lstStyle/>
          <a:p>
            <a:r>
              <a:rPr lang="en-US" i="0" dirty="0">
                <a:solidFill>
                  <a:srgbClr val="111111"/>
                </a:solidFill>
                <a:latin typeface="Bahnschrift Light" panose="020B0502040204020203" pitchFamily="34" charset="0"/>
              </a:rPr>
              <a:t>Records of the past performance of players and other related data can be </a:t>
            </a:r>
            <a:r>
              <a:rPr lang="en-US" i="0" dirty="0" err="1">
                <a:solidFill>
                  <a:srgbClr val="111111"/>
                </a:solidFill>
                <a:latin typeface="Bahnschrift Light" panose="020B0502040204020203" pitchFamily="34" charset="0"/>
              </a:rPr>
              <a:t>analysed</a:t>
            </a:r>
            <a:r>
              <a:rPr lang="en-US" i="0" dirty="0">
                <a:solidFill>
                  <a:srgbClr val="111111"/>
                </a:solidFill>
                <a:latin typeface="Bahnschrift Light" panose="020B0502040204020203" pitchFamily="34" charset="0"/>
              </a:rPr>
              <a:t> to create models that predicts the winning team.</a:t>
            </a:r>
          </a:p>
          <a:p>
            <a:r>
              <a:rPr lang="en-US" b="0" i="0" dirty="0">
                <a:solidFill>
                  <a:srgbClr val="444444"/>
                </a:solidFill>
                <a:effectLst/>
                <a:latin typeface="Bahnschrift Light" panose="020B0502040204020203" pitchFamily="34" charset="0"/>
              </a:rPr>
              <a:t>In this model , we do some EDA on the IPL dataset to find out some important factors in determining the winning team and also try to predict the outcome of IPL matches using some Supervised Machine Learning Algorithms.</a:t>
            </a:r>
            <a:endParaRPr lang="en-US" b="0" dirty="0">
              <a:solidFill>
                <a:srgbClr val="111111"/>
              </a:solidFill>
              <a:effectLst/>
              <a:latin typeface="Bahnschrift Light" panose="020B0502040204020203" pitchFamily="34" charset="0"/>
            </a:endParaRPr>
          </a:p>
          <a:p>
            <a:r>
              <a:rPr lang="en-US" b="0" i="0" dirty="0">
                <a:solidFill>
                  <a:srgbClr val="444444"/>
                </a:solidFill>
                <a:effectLst/>
                <a:latin typeface="Bahnschrift Light" panose="020B0502040204020203" pitchFamily="34" charset="0"/>
              </a:rPr>
              <a:t>we often see the </a:t>
            </a:r>
            <a:r>
              <a:rPr lang="en-US" b="0" i="0" dirty="0" err="1">
                <a:solidFill>
                  <a:srgbClr val="444444"/>
                </a:solidFill>
                <a:effectLst/>
                <a:latin typeface="Bahnschrift Light" panose="020B0502040204020203" pitchFamily="34" charset="0"/>
              </a:rPr>
              <a:t>scoreline</a:t>
            </a:r>
            <a:r>
              <a:rPr lang="en-US" b="0" i="0" dirty="0">
                <a:solidFill>
                  <a:srgbClr val="444444"/>
                </a:solidFill>
                <a:effectLst/>
                <a:latin typeface="Bahnschrift Light" panose="020B0502040204020203" pitchFamily="34" charset="0"/>
              </a:rPr>
              <a:t> showing the probability of the team winning based on the current match situation. This prediction is usually done with the help of Data Analytics.</a:t>
            </a:r>
          </a:p>
          <a:p>
            <a:r>
              <a:rPr lang="en-US" dirty="0">
                <a:solidFill>
                  <a:srgbClr val="444444"/>
                </a:solidFill>
                <a:latin typeface="Bahnschrift Light" panose="020B0502040204020203" pitchFamily="34" charset="0"/>
              </a:rPr>
              <a:t>One of the most important advantage of this model is </a:t>
            </a:r>
            <a:r>
              <a:rPr lang="en-US" b="1" dirty="0">
                <a:solidFill>
                  <a:srgbClr val="444444"/>
                </a:solidFill>
                <a:latin typeface="Bahnschrift Light" panose="020B0502040204020203" pitchFamily="34" charset="0"/>
              </a:rPr>
              <a:t>change in venue can affect the winning probability of teams.</a:t>
            </a:r>
            <a:endParaRPr lang="en-US" dirty="0">
              <a:latin typeface="Bahnschrift Light" panose="020B0502040204020203" pitchFamily="34" charset="0"/>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2608</TotalTime>
  <Words>938</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arial</vt:lpstr>
      <vt:lpstr>arial</vt:lpstr>
      <vt:lpstr>Bahnschrift Light</vt:lpstr>
      <vt:lpstr>Euphemia</vt:lpstr>
      <vt:lpstr>ff1</vt:lpstr>
      <vt:lpstr>ff4</vt:lpstr>
      <vt:lpstr>Plantagenet Cherokee</vt:lpstr>
      <vt:lpstr>Roboto</vt:lpstr>
      <vt:lpstr>Wingdings</vt:lpstr>
      <vt:lpstr>Academic Literature 16x9</vt:lpstr>
      <vt:lpstr>topic - IPL win probability predictor using machine Learning  </vt:lpstr>
      <vt:lpstr>IPL win probability predictor using machine Learning</vt:lpstr>
      <vt:lpstr>INTRODUCTION</vt:lpstr>
      <vt:lpstr>Abstract</vt:lpstr>
      <vt:lpstr>PowerPoint Presentation</vt:lpstr>
      <vt:lpstr>Step by Step Structure with SmartArt</vt:lpstr>
      <vt:lpstr>Snapshot </vt:lpstr>
      <vt:lpstr>Problem Definition </vt:lpstr>
      <vt:lpstr>Advantages </vt:lpstr>
      <vt:lpstr>Disadvantages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dhangar</dc:creator>
  <cp:lastModifiedBy>ketan dhangar</cp:lastModifiedBy>
  <cp:revision>22</cp:revision>
  <dcterms:created xsi:type="dcterms:W3CDTF">2022-05-07T14:57:23Z</dcterms:created>
  <dcterms:modified xsi:type="dcterms:W3CDTF">2022-05-12T09:14:03Z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