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63" r:id="rId3"/>
    <p:sldId id="310" r:id="rId4"/>
    <p:sldId id="257" r:id="rId5"/>
    <p:sldId id="258" r:id="rId6"/>
    <p:sldId id="259" r:id="rId7"/>
    <p:sldId id="266" r:id="rId8"/>
    <p:sldId id="265" r:id="rId9"/>
    <p:sldId id="267" r:id="rId10"/>
    <p:sldId id="274" r:id="rId11"/>
    <p:sldId id="270" r:id="rId12"/>
    <p:sldId id="269" r:id="rId13"/>
    <p:sldId id="271" r:id="rId14"/>
    <p:sldId id="272" r:id="rId15"/>
    <p:sldId id="275" r:id="rId16"/>
    <p:sldId id="273" r:id="rId17"/>
    <p:sldId id="288" r:id="rId18"/>
  </p:sldIdLst>
  <p:sldSz cx="9144000" cy="5143500" type="screen16x9"/>
  <p:notesSz cx="6858000" cy="9144000"/>
  <p:embeddedFontLst>
    <p:embeddedFont>
      <p:font typeface="Maven Pro Black" charset="0"/>
      <p:bold r:id="rId20"/>
    </p:embeddedFont>
    <p:embeddedFont>
      <p:font typeface="Mitr" charset="-34"/>
      <p:regular r:id="rId21"/>
      <p:bold r:id="rId22"/>
    </p:embeddedFont>
    <p:embeddedFont>
      <p:font typeface="Baloo 2" charset="0"/>
      <p:regular r:id="rId23"/>
      <p:bold r:id="rId24"/>
    </p:embeddedFont>
    <p:embeddedFont>
      <p:font typeface="Baloo 2 ExtraBold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60A3820-F945-49B1-8C52-7931DF801553}">
  <a:tblStyle styleId="{560A3820-F945-49B1-8C52-7931DF8015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6DA6DF-08C1-44A5-8C4D-60EBA21E2F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552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675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ef511fac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ef511fac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Google Shape;3184;gecbeeeede8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5" name="Google Shape;3185;gecbeeeede8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gecbeeeede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4" name="Google Shape;2864;gecbeeeede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ecbeeeede8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ecbeeeede8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ecbeeeede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ecbeeeede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gecbeeeede8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1" name="Google Shape;2981;gecbeeeede8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ecbeeeede8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ecbeeeede8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gecbeeeede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1" name="Google Shape;3041;gecbeeeede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Google Shape;4432;gecbeeeede8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3" name="Google Shape;4433;gecbeeeede8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ecbeeeede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ecbeeeede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ecbeeeede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ecbeeeede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ebf91bb51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ebf91bb51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ecbeeeede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ecbeeeede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ecbeeeede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ecbeeeede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gecbeeeede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0" name="Google Shape;2800;gecbeeeede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150" y="1381134"/>
            <a:ext cx="63501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7163" y="3305166"/>
            <a:ext cx="4528800" cy="457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88450" y="125650"/>
            <a:ext cx="1296000" cy="1296000"/>
          </a:xfrm>
          <a:prstGeom prst="ellipse">
            <a:avLst/>
          </a:pr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9375" y="174800"/>
            <a:ext cx="827700" cy="827700"/>
          </a:xfrm>
          <a:prstGeom prst="ellipse">
            <a:avLst/>
          </a:pr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1814075" y="1194"/>
            <a:ext cx="829696" cy="361173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8295457" y="-265494"/>
            <a:ext cx="583053" cy="1114025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747048" y="2474474"/>
            <a:ext cx="1396952" cy="2669037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87225" y="4123617"/>
            <a:ext cx="475800" cy="475800"/>
          </a:xfrm>
          <a:prstGeom prst="ellipse">
            <a:avLst/>
          </a:pr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764075" y="4315652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flipH="1">
            <a:off x="8506977" y="4385082"/>
            <a:ext cx="582391" cy="583058"/>
            <a:chOff x="3399297" y="-1686975"/>
            <a:chExt cx="1003777" cy="1004926"/>
          </a:xfrm>
        </p:grpSpPr>
        <p:sp>
          <p:nvSpPr>
            <p:cNvPr id="19" name="Google Shape;19;p2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/>
          <p:nvPr/>
        </p:nvSpPr>
        <p:spPr>
          <a:xfrm>
            <a:off x="8746450" y="1129224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8623450" y="16113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2301625" y="215851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51725" y="40180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6000" y="1898015"/>
            <a:ext cx="161801" cy="161818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24"/>
          <p:cNvSpPr/>
          <p:nvPr/>
        </p:nvSpPr>
        <p:spPr>
          <a:xfrm>
            <a:off x="1619550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4"/>
          <p:cNvSpPr txBox="1">
            <a:spLocks noGrp="1"/>
          </p:cNvSpPr>
          <p:nvPr>
            <p:ph type="title"/>
          </p:nvPr>
        </p:nvSpPr>
        <p:spPr>
          <a:xfrm>
            <a:off x="2550979" y="1430800"/>
            <a:ext cx="174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0" name="Google Shape;1340;p24"/>
          <p:cNvSpPr txBox="1">
            <a:spLocks noGrp="1"/>
          </p:cNvSpPr>
          <p:nvPr>
            <p:ph type="subTitle" idx="1"/>
          </p:nvPr>
        </p:nvSpPr>
        <p:spPr>
          <a:xfrm>
            <a:off x="2550979" y="1751509"/>
            <a:ext cx="564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1" name="Google Shape;1341;p24"/>
          <p:cNvSpPr txBox="1">
            <a:spLocks noGrp="1"/>
          </p:cNvSpPr>
          <p:nvPr>
            <p:ph type="title" idx="2"/>
          </p:nvPr>
        </p:nvSpPr>
        <p:spPr>
          <a:xfrm>
            <a:off x="2550979" y="2573809"/>
            <a:ext cx="1973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2" name="Google Shape;1342;p24"/>
          <p:cNvSpPr txBox="1">
            <a:spLocks noGrp="1"/>
          </p:cNvSpPr>
          <p:nvPr>
            <p:ph type="subTitle" idx="3"/>
          </p:nvPr>
        </p:nvSpPr>
        <p:spPr>
          <a:xfrm>
            <a:off x="2550979" y="2894509"/>
            <a:ext cx="5651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3" name="Google Shape;1343;p24"/>
          <p:cNvSpPr txBox="1">
            <a:spLocks noGrp="1"/>
          </p:cNvSpPr>
          <p:nvPr>
            <p:ph type="title" idx="4"/>
          </p:nvPr>
        </p:nvSpPr>
        <p:spPr>
          <a:xfrm>
            <a:off x="2550979" y="3716809"/>
            <a:ext cx="260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4" name="Google Shape;1344;p24"/>
          <p:cNvSpPr txBox="1">
            <a:spLocks noGrp="1"/>
          </p:cNvSpPr>
          <p:nvPr>
            <p:ph type="subTitle" idx="5"/>
          </p:nvPr>
        </p:nvSpPr>
        <p:spPr>
          <a:xfrm>
            <a:off x="2550979" y="4037509"/>
            <a:ext cx="5651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5" name="Google Shape;1345;p24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6" name="Google Shape;1346;p24"/>
          <p:cNvSpPr/>
          <p:nvPr/>
        </p:nvSpPr>
        <p:spPr>
          <a:xfrm>
            <a:off x="8324175" y="145201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24"/>
          <p:cNvSpPr/>
          <p:nvPr/>
        </p:nvSpPr>
        <p:spPr>
          <a:xfrm>
            <a:off x="8648025" y="124352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24"/>
          <p:cNvSpPr/>
          <p:nvPr/>
        </p:nvSpPr>
        <p:spPr>
          <a:xfrm>
            <a:off x="8648025" y="425069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24"/>
          <p:cNvSpPr/>
          <p:nvPr/>
        </p:nvSpPr>
        <p:spPr>
          <a:xfrm>
            <a:off x="8648019" y="1894950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4"/>
          <p:cNvSpPr/>
          <p:nvPr/>
        </p:nvSpPr>
        <p:spPr>
          <a:xfrm>
            <a:off x="8731572" y="3418313"/>
            <a:ext cx="308700" cy="3087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24"/>
          <p:cNvSpPr/>
          <p:nvPr/>
        </p:nvSpPr>
        <p:spPr>
          <a:xfrm flipH="1">
            <a:off x="14754" y="3558272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24"/>
          <p:cNvSpPr/>
          <p:nvPr/>
        </p:nvSpPr>
        <p:spPr>
          <a:xfrm>
            <a:off x="6534250" y="4814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24"/>
          <p:cNvSpPr/>
          <p:nvPr/>
        </p:nvSpPr>
        <p:spPr>
          <a:xfrm>
            <a:off x="5714369" y="4814350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4" name="Google Shape;1354;p24"/>
          <p:cNvGrpSpPr/>
          <p:nvPr/>
        </p:nvGrpSpPr>
        <p:grpSpPr>
          <a:xfrm>
            <a:off x="8304118" y="2451012"/>
            <a:ext cx="759759" cy="760629"/>
            <a:chOff x="3399297" y="-1686975"/>
            <a:chExt cx="1003777" cy="1004926"/>
          </a:xfrm>
        </p:grpSpPr>
        <p:sp>
          <p:nvSpPr>
            <p:cNvPr id="1355" name="Google Shape;1355;p24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0" name="Google Shape;1390;p24"/>
          <p:cNvSpPr/>
          <p:nvPr/>
        </p:nvSpPr>
        <p:spPr>
          <a:xfrm>
            <a:off x="2493850" y="-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24"/>
          <p:cNvSpPr/>
          <p:nvPr/>
        </p:nvSpPr>
        <p:spPr>
          <a:xfrm>
            <a:off x="1016425" y="1451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4"/>
          <p:cNvSpPr/>
          <p:nvPr/>
        </p:nvSpPr>
        <p:spPr>
          <a:xfrm>
            <a:off x="6043950" y="-57535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24"/>
          <p:cNvSpPr/>
          <p:nvPr/>
        </p:nvSpPr>
        <p:spPr>
          <a:xfrm>
            <a:off x="191694" y="6422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4" name="Google Shape;1394;p24"/>
          <p:cNvGrpSpPr/>
          <p:nvPr/>
        </p:nvGrpSpPr>
        <p:grpSpPr>
          <a:xfrm>
            <a:off x="229291" y="322490"/>
            <a:ext cx="597548" cy="598233"/>
            <a:chOff x="3399297" y="-1686975"/>
            <a:chExt cx="1003777" cy="1004926"/>
          </a:xfrm>
        </p:grpSpPr>
        <p:sp>
          <p:nvSpPr>
            <p:cNvPr id="1395" name="Google Shape;1395;p24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24"/>
          <p:cNvSpPr/>
          <p:nvPr/>
        </p:nvSpPr>
        <p:spPr>
          <a:xfrm>
            <a:off x="244200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24"/>
          <p:cNvSpPr/>
          <p:nvPr/>
        </p:nvSpPr>
        <p:spPr>
          <a:xfrm>
            <a:off x="120450" y="29425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4"/>
          <p:cNvSpPr/>
          <p:nvPr/>
        </p:nvSpPr>
        <p:spPr>
          <a:xfrm>
            <a:off x="59650" y="15006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24"/>
          <p:cNvSpPr/>
          <p:nvPr/>
        </p:nvSpPr>
        <p:spPr>
          <a:xfrm>
            <a:off x="466575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4"/>
          <p:cNvSpPr/>
          <p:nvPr/>
        </p:nvSpPr>
        <p:spPr>
          <a:xfrm>
            <a:off x="209400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24"/>
          <p:cNvSpPr/>
          <p:nvPr/>
        </p:nvSpPr>
        <p:spPr>
          <a:xfrm>
            <a:off x="190047" y="866013"/>
            <a:ext cx="308700" cy="3087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25"/>
          <p:cNvSpPr/>
          <p:nvPr/>
        </p:nvSpPr>
        <p:spPr>
          <a:xfrm>
            <a:off x="1619550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9" name="Google Shape;1439;p25"/>
          <p:cNvSpPr txBox="1">
            <a:spLocks noGrp="1"/>
          </p:cNvSpPr>
          <p:nvPr>
            <p:ph type="title" idx="2"/>
          </p:nvPr>
        </p:nvSpPr>
        <p:spPr>
          <a:xfrm>
            <a:off x="737380" y="2916346"/>
            <a:ext cx="1883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0" name="Google Shape;1440;p25"/>
          <p:cNvSpPr txBox="1">
            <a:spLocks noGrp="1"/>
          </p:cNvSpPr>
          <p:nvPr>
            <p:ph type="subTitle" idx="1"/>
          </p:nvPr>
        </p:nvSpPr>
        <p:spPr>
          <a:xfrm>
            <a:off x="737380" y="3252216"/>
            <a:ext cx="1883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5"/>
          <p:cNvSpPr txBox="1">
            <a:spLocks noGrp="1"/>
          </p:cNvSpPr>
          <p:nvPr>
            <p:ph type="title" idx="3"/>
          </p:nvPr>
        </p:nvSpPr>
        <p:spPr>
          <a:xfrm>
            <a:off x="2666979" y="2916346"/>
            <a:ext cx="1883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2" name="Google Shape;1442;p25"/>
          <p:cNvSpPr txBox="1">
            <a:spLocks noGrp="1"/>
          </p:cNvSpPr>
          <p:nvPr>
            <p:ph type="subTitle" idx="4"/>
          </p:nvPr>
        </p:nvSpPr>
        <p:spPr>
          <a:xfrm>
            <a:off x="2666979" y="3252216"/>
            <a:ext cx="1883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3" name="Google Shape;1443;p25"/>
          <p:cNvSpPr txBox="1">
            <a:spLocks noGrp="1"/>
          </p:cNvSpPr>
          <p:nvPr>
            <p:ph type="title" idx="5"/>
          </p:nvPr>
        </p:nvSpPr>
        <p:spPr>
          <a:xfrm>
            <a:off x="4596578" y="2916346"/>
            <a:ext cx="1883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4" name="Google Shape;1444;p25"/>
          <p:cNvSpPr txBox="1">
            <a:spLocks noGrp="1"/>
          </p:cNvSpPr>
          <p:nvPr>
            <p:ph type="subTitle" idx="6"/>
          </p:nvPr>
        </p:nvSpPr>
        <p:spPr>
          <a:xfrm>
            <a:off x="4596578" y="3252216"/>
            <a:ext cx="1883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5" name="Google Shape;1445;p25"/>
          <p:cNvSpPr txBox="1">
            <a:spLocks noGrp="1"/>
          </p:cNvSpPr>
          <p:nvPr>
            <p:ph type="title" idx="7"/>
          </p:nvPr>
        </p:nvSpPr>
        <p:spPr>
          <a:xfrm>
            <a:off x="6526177" y="2916346"/>
            <a:ext cx="18837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6" name="Google Shape;1446;p25"/>
          <p:cNvSpPr txBox="1">
            <a:spLocks noGrp="1"/>
          </p:cNvSpPr>
          <p:nvPr>
            <p:ph type="subTitle" idx="8"/>
          </p:nvPr>
        </p:nvSpPr>
        <p:spPr>
          <a:xfrm>
            <a:off x="6526177" y="3252216"/>
            <a:ext cx="1883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7" name="Google Shape;1447;p25"/>
          <p:cNvSpPr/>
          <p:nvPr/>
        </p:nvSpPr>
        <p:spPr>
          <a:xfrm>
            <a:off x="244200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25"/>
          <p:cNvSpPr/>
          <p:nvPr/>
        </p:nvSpPr>
        <p:spPr>
          <a:xfrm>
            <a:off x="120450" y="29425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25"/>
          <p:cNvSpPr/>
          <p:nvPr/>
        </p:nvSpPr>
        <p:spPr>
          <a:xfrm>
            <a:off x="332400" y="4636411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25"/>
          <p:cNvSpPr/>
          <p:nvPr/>
        </p:nvSpPr>
        <p:spPr>
          <a:xfrm>
            <a:off x="466575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25"/>
          <p:cNvSpPr/>
          <p:nvPr/>
        </p:nvSpPr>
        <p:spPr>
          <a:xfrm>
            <a:off x="209400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5"/>
          <p:cNvSpPr/>
          <p:nvPr/>
        </p:nvSpPr>
        <p:spPr>
          <a:xfrm>
            <a:off x="209400" y="7066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25"/>
          <p:cNvSpPr/>
          <p:nvPr/>
        </p:nvSpPr>
        <p:spPr>
          <a:xfrm>
            <a:off x="368300" y="6422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25"/>
          <p:cNvSpPr/>
          <p:nvPr/>
        </p:nvSpPr>
        <p:spPr>
          <a:xfrm>
            <a:off x="427875" y="99872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5" name="Google Shape;1455;p25"/>
          <p:cNvGrpSpPr/>
          <p:nvPr/>
        </p:nvGrpSpPr>
        <p:grpSpPr>
          <a:xfrm>
            <a:off x="187941" y="998715"/>
            <a:ext cx="597548" cy="598233"/>
            <a:chOff x="3399297" y="-1686975"/>
            <a:chExt cx="1003777" cy="1004926"/>
          </a:xfrm>
        </p:grpSpPr>
        <p:sp>
          <p:nvSpPr>
            <p:cNvPr id="1456" name="Google Shape;1456;p25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5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5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25"/>
          <p:cNvSpPr/>
          <p:nvPr/>
        </p:nvSpPr>
        <p:spPr>
          <a:xfrm>
            <a:off x="8629500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25"/>
          <p:cNvSpPr/>
          <p:nvPr/>
        </p:nvSpPr>
        <p:spPr>
          <a:xfrm>
            <a:off x="5706300" y="4315677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25"/>
          <p:cNvSpPr/>
          <p:nvPr/>
        </p:nvSpPr>
        <p:spPr>
          <a:xfrm>
            <a:off x="4510500" y="46681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25"/>
          <p:cNvSpPr/>
          <p:nvPr/>
        </p:nvSpPr>
        <p:spPr>
          <a:xfrm>
            <a:off x="1189025" y="47292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25"/>
          <p:cNvSpPr/>
          <p:nvPr/>
        </p:nvSpPr>
        <p:spPr>
          <a:xfrm>
            <a:off x="2135750" y="4795913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25"/>
          <p:cNvSpPr/>
          <p:nvPr/>
        </p:nvSpPr>
        <p:spPr>
          <a:xfrm>
            <a:off x="8629500" y="35402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25"/>
          <p:cNvSpPr/>
          <p:nvPr/>
        </p:nvSpPr>
        <p:spPr>
          <a:xfrm>
            <a:off x="8806325" y="203010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25"/>
          <p:cNvSpPr/>
          <p:nvPr/>
        </p:nvSpPr>
        <p:spPr>
          <a:xfrm>
            <a:off x="8629500" y="4095086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25"/>
          <p:cNvSpPr/>
          <p:nvPr/>
        </p:nvSpPr>
        <p:spPr>
          <a:xfrm>
            <a:off x="8501125" y="2287813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25"/>
          <p:cNvSpPr/>
          <p:nvPr/>
        </p:nvSpPr>
        <p:spPr>
          <a:xfrm>
            <a:off x="1887900" y="12160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25"/>
          <p:cNvSpPr/>
          <p:nvPr/>
        </p:nvSpPr>
        <p:spPr>
          <a:xfrm>
            <a:off x="3857350" y="-28692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25"/>
          <p:cNvSpPr/>
          <p:nvPr/>
        </p:nvSpPr>
        <p:spPr>
          <a:xfrm>
            <a:off x="4971900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25"/>
          <p:cNvSpPr/>
          <p:nvPr/>
        </p:nvSpPr>
        <p:spPr>
          <a:xfrm>
            <a:off x="7254525" y="-61800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25"/>
          <p:cNvSpPr/>
          <p:nvPr/>
        </p:nvSpPr>
        <p:spPr>
          <a:xfrm>
            <a:off x="1211675" y="85061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6"/>
          <p:cNvSpPr/>
          <p:nvPr/>
        </p:nvSpPr>
        <p:spPr>
          <a:xfrm>
            <a:off x="1619550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26"/>
          <p:cNvSpPr txBox="1">
            <a:spLocks noGrp="1"/>
          </p:cNvSpPr>
          <p:nvPr>
            <p:ph type="title"/>
          </p:nvPr>
        </p:nvSpPr>
        <p:spPr>
          <a:xfrm>
            <a:off x="1208337" y="1693175"/>
            <a:ext cx="20913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8" name="Google Shape;1508;p26"/>
          <p:cNvSpPr txBox="1">
            <a:spLocks noGrp="1"/>
          </p:cNvSpPr>
          <p:nvPr>
            <p:ph type="subTitle" idx="1"/>
          </p:nvPr>
        </p:nvSpPr>
        <p:spPr>
          <a:xfrm>
            <a:off x="1208337" y="2013875"/>
            <a:ext cx="209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9" name="Google Shape;1509;p26"/>
          <p:cNvSpPr txBox="1">
            <a:spLocks noGrp="1"/>
          </p:cNvSpPr>
          <p:nvPr>
            <p:ph type="title" idx="2"/>
          </p:nvPr>
        </p:nvSpPr>
        <p:spPr>
          <a:xfrm>
            <a:off x="1208337" y="3148584"/>
            <a:ext cx="20913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0" name="Google Shape;1510;p26"/>
          <p:cNvSpPr txBox="1">
            <a:spLocks noGrp="1"/>
          </p:cNvSpPr>
          <p:nvPr>
            <p:ph type="subTitle" idx="3"/>
          </p:nvPr>
        </p:nvSpPr>
        <p:spPr>
          <a:xfrm>
            <a:off x="1208337" y="3469284"/>
            <a:ext cx="209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11" name="Google Shape;1511;p26"/>
          <p:cNvSpPr txBox="1">
            <a:spLocks noGrp="1"/>
          </p:cNvSpPr>
          <p:nvPr>
            <p:ph type="title" idx="4"/>
          </p:nvPr>
        </p:nvSpPr>
        <p:spPr>
          <a:xfrm>
            <a:off x="5841663" y="1693175"/>
            <a:ext cx="1073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2" name="Google Shape;1512;p26"/>
          <p:cNvSpPr txBox="1">
            <a:spLocks noGrp="1"/>
          </p:cNvSpPr>
          <p:nvPr>
            <p:ph type="subTitle" idx="5"/>
          </p:nvPr>
        </p:nvSpPr>
        <p:spPr>
          <a:xfrm>
            <a:off x="5841663" y="2013875"/>
            <a:ext cx="2094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13" name="Google Shape;1513;p26"/>
          <p:cNvSpPr txBox="1">
            <a:spLocks noGrp="1"/>
          </p:cNvSpPr>
          <p:nvPr>
            <p:ph type="title" idx="6"/>
          </p:nvPr>
        </p:nvSpPr>
        <p:spPr>
          <a:xfrm>
            <a:off x="5841663" y="3148584"/>
            <a:ext cx="1073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4" name="Google Shape;1514;p26"/>
          <p:cNvSpPr txBox="1">
            <a:spLocks noGrp="1"/>
          </p:cNvSpPr>
          <p:nvPr>
            <p:ph type="subTitle" idx="7"/>
          </p:nvPr>
        </p:nvSpPr>
        <p:spPr>
          <a:xfrm>
            <a:off x="5841663" y="3469284"/>
            <a:ext cx="2094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15" name="Google Shape;1515;p26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6" name="Google Shape;1516;p26"/>
          <p:cNvSpPr/>
          <p:nvPr/>
        </p:nvSpPr>
        <p:spPr>
          <a:xfrm>
            <a:off x="-245475" y="4741125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26"/>
          <p:cNvSpPr/>
          <p:nvPr/>
        </p:nvSpPr>
        <p:spPr>
          <a:xfrm rot="10800000" flipH="1">
            <a:off x="244200" y="2816222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26"/>
          <p:cNvSpPr/>
          <p:nvPr/>
        </p:nvSpPr>
        <p:spPr>
          <a:xfrm rot="10800000" flipH="1">
            <a:off x="120450" y="1987650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26"/>
          <p:cNvSpPr/>
          <p:nvPr/>
        </p:nvSpPr>
        <p:spPr>
          <a:xfrm flipH="1">
            <a:off x="-308046" y="-84553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26"/>
          <p:cNvSpPr/>
          <p:nvPr/>
        </p:nvSpPr>
        <p:spPr>
          <a:xfrm>
            <a:off x="280225" y="1424501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26"/>
          <p:cNvSpPr/>
          <p:nvPr/>
        </p:nvSpPr>
        <p:spPr>
          <a:xfrm rot="10800000" flipH="1">
            <a:off x="466575" y="3295317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26"/>
          <p:cNvSpPr/>
          <p:nvPr/>
        </p:nvSpPr>
        <p:spPr>
          <a:xfrm>
            <a:off x="209400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26"/>
          <p:cNvGrpSpPr/>
          <p:nvPr/>
        </p:nvGrpSpPr>
        <p:grpSpPr>
          <a:xfrm>
            <a:off x="351198" y="209770"/>
            <a:ext cx="810951" cy="811880"/>
            <a:chOff x="3399297" y="-1686975"/>
            <a:chExt cx="1003777" cy="1004926"/>
          </a:xfrm>
        </p:grpSpPr>
        <p:sp>
          <p:nvSpPr>
            <p:cNvPr id="1524" name="Google Shape;1524;p26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6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9" name="Google Shape;1559;p26"/>
          <p:cNvSpPr/>
          <p:nvPr/>
        </p:nvSpPr>
        <p:spPr>
          <a:xfrm>
            <a:off x="1887900" y="12160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26"/>
          <p:cNvSpPr/>
          <p:nvPr/>
        </p:nvSpPr>
        <p:spPr>
          <a:xfrm>
            <a:off x="4209900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26"/>
          <p:cNvSpPr/>
          <p:nvPr/>
        </p:nvSpPr>
        <p:spPr>
          <a:xfrm>
            <a:off x="7677000" y="2247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26"/>
          <p:cNvSpPr/>
          <p:nvPr/>
        </p:nvSpPr>
        <p:spPr>
          <a:xfrm>
            <a:off x="8522675" y="1417138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26"/>
          <p:cNvSpPr/>
          <p:nvPr/>
        </p:nvSpPr>
        <p:spPr>
          <a:xfrm>
            <a:off x="7582250" y="4325202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26"/>
          <p:cNvSpPr/>
          <p:nvPr/>
        </p:nvSpPr>
        <p:spPr>
          <a:xfrm>
            <a:off x="8107163" y="4275776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26"/>
          <p:cNvSpPr/>
          <p:nvPr/>
        </p:nvSpPr>
        <p:spPr>
          <a:xfrm>
            <a:off x="8629500" y="36164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26"/>
          <p:cNvSpPr/>
          <p:nvPr/>
        </p:nvSpPr>
        <p:spPr>
          <a:xfrm>
            <a:off x="8629500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27"/>
          <p:cNvSpPr/>
          <p:nvPr/>
        </p:nvSpPr>
        <p:spPr>
          <a:xfrm>
            <a:off x="1619550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27"/>
          <p:cNvSpPr txBox="1">
            <a:spLocks noGrp="1"/>
          </p:cNvSpPr>
          <p:nvPr>
            <p:ph type="title"/>
          </p:nvPr>
        </p:nvSpPr>
        <p:spPr>
          <a:xfrm>
            <a:off x="1101224" y="18352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0" name="Google Shape;1570;p27"/>
          <p:cNvSpPr txBox="1">
            <a:spLocks noGrp="1"/>
          </p:cNvSpPr>
          <p:nvPr>
            <p:ph type="subTitle" idx="1"/>
          </p:nvPr>
        </p:nvSpPr>
        <p:spPr>
          <a:xfrm>
            <a:off x="1101224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1" name="Google Shape;1571;p27"/>
          <p:cNvSpPr txBox="1">
            <a:spLocks noGrp="1"/>
          </p:cNvSpPr>
          <p:nvPr>
            <p:ph type="title" idx="2"/>
          </p:nvPr>
        </p:nvSpPr>
        <p:spPr>
          <a:xfrm>
            <a:off x="3579049" y="18352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2" name="Google Shape;1572;p27"/>
          <p:cNvSpPr txBox="1">
            <a:spLocks noGrp="1"/>
          </p:cNvSpPr>
          <p:nvPr>
            <p:ph type="subTitle" idx="3"/>
          </p:nvPr>
        </p:nvSpPr>
        <p:spPr>
          <a:xfrm>
            <a:off x="3579049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3" name="Google Shape;1573;p27"/>
          <p:cNvSpPr txBox="1">
            <a:spLocks noGrp="1"/>
          </p:cNvSpPr>
          <p:nvPr>
            <p:ph type="title" idx="4"/>
          </p:nvPr>
        </p:nvSpPr>
        <p:spPr>
          <a:xfrm>
            <a:off x="1101224" y="35734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4" name="Google Shape;1574;p27"/>
          <p:cNvSpPr txBox="1">
            <a:spLocks noGrp="1"/>
          </p:cNvSpPr>
          <p:nvPr>
            <p:ph type="subTitle" idx="5"/>
          </p:nvPr>
        </p:nvSpPr>
        <p:spPr>
          <a:xfrm>
            <a:off x="1101224" y="3931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5" name="Google Shape;1575;p27"/>
          <p:cNvSpPr txBox="1">
            <a:spLocks noGrp="1"/>
          </p:cNvSpPr>
          <p:nvPr>
            <p:ph type="title" idx="6"/>
          </p:nvPr>
        </p:nvSpPr>
        <p:spPr>
          <a:xfrm>
            <a:off x="3579049" y="35734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6" name="Google Shape;1576;p27"/>
          <p:cNvSpPr txBox="1">
            <a:spLocks noGrp="1"/>
          </p:cNvSpPr>
          <p:nvPr>
            <p:ph type="subTitle" idx="7"/>
          </p:nvPr>
        </p:nvSpPr>
        <p:spPr>
          <a:xfrm>
            <a:off x="3579049" y="3931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7" name="Google Shape;1577;p27"/>
          <p:cNvSpPr txBox="1">
            <a:spLocks noGrp="1"/>
          </p:cNvSpPr>
          <p:nvPr>
            <p:ph type="title" idx="8"/>
          </p:nvPr>
        </p:nvSpPr>
        <p:spPr>
          <a:xfrm>
            <a:off x="6056776" y="18352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8" name="Google Shape;1578;p27"/>
          <p:cNvSpPr txBox="1">
            <a:spLocks noGrp="1"/>
          </p:cNvSpPr>
          <p:nvPr>
            <p:ph type="subTitle" idx="9"/>
          </p:nvPr>
        </p:nvSpPr>
        <p:spPr>
          <a:xfrm>
            <a:off x="6056776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27"/>
          <p:cNvSpPr txBox="1">
            <a:spLocks noGrp="1"/>
          </p:cNvSpPr>
          <p:nvPr>
            <p:ph type="title" idx="13"/>
          </p:nvPr>
        </p:nvSpPr>
        <p:spPr>
          <a:xfrm>
            <a:off x="6056776" y="35734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0" name="Google Shape;1580;p27"/>
          <p:cNvSpPr txBox="1">
            <a:spLocks noGrp="1"/>
          </p:cNvSpPr>
          <p:nvPr>
            <p:ph type="subTitle" idx="14"/>
          </p:nvPr>
        </p:nvSpPr>
        <p:spPr>
          <a:xfrm>
            <a:off x="6056776" y="3931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1" name="Google Shape;1581;p2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2" name="Google Shape;1582;p27"/>
          <p:cNvSpPr/>
          <p:nvPr/>
        </p:nvSpPr>
        <p:spPr>
          <a:xfrm>
            <a:off x="8853525" y="2960388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27"/>
          <p:cNvSpPr/>
          <p:nvPr/>
        </p:nvSpPr>
        <p:spPr>
          <a:xfrm>
            <a:off x="8914900" y="143220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27"/>
          <p:cNvSpPr/>
          <p:nvPr/>
        </p:nvSpPr>
        <p:spPr>
          <a:xfrm>
            <a:off x="8628800" y="8450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5" name="Google Shape;1585;p27"/>
          <p:cNvGrpSpPr/>
          <p:nvPr/>
        </p:nvGrpSpPr>
        <p:grpSpPr>
          <a:xfrm>
            <a:off x="8189898" y="4121333"/>
            <a:ext cx="810951" cy="811880"/>
            <a:chOff x="3399297" y="-1686975"/>
            <a:chExt cx="1003777" cy="1004926"/>
          </a:xfrm>
        </p:grpSpPr>
        <p:sp>
          <p:nvSpPr>
            <p:cNvPr id="1586" name="Google Shape;1586;p27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7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1" name="Google Shape;1621;p27"/>
          <p:cNvSpPr/>
          <p:nvPr/>
        </p:nvSpPr>
        <p:spPr>
          <a:xfrm>
            <a:off x="244200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27"/>
          <p:cNvSpPr/>
          <p:nvPr/>
        </p:nvSpPr>
        <p:spPr>
          <a:xfrm>
            <a:off x="120450" y="29425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27"/>
          <p:cNvSpPr/>
          <p:nvPr/>
        </p:nvSpPr>
        <p:spPr>
          <a:xfrm>
            <a:off x="389613" y="4285926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27"/>
          <p:cNvSpPr/>
          <p:nvPr/>
        </p:nvSpPr>
        <p:spPr>
          <a:xfrm>
            <a:off x="466575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27"/>
          <p:cNvSpPr/>
          <p:nvPr/>
        </p:nvSpPr>
        <p:spPr>
          <a:xfrm>
            <a:off x="209400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6" name="Google Shape;1626;p27"/>
          <p:cNvGrpSpPr/>
          <p:nvPr/>
        </p:nvGrpSpPr>
        <p:grpSpPr>
          <a:xfrm>
            <a:off x="229291" y="742515"/>
            <a:ext cx="597548" cy="598233"/>
            <a:chOff x="3399297" y="-1686975"/>
            <a:chExt cx="1003777" cy="1004926"/>
          </a:xfrm>
        </p:grpSpPr>
        <p:sp>
          <p:nvSpPr>
            <p:cNvPr id="1627" name="Google Shape;1627;p27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2" name="Google Shape;1662;p27"/>
          <p:cNvSpPr/>
          <p:nvPr/>
        </p:nvSpPr>
        <p:spPr>
          <a:xfrm>
            <a:off x="2186250" y="-53235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27"/>
          <p:cNvSpPr/>
          <p:nvPr/>
        </p:nvSpPr>
        <p:spPr>
          <a:xfrm>
            <a:off x="3538800" y="10052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27"/>
          <p:cNvSpPr/>
          <p:nvPr/>
        </p:nvSpPr>
        <p:spPr>
          <a:xfrm>
            <a:off x="4514700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27"/>
          <p:cNvSpPr/>
          <p:nvPr/>
        </p:nvSpPr>
        <p:spPr>
          <a:xfrm>
            <a:off x="8134200" y="300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27"/>
          <p:cNvSpPr/>
          <p:nvPr/>
        </p:nvSpPr>
        <p:spPr>
          <a:xfrm>
            <a:off x="3799675" y="4809152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accent1"/>
        </a:solidFill>
        <a:effectLst/>
      </p:bgPr>
    </p:bg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30"/>
          <p:cNvSpPr txBox="1">
            <a:spLocks noGrp="1"/>
          </p:cNvSpPr>
          <p:nvPr>
            <p:ph type="title"/>
          </p:nvPr>
        </p:nvSpPr>
        <p:spPr>
          <a:xfrm>
            <a:off x="2424600" y="554837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9" name="Google Shape;1719;p30"/>
          <p:cNvSpPr txBox="1">
            <a:spLocks noGrp="1"/>
          </p:cNvSpPr>
          <p:nvPr>
            <p:ph type="subTitle" idx="1"/>
          </p:nvPr>
        </p:nvSpPr>
        <p:spPr>
          <a:xfrm>
            <a:off x="2854650" y="1585550"/>
            <a:ext cx="34347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20" name="Google Shape;1720;p30"/>
          <p:cNvSpPr txBox="1"/>
          <p:nvPr/>
        </p:nvSpPr>
        <p:spPr>
          <a:xfrm>
            <a:off x="2072100" y="3487250"/>
            <a:ext cx="4999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2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2"/>
                </a:solidFill>
                <a:latin typeface="Baloo 2"/>
                <a:ea typeface="Baloo 2"/>
                <a:cs typeface="Baloo 2"/>
                <a:sym typeface="Baloo 2"/>
              </a:rPr>
              <a:t>, and infographics &amp; images by </a:t>
            </a:r>
            <a:r>
              <a:rPr lang="en" sz="1300" b="1">
                <a:solidFill>
                  <a:schemeClr val="lt2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2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1721" name="Google Shape;1721;p30"/>
          <p:cNvSpPr/>
          <p:nvPr/>
        </p:nvSpPr>
        <p:spPr>
          <a:xfrm flipH="1">
            <a:off x="8749179" y="2389345"/>
            <a:ext cx="200400" cy="200400"/>
          </a:xfrm>
          <a:prstGeom prst="ellipse">
            <a:avLst/>
          </a:pr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30"/>
          <p:cNvSpPr/>
          <p:nvPr/>
        </p:nvSpPr>
        <p:spPr>
          <a:xfrm flipH="1">
            <a:off x="8597529" y="2942517"/>
            <a:ext cx="475800" cy="475800"/>
          </a:xfrm>
          <a:prstGeom prst="ellipse">
            <a:avLst/>
          </a:pr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0"/>
          <p:cNvSpPr/>
          <p:nvPr/>
        </p:nvSpPr>
        <p:spPr>
          <a:xfrm rot="-5400000" flipH="1">
            <a:off x="7939729" y="4017747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30"/>
          <p:cNvSpPr/>
          <p:nvPr/>
        </p:nvSpPr>
        <p:spPr>
          <a:xfrm flipH="1">
            <a:off x="8254703" y="350176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30"/>
          <p:cNvSpPr/>
          <p:nvPr/>
        </p:nvSpPr>
        <p:spPr>
          <a:xfrm flipH="1">
            <a:off x="8825481" y="15006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30"/>
          <p:cNvSpPr/>
          <p:nvPr/>
        </p:nvSpPr>
        <p:spPr>
          <a:xfrm flipH="1">
            <a:off x="8861379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30"/>
          <p:cNvSpPr/>
          <p:nvPr/>
        </p:nvSpPr>
        <p:spPr>
          <a:xfrm flipH="1">
            <a:off x="7739529" y="-511275"/>
            <a:ext cx="918900" cy="918900"/>
          </a:xfrm>
          <a:prstGeom prst="ellipse">
            <a:avLst/>
          </a:pr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30"/>
          <p:cNvSpPr/>
          <p:nvPr/>
        </p:nvSpPr>
        <p:spPr>
          <a:xfrm flipH="1">
            <a:off x="7105479" y="121600"/>
            <a:ext cx="200400" cy="200400"/>
          </a:xfrm>
          <a:prstGeom prst="ellipse">
            <a:avLst/>
          </a:pr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30"/>
          <p:cNvSpPr/>
          <p:nvPr/>
        </p:nvSpPr>
        <p:spPr>
          <a:xfrm flipH="1">
            <a:off x="287204" y="220375"/>
            <a:ext cx="475800" cy="475800"/>
          </a:xfrm>
          <a:prstGeom prst="ellipse">
            <a:avLst/>
          </a:pr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30"/>
          <p:cNvSpPr/>
          <p:nvPr/>
        </p:nvSpPr>
        <p:spPr>
          <a:xfrm flipH="1">
            <a:off x="4098879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30"/>
          <p:cNvSpPr/>
          <p:nvPr/>
        </p:nvSpPr>
        <p:spPr>
          <a:xfrm flipH="1">
            <a:off x="936579" y="300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2" name="Google Shape;1732;p30"/>
          <p:cNvSpPr/>
          <p:nvPr/>
        </p:nvSpPr>
        <p:spPr>
          <a:xfrm flipH="1">
            <a:off x="-518646" y="812700"/>
            <a:ext cx="918900" cy="918900"/>
          </a:xfrm>
          <a:prstGeom prst="ellipse">
            <a:avLst/>
          </a:pr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30"/>
          <p:cNvSpPr/>
          <p:nvPr/>
        </p:nvSpPr>
        <p:spPr>
          <a:xfrm flipH="1">
            <a:off x="66868" y="4325202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7FDD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30"/>
          <p:cNvSpPr/>
          <p:nvPr/>
        </p:nvSpPr>
        <p:spPr>
          <a:xfrm flipH="1">
            <a:off x="278881" y="2142776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30"/>
          <p:cNvSpPr/>
          <p:nvPr/>
        </p:nvSpPr>
        <p:spPr>
          <a:xfrm flipH="1">
            <a:off x="441279" y="36164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30"/>
          <p:cNvSpPr/>
          <p:nvPr/>
        </p:nvSpPr>
        <p:spPr>
          <a:xfrm flipH="1">
            <a:off x="441279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30"/>
          <p:cNvSpPr/>
          <p:nvPr/>
        </p:nvSpPr>
        <p:spPr>
          <a:xfrm flipH="1">
            <a:off x="8604204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1"/>
          <p:cNvSpPr/>
          <p:nvPr/>
        </p:nvSpPr>
        <p:spPr>
          <a:xfrm>
            <a:off x="535350" y="-511275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1"/>
          <p:cNvSpPr/>
          <p:nvPr/>
        </p:nvSpPr>
        <p:spPr>
          <a:xfrm>
            <a:off x="1887900" y="12160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1"/>
          <p:cNvSpPr/>
          <p:nvPr/>
        </p:nvSpPr>
        <p:spPr>
          <a:xfrm>
            <a:off x="8430775" y="22037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1"/>
          <p:cNvSpPr/>
          <p:nvPr/>
        </p:nvSpPr>
        <p:spPr>
          <a:xfrm>
            <a:off x="8793525" y="81270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1"/>
          <p:cNvSpPr/>
          <p:nvPr/>
        </p:nvSpPr>
        <p:spPr>
          <a:xfrm>
            <a:off x="244200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31"/>
          <p:cNvSpPr/>
          <p:nvPr/>
        </p:nvSpPr>
        <p:spPr>
          <a:xfrm>
            <a:off x="120450" y="29425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31"/>
          <p:cNvSpPr/>
          <p:nvPr/>
        </p:nvSpPr>
        <p:spPr>
          <a:xfrm flipH="1">
            <a:off x="14754" y="3558272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31"/>
          <p:cNvSpPr/>
          <p:nvPr/>
        </p:nvSpPr>
        <p:spPr>
          <a:xfrm>
            <a:off x="7582250" y="4325202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31"/>
          <p:cNvSpPr/>
          <p:nvPr/>
        </p:nvSpPr>
        <p:spPr>
          <a:xfrm>
            <a:off x="291850" y="350176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31"/>
          <p:cNvSpPr/>
          <p:nvPr/>
        </p:nvSpPr>
        <p:spPr>
          <a:xfrm>
            <a:off x="59650" y="15006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31"/>
          <p:cNvSpPr/>
          <p:nvPr/>
        </p:nvSpPr>
        <p:spPr>
          <a:xfrm>
            <a:off x="8606250" y="2142776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1"/>
          <p:cNvSpPr/>
          <p:nvPr/>
        </p:nvSpPr>
        <p:spPr>
          <a:xfrm>
            <a:off x="4971900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1"/>
          <p:cNvSpPr/>
          <p:nvPr/>
        </p:nvSpPr>
        <p:spPr>
          <a:xfrm>
            <a:off x="466575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31"/>
          <p:cNvSpPr/>
          <p:nvPr/>
        </p:nvSpPr>
        <p:spPr>
          <a:xfrm>
            <a:off x="209400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3" name="Google Shape;1753;p31"/>
          <p:cNvGrpSpPr/>
          <p:nvPr/>
        </p:nvGrpSpPr>
        <p:grpSpPr>
          <a:xfrm>
            <a:off x="73966" y="2899165"/>
            <a:ext cx="597548" cy="598233"/>
            <a:chOff x="3399297" y="-1686975"/>
            <a:chExt cx="1003777" cy="1004926"/>
          </a:xfrm>
        </p:grpSpPr>
        <p:sp>
          <p:nvSpPr>
            <p:cNvPr id="1754" name="Google Shape;1754;p31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9" name="Google Shape;1789;p31"/>
          <p:cNvSpPr/>
          <p:nvPr/>
        </p:nvSpPr>
        <p:spPr>
          <a:xfrm>
            <a:off x="8629500" y="36164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31"/>
          <p:cNvSpPr/>
          <p:nvPr/>
        </p:nvSpPr>
        <p:spPr>
          <a:xfrm>
            <a:off x="8629500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1" name="Google Shape;1791;p31"/>
          <p:cNvGrpSpPr/>
          <p:nvPr/>
        </p:nvGrpSpPr>
        <p:grpSpPr>
          <a:xfrm>
            <a:off x="8178723" y="539495"/>
            <a:ext cx="810951" cy="811880"/>
            <a:chOff x="3399297" y="-1686975"/>
            <a:chExt cx="1003777" cy="1004926"/>
          </a:xfrm>
        </p:grpSpPr>
        <p:sp>
          <p:nvSpPr>
            <p:cNvPr id="1792" name="Google Shape;1792;p31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7" name="Google Shape;1827;p31"/>
          <p:cNvSpPr/>
          <p:nvPr/>
        </p:nvSpPr>
        <p:spPr>
          <a:xfrm>
            <a:off x="8134200" y="300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2"/>
          <p:cNvSpPr/>
          <p:nvPr/>
        </p:nvSpPr>
        <p:spPr>
          <a:xfrm rot="10800000" flipH="1">
            <a:off x="497250" y="4719925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2"/>
          <p:cNvSpPr/>
          <p:nvPr/>
        </p:nvSpPr>
        <p:spPr>
          <a:xfrm rot="10800000" flipH="1">
            <a:off x="1849800" y="480555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2"/>
          <p:cNvSpPr/>
          <p:nvPr/>
        </p:nvSpPr>
        <p:spPr>
          <a:xfrm rot="10800000" flipH="1">
            <a:off x="8392675" y="443137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32"/>
          <p:cNvSpPr/>
          <p:nvPr/>
        </p:nvSpPr>
        <p:spPr>
          <a:xfrm rot="10800000" flipH="1">
            <a:off x="8755425" y="339595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2"/>
          <p:cNvSpPr/>
          <p:nvPr/>
        </p:nvSpPr>
        <p:spPr>
          <a:xfrm rot="10800000" flipH="1">
            <a:off x="206100" y="2537804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2"/>
          <p:cNvSpPr/>
          <p:nvPr/>
        </p:nvSpPr>
        <p:spPr>
          <a:xfrm rot="10800000" flipH="1">
            <a:off x="82350" y="1709233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32"/>
          <p:cNvSpPr/>
          <p:nvPr/>
        </p:nvSpPr>
        <p:spPr>
          <a:xfrm rot="10800000">
            <a:off x="-23346" y="-15966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2"/>
          <p:cNvSpPr/>
          <p:nvPr/>
        </p:nvSpPr>
        <p:spPr>
          <a:xfrm rot="10800000" flipH="1">
            <a:off x="7544150" y="-25500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2"/>
          <p:cNvSpPr/>
          <p:nvPr/>
        </p:nvSpPr>
        <p:spPr>
          <a:xfrm rot="10800000" flipH="1">
            <a:off x="253750" y="4130077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2"/>
          <p:cNvSpPr/>
          <p:nvPr/>
        </p:nvSpPr>
        <p:spPr>
          <a:xfrm rot="10800000" flipH="1">
            <a:off x="21550" y="3318170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2"/>
          <p:cNvSpPr/>
          <p:nvPr/>
        </p:nvSpPr>
        <p:spPr>
          <a:xfrm rot="10800000" flipH="1">
            <a:off x="8568150" y="2676093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2"/>
          <p:cNvSpPr/>
          <p:nvPr/>
        </p:nvSpPr>
        <p:spPr>
          <a:xfrm rot="10800000" flipH="1">
            <a:off x="4933800" y="4826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2"/>
          <p:cNvSpPr/>
          <p:nvPr/>
        </p:nvSpPr>
        <p:spPr>
          <a:xfrm rot="10800000" flipH="1">
            <a:off x="428475" y="3016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2"/>
          <p:cNvSpPr/>
          <p:nvPr/>
        </p:nvSpPr>
        <p:spPr>
          <a:xfrm rot="10800000" flipH="1">
            <a:off x="171300" y="1111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32"/>
          <p:cNvGrpSpPr/>
          <p:nvPr/>
        </p:nvGrpSpPr>
        <p:grpSpPr>
          <a:xfrm rot="10800000" flipH="1">
            <a:off x="35866" y="1630152"/>
            <a:ext cx="597548" cy="598233"/>
            <a:chOff x="3399297" y="-1686975"/>
            <a:chExt cx="1003777" cy="1004926"/>
          </a:xfrm>
        </p:grpSpPr>
        <p:sp>
          <p:nvSpPr>
            <p:cNvPr id="1844" name="Google Shape;1844;p32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2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2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2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2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2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9" name="Google Shape;1879;p32"/>
          <p:cNvSpPr/>
          <p:nvPr/>
        </p:nvSpPr>
        <p:spPr>
          <a:xfrm rot="10800000" flipH="1">
            <a:off x="8591400" y="13881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32"/>
          <p:cNvSpPr/>
          <p:nvPr/>
        </p:nvSpPr>
        <p:spPr>
          <a:xfrm rot="10800000" flipH="1">
            <a:off x="8591400" y="1689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1" name="Google Shape;1881;p32"/>
          <p:cNvGrpSpPr/>
          <p:nvPr/>
        </p:nvGrpSpPr>
        <p:grpSpPr>
          <a:xfrm rot="10800000" flipH="1">
            <a:off x="8140623" y="3776175"/>
            <a:ext cx="810951" cy="811880"/>
            <a:chOff x="3399297" y="-1686975"/>
            <a:chExt cx="1003777" cy="1004926"/>
          </a:xfrm>
        </p:grpSpPr>
        <p:sp>
          <p:nvSpPr>
            <p:cNvPr id="1882" name="Google Shape;1882;p32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2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2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2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2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2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2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7" name="Google Shape;1917;p32"/>
          <p:cNvSpPr/>
          <p:nvPr/>
        </p:nvSpPr>
        <p:spPr>
          <a:xfrm rot="10800000" flipH="1">
            <a:off x="8096100" y="4703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1619550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540263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3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535350" y="-511275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887900" y="12160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8430775" y="22037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8793525" y="81270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244200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120450" y="29425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 flipH="1">
            <a:off x="14754" y="3558272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7582250" y="4325202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291850" y="350176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59650" y="15006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8606250" y="2142776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4971900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466575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209400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4"/>
          <p:cNvGrpSpPr/>
          <p:nvPr/>
        </p:nvGrpSpPr>
        <p:grpSpPr>
          <a:xfrm>
            <a:off x="73966" y="2899165"/>
            <a:ext cx="597548" cy="598233"/>
            <a:chOff x="3399297" y="-1686975"/>
            <a:chExt cx="1003777" cy="1004926"/>
          </a:xfrm>
        </p:grpSpPr>
        <p:sp>
          <p:nvSpPr>
            <p:cNvPr id="141" name="Google Shape;141;p4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4"/>
          <p:cNvSpPr/>
          <p:nvPr/>
        </p:nvSpPr>
        <p:spPr>
          <a:xfrm>
            <a:off x="8629500" y="36164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"/>
          <p:cNvSpPr/>
          <p:nvPr/>
        </p:nvSpPr>
        <p:spPr>
          <a:xfrm>
            <a:off x="8629500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8178723" y="539495"/>
            <a:ext cx="810951" cy="811880"/>
            <a:chOff x="3399297" y="-1686975"/>
            <a:chExt cx="1003777" cy="1004926"/>
          </a:xfrm>
        </p:grpSpPr>
        <p:sp>
          <p:nvSpPr>
            <p:cNvPr id="179" name="Google Shape;179;p4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4"/>
          <p:cNvSpPr/>
          <p:nvPr/>
        </p:nvSpPr>
        <p:spPr>
          <a:xfrm>
            <a:off x="8134200" y="300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/>
          <p:nvPr/>
        </p:nvSpPr>
        <p:spPr>
          <a:xfrm>
            <a:off x="1619550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8629500" y="35402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8629500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6"/>
          <p:cNvGrpSpPr/>
          <p:nvPr/>
        </p:nvGrpSpPr>
        <p:grpSpPr>
          <a:xfrm>
            <a:off x="8195848" y="423908"/>
            <a:ext cx="810951" cy="811880"/>
            <a:chOff x="3399297" y="-1686975"/>
            <a:chExt cx="1003777" cy="1004926"/>
          </a:xfrm>
        </p:grpSpPr>
        <p:sp>
          <p:nvSpPr>
            <p:cNvPr id="280" name="Google Shape;280;p6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6"/>
          <p:cNvSpPr/>
          <p:nvPr/>
        </p:nvSpPr>
        <p:spPr>
          <a:xfrm>
            <a:off x="1887900" y="12160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"/>
          <p:cNvSpPr/>
          <p:nvPr/>
        </p:nvSpPr>
        <p:spPr>
          <a:xfrm>
            <a:off x="3857350" y="-28692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6"/>
          <p:cNvSpPr/>
          <p:nvPr/>
        </p:nvSpPr>
        <p:spPr>
          <a:xfrm>
            <a:off x="5795800" y="-511275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6"/>
          <p:cNvSpPr/>
          <p:nvPr/>
        </p:nvSpPr>
        <p:spPr>
          <a:xfrm>
            <a:off x="4971900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6"/>
          <p:cNvSpPr/>
          <p:nvPr/>
        </p:nvSpPr>
        <p:spPr>
          <a:xfrm>
            <a:off x="8134200" y="300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6"/>
          <p:cNvSpPr/>
          <p:nvPr/>
        </p:nvSpPr>
        <p:spPr>
          <a:xfrm>
            <a:off x="-474300" y="-37940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6"/>
          <p:cNvSpPr/>
          <p:nvPr/>
        </p:nvSpPr>
        <p:spPr>
          <a:xfrm>
            <a:off x="244200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6"/>
          <p:cNvSpPr/>
          <p:nvPr/>
        </p:nvSpPr>
        <p:spPr>
          <a:xfrm>
            <a:off x="120450" y="29425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6"/>
          <p:cNvSpPr/>
          <p:nvPr/>
        </p:nvSpPr>
        <p:spPr>
          <a:xfrm flipH="1">
            <a:off x="14754" y="3558272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6"/>
          <p:cNvSpPr/>
          <p:nvPr/>
        </p:nvSpPr>
        <p:spPr>
          <a:xfrm>
            <a:off x="59650" y="15006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6"/>
          <p:cNvSpPr/>
          <p:nvPr/>
        </p:nvSpPr>
        <p:spPr>
          <a:xfrm>
            <a:off x="466575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6"/>
          <p:cNvSpPr/>
          <p:nvPr/>
        </p:nvSpPr>
        <p:spPr>
          <a:xfrm>
            <a:off x="209400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6"/>
          <p:cNvGrpSpPr/>
          <p:nvPr/>
        </p:nvGrpSpPr>
        <p:grpSpPr>
          <a:xfrm>
            <a:off x="73966" y="2899165"/>
            <a:ext cx="597548" cy="598233"/>
            <a:chOff x="3399297" y="-1686975"/>
            <a:chExt cx="1003777" cy="1004926"/>
          </a:xfrm>
        </p:grpSpPr>
        <p:sp>
          <p:nvSpPr>
            <p:cNvPr id="328" name="Google Shape;328;p6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6"/>
          <p:cNvSpPr/>
          <p:nvPr/>
        </p:nvSpPr>
        <p:spPr>
          <a:xfrm>
            <a:off x="209400" y="7066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6"/>
          <p:cNvSpPr/>
          <p:nvPr/>
        </p:nvSpPr>
        <p:spPr>
          <a:xfrm>
            <a:off x="5706300" y="4315677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6"/>
          <p:cNvSpPr/>
          <p:nvPr/>
        </p:nvSpPr>
        <p:spPr>
          <a:xfrm>
            <a:off x="1545925" y="4729250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"/>
          <p:cNvSpPr/>
          <p:nvPr/>
        </p:nvSpPr>
        <p:spPr>
          <a:xfrm>
            <a:off x="4510500" y="46681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6"/>
          <p:cNvSpPr/>
          <p:nvPr/>
        </p:nvSpPr>
        <p:spPr>
          <a:xfrm>
            <a:off x="1189025" y="47292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6"/>
          <p:cNvSpPr/>
          <p:nvPr/>
        </p:nvSpPr>
        <p:spPr>
          <a:xfrm>
            <a:off x="3627450" y="46680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"/>
          <p:cNvSpPr/>
          <p:nvPr/>
        </p:nvSpPr>
        <p:spPr>
          <a:xfrm>
            <a:off x="713225" y="40762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3"/>
          <p:cNvSpPr/>
          <p:nvPr/>
        </p:nvSpPr>
        <p:spPr>
          <a:xfrm>
            <a:off x="1619550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/>
          </p:nvPr>
        </p:nvSpPr>
        <p:spPr>
          <a:xfrm>
            <a:off x="705690" y="1944788"/>
            <a:ext cx="23055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"/>
          </p:nvPr>
        </p:nvSpPr>
        <p:spPr>
          <a:xfrm>
            <a:off x="705690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 idx="2"/>
          </p:nvPr>
        </p:nvSpPr>
        <p:spPr>
          <a:xfrm>
            <a:off x="3424001" y="1944788"/>
            <a:ext cx="23055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3"/>
          </p:nvPr>
        </p:nvSpPr>
        <p:spPr>
          <a:xfrm>
            <a:off x="3424001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title" idx="4"/>
          </p:nvPr>
        </p:nvSpPr>
        <p:spPr>
          <a:xfrm>
            <a:off x="705690" y="363536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subTitle" idx="5"/>
          </p:nvPr>
        </p:nvSpPr>
        <p:spPr>
          <a:xfrm>
            <a:off x="705690" y="39811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3"/>
          <p:cNvSpPr txBox="1">
            <a:spLocks noGrp="1"/>
          </p:cNvSpPr>
          <p:nvPr>
            <p:ph type="title" idx="6"/>
          </p:nvPr>
        </p:nvSpPr>
        <p:spPr>
          <a:xfrm>
            <a:off x="3424001" y="363536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9" name="Google Shape;579;p13"/>
          <p:cNvSpPr txBox="1">
            <a:spLocks noGrp="1"/>
          </p:cNvSpPr>
          <p:nvPr>
            <p:ph type="subTitle" idx="7"/>
          </p:nvPr>
        </p:nvSpPr>
        <p:spPr>
          <a:xfrm>
            <a:off x="3424001" y="39811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3"/>
          <p:cNvSpPr txBox="1">
            <a:spLocks noGrp="1"/>
          </p:cNvSpPr>
          <p:nvPr>
            <p:ph type="title" idx="8"/>
          </p:nvPr>
        </p:nvSpPr>
        <p:spPr>
          <a:xfrm>
            <a:off x="6132810" y="1944788"/>
            <a:ext cx="23055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1" name="Google Shape;581;p13"/>
          <p:cNvSpPr txBox="1">
            <a:spLocks noGrp="1"/>
          </p:cNvSpPr>
          <p:nvPr>
            <p:ph type="subTitle" idx="9"/>
          </p:nvPr>
        </p:nvSpPr>
        <p:spPr>
          <a:xfrm>
            <a:off x="6132810" y="2288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title" idx="13"/>
          </p:nvPr>
        </p:nvSpPr>
        <p:spPr>
          <a:xfrm>
            <a:off x="6132810" y="3635363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subTitle" idx="14"/>
          </p:nvPr>
        </p:nvSpPr>
        <p:spPr>
          <a:xfrm>
            <a:off x="6132810" y="398112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3"/>
          <p:cNvSpPr txBox="1">
            <a:spLocks noGrp="1"/>
          </p:cNvSpPr>
          <p:nvPr>
            <p:ph type="title" idx="15" hasCustomPrompt="1"/>
          </p:nvPr>
        </p:nvSpPr>
        <p:spPr>
          <a:xfrm>
            <a:off x="1629840" y="1387508"/>
            <a:ext cx="4572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5" name="Google Shape;585;p13"/>
          <p:cNvSpPr txBox="1">
            <a:spLocks noGrp="1"/>
          </p:cNvSpPr>
          <p:nvPr>
            <p:ph type="title" idx="16" hasCustomPrompt="1"/>
          </p:nvPr>
        </p:nvSpPr>
        <p:spPr>
          <a:xfrm>
            <a:off x="1629840" y="3095154"/>
            <a:ext cx="4572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3"/>
          <p:cNvSpPr txBox="1">
            <a:spLocks noGrp="1"/>
          </p:cNvSpPr>
          <p:nvPr>
            <p:ph type="title" idx="17" hasCustomPrompt="1"/>
          </p:nvPr>
        </p:nvSpPr>
        <p:spPr>
          <a:xfrm>
            <a:off x="4348151" y="1387508"/>
            <a:ext cx="4572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7" name="Google Shape;587;p13"/>
          <p:cNvSpPr txBox="1">
            <a:spLocks noGrp="1"/>
          </p:cNvSpPr>
          <p:nvPr>
            <p:ph type="title" idx="18" hasCustomPrompt="1"/>
          </p:nvPr>
        </p:nvSpPr>
        <p:spPr>
          <a:xfrm>
            <a:off x="4348151" y="3095154"/>
            <a:ext cx="4572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13"/>
          <p:cNvSpPr txBox="1">
            <a:spLocks noGrp="1"/>
          </p:cNvSpPr>
          <p:nvPr>
            <p:ph type="title" idx="19" hasCustomPrompt="1"/>
          </p:nvPr>
        </p:nvSpPr>
        <p:spPr>
          <a:xfrm>
            <a:off x="7056960" y="1387508"/>
            <a:ext cx="4572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9" name="Google Shape;589;p13"/>
          <p:cNvSpPr txBox="1">
            <a:spLocks noGrp="1"/>
          </p:cNvSpPr>
          <p:nvPr>
            <p:ph type="title" idx="20" hasCustomPrompt="1"/>
          </p:nvPr>
        </p:nvSpPr>
        <p:spPr>
          <a:xfrm>
            <a:off x="7056960" y="3095154"/>
            <a:ext cx="4572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0" name="Google Shape;590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/>
          <p:nvPr/>
        </p:nvSpPr>
        <p:spPr>
          <a:xfrm flipH="1">
            <a:off x="8091954" y="-511275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3"/>
          <p:cNvSpPr/>
          <p:nvPr/>
        </p:nvSpPr>
        <p:spPr>
          <a:xfrm flipH="1">
            <a:off x="7457904" y="12160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3"/>
          <p:cNvSpPr/>
          <p:nvPr/>
        </p:nvSpPr>
        <p:spPr>
          <a:xfrm flipH="1">
            <a:off x="258629" y="22037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3"/>
          <p:cNvSpPr/>
          <p:nvPr/>
        </p:nvSpPr>
        <p:spPr>
          <a:xfrm flipH="1">
            <a:off x="214853" y="844650"/>
            <a:ext cx="286800" cy="286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3"/>
          <p:cNvSpPr/>
          <p:nvPr/>
        </p:nvSpPr>
        <p:spPr>
          <a:xfrm flipH="1">
            <a:off x="8720604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3"/>
          <p:cNvSpPr/>
          <p:nvPr/>
        </p:nvSpPr>
        <p:spPr>
          <a:xfrm flipH="1">
            <a:off x="8568954" y="29425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3"/>
          <p:cNvSpPr/>
          <p:nvPr/>
        </p:nvSpPr>
        <p:spPr>
          <a:xfrm>
            <a:off x="8320754" y="3558272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3"/>
          <p:cNvSpPr/>
          <p:nvPr/>
        </p:nvSpPr>
        <p:spPr>
          <a:xfrm>
            <a:off x="8107163" y="215851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3"/>
          <p:cNvSpPr/>
          <p:nvPr/>
        </p:nvSpPr>
        <p:spPr>
          <a:xfrm>
            <a:off x="8698825" y="1721851"/>
            <a:ext cx="222924" cy="222948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3"/>
          <p:cNvSpPr/>
          <p:nvPr/>
        </p:nvSpPr>
        <p:spPr>
          <a:xfrm>
            <a:off x="100425" y="1636126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3"/>
          <p:cNvSpPr/>
          <p:nvPr/>
        </p:nvSpPr>
        <p:spPr>
          <a:xfrm>
            <a:off x="7943700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3"/>
          <p:cNvSpPr/>
          <p:nvPr/>
        </p:nvSpPr>
        <p:spPr>
          <a:xfrm>
            <a:off x="8752500" y="11945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3"/>
          <p:cNvSpPr/>
          <p:nvPr/>
        </p:nvSpPr>
        <p:spPr>
          <a:xfrm>
            <a:off x="142725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3"/>
          <p:cNvSpPr/>
          <p:nvPr/>
        </p:nvSpPr>
        <p:spPr>
          <a:xfrm>
            <a:off x="418950" y="37567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13"/>
          <p:cNvGrpSpPr/>
          <p:nvPr/>
        </p:nvGrpSpPr>
        <p:grpSpPr>
          <a:xfrm>
            <a:off x="307748" y="362933"/>
            <a:ext cx="810951" cy="811880"/>
            <a:chOff x="3399297" y="-1686975"/>
            <a:chExt cx="1003777" cy="1004926"/>
          </a:xfrm>
        </p:grpSpPr>
        <p:sp>
          <p:nvSpPr>
            <p:cNvPr id="606" name="Google Shape;606;p13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5"/>
          <p:cNvSpPr/>
          <p:nvPr/>
        </p:nvSpPr>
        <p:spPr>
          <a:xfrm flipH="1">
            <a:off x="1643271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5"/>
          <p:cNvSpPr/>
          <p:nvPr/>
        </p:nvSpPr>
        <p:spPr>
          <a:xfrm flipH="1">
            <a:off x="415221" y="35402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5"/>
          <p:cNvSpPr/>
          <p:nvPr/>
        </p:nvSpPr>
        <p:spPr>
          <a:xfrm flipH="1">
            <a:off x="415221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15"/>
          <p:cNvGrpSpPr/>
          <p:nvPr/>
        </p:nvGrpSpPr>
        <p:grpSpPr>
          <a:xfrm flipH="1">
            <a:off x="160921" y="423908"/>
            <a:ext cx="810951" cy="811880"/>
            <a:chOff x="3399297" y="-1686975"/>
            <a:chExt cx="1003777" cy="1004926"/>
          </a:xfrm>
        </p:grpSpPr>
        <p:sp>
          <p:nvSpPr>
            <p:cNvPr id="672" name="Google Shape;672;p15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15"/>
          <p:cNvSpPr/>
          <p:nvPr/>
        </p:nvSpPr>
        <p:spPr>
          <a:xfrm flipH="1">
            <a:off x="7079421" y="12160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5"/>
          <p:cNvSpPr/>
          <p:nvPr/>
        </p:nvSpPr>
        <p:spPr>
          <a:xfrm flipH="1">
            <a:off x="4834571" y="-28692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5"/>
          <p:cNvSpPr/>
          <p:nvPr/>
        </p:nvSpPr>
        <p:spPr>
          <a:xfrm flipH="1">
            <a:off x="2453021" y="-511275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5"/>
          <p:cNvSpPr/>
          <p:nvPr/>
        </p:nvSpPr>
        <p:spPr>
          <a:xfrm flipH="1">
            <a:off x="4072821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5"/>
          <p:cNvSpPr/>
          <p:nvPr/>
        </p:nvSpPr>
        <p:spPr>
          <a:xfrm flipH="1">
            <a:off x="910521" y="300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5"/>
          <p:cNvSpPr/>
          <p:nvPr/>
        </p:nvSpPr>
        <p:spPr>
          <a:xfrm flipH="1">
            <a:off x="8723121" y="-37940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5"/>
          <p:cNvSpPr/>
          <p:nvPr/>
        </p:nvSpPr>
        <p:spPr>
          <a:xfrm flipH="1">
            <a:off x="8723121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5"/>
          <p:cNvSpPr/>
          <p:nvPr/>
        </p:nvSpPr>
        <p:spPr>
          <a:xfrm flipH="1">
            <a:off x="8571471" y="29425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5"/>
          <p:cNvSpPr/>
          <p:nvPr/>
        </p:nvSpPr>
        <p:spPr>
          <a:xfrm>
            <a:off x="8538897" y="3806822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5"/>
          <p:cNvSpPr/>
          <p:nvPr/>
        </p:nvSpPr>
        <p:spPr>
          <a:xfrm flipH="1">
            <a:off x="8799423" y="15006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5"/>
          <p:cNvSpPr/>
          <p:nvPr/>
        </p:nvSpPr>
        <p:spPr>
          <a:xfrm flipH="1">
            <a:off x="8578146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5"/>
          <p:cNvSpPr/>
          <p:nvPr/>
        </p:nvSpPr>
        <p:spPr>
          <a:xfrm flipH="1">
            <a:off x="8835321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15"/>
          <p:cNvGrpSpPr/>
          <p:nvPr/>
        </p:nvGrpSpPr>
        <p:grpSpPr>
          <a:xfrm flipH="1">
            <a:off x="8496207" y="2899165"/>
            <a:ext cx="597548" cy="598233"/>
            <a:chOff x="3399297" y="-1686975"/>
            <a:chExt cx="1003777" cy="1004926"/>
          </a:xfrm>
        </p:grpSpPr>
        <p:sp>
          <p:nvSpPr>
            <p:cNvPr id="720" name="Google Shape;720;p15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15"/>
          <p:cNvSpPr/>
          <p:nvPr/>
        </p:nvSpPr>
        <p:spPr>
          <a:xfrm flipH="1">
            <a:off x="8835321" y="7066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5"/>
          <p:cNvSpPr/>
          <p:nvPr/>
        </p:nvSpPr>
        <p:spPr>
          <a:xfrm rot="5400000" flipH="1">
            <a:off x="-581314" y="1859102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5"/>
          <p:cNvSpPr/>
          <p:nvPr/>
        </p:nvSpPr>
        <p:spPr>
          <a:xfrm flipH="1">
            <a:off x="7145996" y="4729250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5"/>
          <p:cNvSpPr/>
          <p:nvPr/>
        </p:nvSpPr>
        <p:spPr>
          <a:xfrm flipH="1">
            <a:off x="4534221" y="46681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5"/>
          <p:cNvSpPr/>
          <p:nvPr/>
        </p:nvSpPr>
        <p:spPr>
          <a:xfrm flipH="1">
            <a:off x="7855696" y="47292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5"/>
          <p:cNvSpPr/>
          <p:nvPr/>
        </p:nvSpPr>
        <p:spPr>
          <a:xfrm flipH="1">
            <a:off x="5231623" y="46680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7"/>
          <p:cNvSpPr txBox="1">
            <a:spLocks noGrp="1"/>
          </p:cNvSpPr>
          <p:nvPr>
            <p:ph type="title"/>
          </p:nvPr>
        </p:nvSpPr>
        <p:spPr>
          <a:xfrm>
            <a:off x="721650" y="1853203"/>
            <a:ext cx="4148100" cy="648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17"/>
          <p:cNvSpPr txBox="1">
            <a:spLocks noGrp="1"/>
          </p:cNvSpPr>
          <p:nvPr>
            <p:ph type="subTitle" idx="1"/>
          </p:nvPr>
        </p:nvSpPr>
        <p:spPr>
          <a:xfrm>
            <a:off x="720000" y="2570897"/>
            <a:ext cx="41514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17"/>
          <p:cNvSpPr/>
          <p:nvPr/>
        </p:nvSpPr>
        <p:spPr>
          <a:xfrm>
            <a:off x="3430550" y="-61800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7"/>
          <p:cNvSpPr/>
          <p:nvPr/>
        </p:nvSpPr>
        <p:spPr>
          <a:xfrm>
            <a:off x="1062100" y="22470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7"/>
          <p:cNvSpPr/>
          <p:nvPr/>
        </p:nvSpPr>
        <p:spPr>
          <a:xfrm>
            <a:off x="290175" y="177900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7"/>
          <p:cNvSpPr/>
          <p:nvPr/>
        </p:nvSpPr>
        <p:spPr>
          <a:xfrm>
            <a:off x="2499450" y="85061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7"/>
          <p:cNvSpPr/>
          <p:nvPr/>
        </p:nvSpPr>
        <p:spPr>
          <a:xfrm>
            <a:off x="4971900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7"/>
          <p:cNvSpPr/>
          <p:nvPr/>
        </p:nvSpPr>
        <p:spPr>
          <a:xfrm>
            <a:off x="6153000" y="2247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7"/>
          <p:cNvSpPr/>
          <p:nvPr/>
        </p:nvSpPr>
        <p:spPr>
          <a:xfrm>
            <a:off x="244200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7"/>
          <p:cNvSpPr/>
          <p:nvPr/>
        </p:nvSpPr>
        <p:spPr>
          <a:xfrm>
            <a:off x="466575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7"/>
          <p:cNvSpPr/>
          <p:nvPr/>
        </p:nvSpPr>
        <p:spPr>
          <a:xfrm>
            <a:off x="368100" y="15162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17"/>
          <p:cNvGrpSpPr/>
          <p:nvPr/>
        </p:nvGrpSpPr>
        <p:grpSpPr>
          <a:xfrm>
            <a:off x="114623" y="4061725"/>
            <a:ext cx="826911" cy="827858"/>
            <a:chOff x="3399297" y="-1686975"/>
            <a:chExt cx="1003777" cy="1004926"/>
          </a:xfrm>
        </p:grpSpPr>
        <p:sp>
          <p:nvSpPr>
            <p:cNvPr id="871" name="Google Shape;871;p17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17"/>
          <p:cNvSpPr/>
          <p:nvPr/>
        </p:nvSpPr>
        <p:spPr>
          <a:xfrm>
            <a:off x="1758750" y="4811325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7"/>
          <p:cNvSpPr/>
          <p:nvPr/>
        </p:nvSpPr>
        <p:spPr>
          <a:xfrm>
            <a:off x="2831675" y="45012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7"/>
          <p:cNvSpPr/>
          <p:nvPr/>
        </p:nvSpPr>
        <p:spPr>
          <a:xfrm>
            <a:off x="7582250" y="4325202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7"/>
          <p:cNvSpPr/>
          <p:nvPr/>
        </p:nvSpPr>
        <p:spPr>
          <a:xfrm>
            <a:off x="7092075" y="486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17"/>
          <p:cNvSpPr/>
          <p:nvPr/>
        </p:nvSpPr>
        <p:spPr>
          <a:xfrm>
            <a:off x="8606250" y="2142776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17"/>
          <p:cNvSpPr/>
          <p:nvPr/>
        </p:nvSpPr>
        <p:spPr>
          <a:xfrm>
            <a:off x="8783100" y="16009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0"/>
          <p:cNvSpPr/>
          <p:nvPr/>
        </p:nvSpPr>
        <p:spPr>
          <a:xfrm>
            <a:off x="1619550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0"/>
          <p:cNvSpPr txBox="1">
            <a:spLocks noGrp="1"/>
          </p:cNvSpPr>
          <p:nvPr>
            <p:ph type="body" idx="1"/>
          </p:nvPr>
        </p:nvSpPr>
        <p:spPr>
          <a:xfrm>
            <a:off x="2236500" y="1863125"/>
            <a:ext cx="4671000" cy="24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33" name="Google Shape;1033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0"/>
          <p:cNvSpPr/>
          <p:nvPr/>
        </p:nvSpPr>
        <p:spPr>
          <a:xfrm rot="10800000">
            <a:off x="287204" y="4479000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0"/>
          <p:cNvSpPr/>
          <p:nvPr/>
        </p:nvSpPr>
        <p:spPr>
          <a:xfrm rot="10800000">
            <a:off x="66868" y="22125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0"/>
          <p:cNvSpPr/>
          <p:nvPr/>
        </p:nvSpPr>
        <p:spPr>
          <a:xfrm rot="10800000">
            <a:off x="278881" y="2723718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0"/>
          <p:cNvSpPr/>
          <p:nvPr/>
        </p:nvSpPr>
        <p:spPr>
          <a:xfrm rot="10800000">
            <a:off x="441279" y="14357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0"/>
          <p:cNvSpPr/>
          <p:nvPr/>
        </p:nvSpPr>
        <p:spPr>
          <a:xfrm rot="10800000">
            <a:off x="441279" y="2165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20"/>
          <p:cNvGrpSpPr/>
          <p:nvPr/>
        </p:nvGrpSpPr>
        <p:grpSpPr>
          <a:xfrm rot="10800000">
            <a:off x="97304" y="3289600"/>
            <a:ext cx="810951" cy="811880"/>
            <a:chOff x="3399297" y="-1686975"/>
            <a:chExt cx="1003777" cy="1004926"/>
          </a:xfrm>
        </p:grpSpPr>
        <p:sp>
          <p:nvSpPr>
            <p:cNvPr id="1040" name="Google Shape;1040;p20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20"/>
          <p:cNvSpPr/>
          <p:nvPr/>
        </p:nvSpPr>
        <p:spPr>
          <a:xfrm rot="10800000">
            <a:off x="7739529" y="476755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0"/>
          <p:cNvSpPr/>
          <p:nvPr/>
        </p:nvSpPr>
        <p:spPr>
          <a:xfrm rot="10800000">
            <a:off x="8749179" y="2585429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20"/>
          <p:cNvSpPr/>
          <p:nvPr/>
        </p:nvSpPr>
        <p:spPr>
          <a:xfrm rot="10800000">
            <a:off x="8597529" y="1756858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20"/>
          <p:cNvSpPr/>
          <p:nvPr/>
        </p:nvSpPr>
        <p:spPr>
          <a:xfrm rot="10800000" flipH="1">
            <a:off x="8349329" y="31659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0"/>
          <p:cNvSpPr/>
          <p:nvPr/>
        </p:nvSpPr>
        <p:spPr>
          <a:xfrm rot="10800000">
            <a:off x="8407103" y="4025302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20"/>
          <p:cNvSpPr/>
          <p:nvPr/>
        </p:nvSpPr>
        <p:spPr>
          <a:xfrm rot="10800000">
            <a:off x="8604204" y="30645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20"/>
          <p:cNvSpPr/>
          <p:nvPr/>
        </p:nvSpPr>
        <p:spPr>
          <a:xfrm rot="10800000">
            <a:off x="8861379" y="11595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2" name="Google Shape;1082;p20"/>
          <p:cNvGrpSpPr/>
          <p:nvPr/>
        </p:nvGrpSpPr>
        <p:grpSpPr>
          <a:xfrm rot="10800000">
            <a:off x="8522265" y="1677777"/>
            <a:ext cx="597548" cy="598233"/>
            <a:chOff x="3399297" y="-1686975"/>
            <a:chExt cx="1003777" cy="1004926"/>
          </a:xfrm>
        </p:grpSpPr>
        <p:sp>
          <p:nvSpPr>
            <p:cNvPr id="1083" name="Google Shape;1083;p20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20"/>
          <p:cNvSpPr/>
          <p:nvPr/>
        </p:nvSpPr>
        <p:spPr>
          <a:xfrm rot="10800000">
            <a:off x="7946056" y="230820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/>
          <p:nvPr/>
        </p:nvSpPr>
        <p:spPr>
          <a:xfrm rot="10800000">
            <a:off x="7105479" y="485317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0"/>
          <p:cNvSpPr/>
          <p:nvPr/>
        </p:nvSpPr>
        <p:spPr>
          <a:xfrm rot="10800000">
            <a:off x="4098879" y="487427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0"/>
          <p:cNvSpPr/>
          <p:nvPr/>
        </p:nvSpPr>
        <p:spPr>
          <a:xfrm rot="10800000">
            <a:off x="936579" y="475127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3"/>
          <p:cNvSpPr/>
          <p:nvPr/>
        </p:nvSpPr>
        <p:spPr>
          <a:xfrm>
            <a:off x="1619550" y="469775"/>
            <a:ext cx="5904900" cy="59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23"/>
          <p:cNvSpPr txBox="1">
            <a:spLocks noGrp="1"/>
          </p:cNvSpPr>
          <p:nvPr>
            <p:ph type="title"/>
          </p:nvPr>
        </p:nvSpPr>
        <p:spPr>
          <a:xfrm>
            <a:off x="781857" y="2734307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2" name="Google Shape;1242;p23"/>
          <p:cNvSpPr txBox="1">
            <a:spLocks noGrp="1"/>
          </p:cNvSpPr>
          <p:nvPr>
            <p:ph type="subTitle" idx="1"/>
          </p:nvPr>
        </p:nvSpPr>
        <p:spPr>
          <a:xfrm>
            <a:off x="704007" y="3102861"/>
            <a:ext cx="23310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23"/>
          <p:cNvSpPr txBox="1">
            <a:spLocks noGrp="1"/>
          </p:cNvSpPr>
          <p:nvPr>
            <p:ph type="title" idx="2"/>
          </p:nvPr>
        </p:nvSpPr>
        <p:spPr>
          <a:xfrm>
            <a:off x="3484350" y="2734307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4" name="Google Shape;1244;p23"/>
          <p:cNvSpPr txBox="1">
            <a:spLocks noGrp="1"/>
          </p:cNvSpPr>
          <p:nvPr>
            <p:ph type="subTitle" idx="3"/>
          </p:nvPr>
        </p:nvSpPr>
        <p:spPr>
          <a:xfrm>
            <a:off x="3406500" y="3102861"/>
            <a:ext cx="23310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23"/>
          <p:cNvSpPr txBox="1">
            <a:spLocks noGrp="1"/>
          </p:cNvSpPr>
          <p:nvPr>
            <p:ph type="title" idx="4"/>
          </p:nvPr>
        </p:nvSpPr>
        <p:spPr>
          <a:xfrm>
            <a:off x="6186843" y="2734307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6" name="Google Shape;1246;p23"/>
          <p:cNvSpPr txBox="1">
            <a:spLocks noGrp="1"/>
          </p:cNvSpPr>
          <p:nvPr>
            <p:ph type="subTitle" idx="5"/>
          </p:nvPr>
        </p:nvSpPr>
        <p:spPr>
          <a:xfrm>
            <a:off x="6108993" y="3102861"/>
            <a:ext cx="23310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3"/>
          <p:cNvSpPr/>
          <p:nvPr/>
        </p:nvSpPr>
        <p:spPr>
          <a:xfrm flipH="1">
            <a:off x="8736368" y="2389345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23"/>
          <p:cNvSpPr/>
          <p:nvPr/>
        </p:nvSpPr>
        <p:spPr>
          <a:xfrm flipH="1">
            <a:off x="8584718" y="2942517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23"/>
          <p:cNvSpPr/>
          <p:nvPr/>
        </p:nvSpPr>
        <p:spPr>
          <a:xfrm>
            <a:off x="8336519" y="3558272"/>
            <a:ext cx="829696" cy="1585244"/>
          </a:xfrm>
          <a:custGeom>
            <a:avLst/>
            <a:gdLst/>
            <a:ahLst/>
            <a:cxnLst/>
            <a:rect l="l" t="t" r="r" b="b"/>
            <a:pathLst>
              <a:path w="5248" h="10027" extrusionOk="0">
                <a:moveTo>
                  <a:pt x="5247" y="1"/>
                </a:moveTo>
                <a:lnTo>
                  <a:pt x="4974" y="20"/>
                </a:lnTo>
                <a:lnTo>
                  <a:pt x="4701" y="40"/>
                </a:lnTo>
                <a:lnTo>
                  <a:pt x="4447" y="79"/>
                </a:lnTo>
                <a:lnTo>
                  <a:pt x="4174" y="118"/>
                </a:lnTo>
                <a:lnTo>
                  <a:pt x="3921" y="196"/>
                </a:lnTo>
                <a:lnTo>
                  <a:pt x="3687" y="274"/>
                </a:lnTo>
                <a:lnTo>
                  <a:pt x="3433" y="352"/>
                </a:lnTo>
                <a:lnTo>
                  <a:pt x="3199" y="449"/>
                </a:lnTo>
                <a:lnTo>
                  <a:pt x="2965" y="566"/>
                </a:lnTo>
                <a:lnTo>
                  <a:pt x="2731" y="683"/>
                </a:lnTo>
                <a:lnTo>
                  <a:pt x="2516" y="800"/>
                </a:lnTo>
                <a:lnTo>
                  <a:pt x="2302" y="956"/>
                </a:lnTo>
                <a:lnTo>
                  <a:pt x="2107" y="1093"/>
                </a:lnTo>
                <a:lnTo>
                  <a:pt x="1912" y="1249"/>
                </a:lnTo>
                <a:lnTo>
                  <a:pt x="1717" y="1424"/>
                </a:lnTo>
                <a:lnTo>
                  <a:pt x="1541" y="1600"/>
                </a:lnTo>
                <a:lnTo>
                  <a:pt x="1366" y="1795"/>
                </a:lnTo>
                <a:lnTo>
                  <a:pt x="1190" y="1990"/>
                </a:lnTo>
                <a:lnTo>
                  <a:pt x="1053" y="2185"/>
                </a:lnTo>
                <a:lnTo>
                  <a:pt x="897" y="2380"/>
                </a:lnTo>
                <a:lnTo>
                  <a:pt x="761" y="2614"/>
                </a:lnTo>
                <a:lnTo>
                  <a:pt x="644" y="2829"/>
                </a:lnTo>
                <a:lnTo>
                  <a:pt x="527" y="3063"/>
                </a:lnTo>
                <a:lnTo>
                  <a:pt x="410" y="3297"/>
                </a:lnTo>
                <a:lnTo>
                  <a:pt x="332" y="3531"/>
                </a:lnTo>
                <a:lnTo>
                  <a:pt x="234" y="3785"/>
                </a:lnTo>
                <a:lnTo>
                  <a:pt x="176" y="4019"/>
                </a:lnTo>
                <a:lnTo>
                  <a:pt x="117" y="4272"/>
                </a:lnTo>
                <a:lnTo>
                  <a:pt x="78" y="4545"/>
                </a:lnTo>
                <a:lnTo>
                  <a:pt x="39" y="4799"/>
                </a:lnTo>
                <a:lnTo>
                  <a:pt x="20" y="5072"/>
                </a:lnTo>
                <a:lnTo>
                  <a:pt x="0" y="5345"/>
                </a:lnTo>
                <a:lnTo>
                  <a:pt x="20" y="5716"/>
                </a:lnTo>
                <a:lnTo>
                  <a:pt x="59" y="6086"/>
                </a:lnTo>
                <a:lnTo>
                  <a:pt x="117" y="6437"/>
                </a:lnTo>
                <a:lnTo>
                  <a:pt x="215" y="6789"/>
                </a:lnTo>
                <a:lnTo>
                  <a:pt x="312" y="7140"/>
                </a:lnTo>
                <a:lnTo>
                  <a:pt x="449" y="7471"/>
                </a:lnTo>
                <a:lnTo>
                  <a:pt x="605" y="7783"/>
                </a:lnTo>
                <a:lnTo>
                  <a:pt x="761" y="8095"/>
                </a:lnTo>
                <a:lnTo>
                  <a:pt x="956" y="8388"/>
                </a:lnTo>
                <a:lnTo>
                  <a:pt x="1170" y="8661"/>
                </a:lnTo>
                <a:lnTo>
                  <a:pt x="1385" y="8934"/>
                </a:lnTo>
                <a:lnTo>
                  <a:pt x="1639" y="9188"/>
                </a:lnTo>
                <a:lnTo>
                  <a:pt x="1892" y="9422"/>
                </a:lnTo>
                <a:lnTo>
                  <a:pt x="2165" y="9636"/>
                </a:lnTo>
                <a:lnTo>
                  <a:pt x="2458" y="9831"/>
                </a:lnTo>
                <a:lnTo>
                  <a:pt x="2750" y="10026"/>
                </a:lnTo>
                <a:lnTo>
                  <a:pt x="5247" y="10026"/>
                </a:lnTo>
                <a:lnTo>
                  <a:pt x="5247" y="1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3"/>
          <p:cNvSpPr/>
          <p:nvPr/>
        </p:nvSpPr>
        <p:spPr>
          <a:xfrm flipH="1">
            <a:off x="8241892" y="350176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3"/>
          <p:cNvSpPr/>
          <p:nvPr/>
        </p:nvSpPr>
        <p:spPr>
          <a:xfrm flipH="1">
            <a:off x="8812670" y="150069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3"/>
          <p:cNvSpPr/>
          <p:nvPr/>
        </p:nvSpPr>
        <p:spPr>
          <a:xfrm flipH="1">
            <a:off x="8848568" y="3892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23"/>
          <p:cNvGrpSpPr/>
          <p:nvPr/>
        </p:nvGrpSpPr>
        <p:grpSpPr>
          <a:xfrm flipH="1">
            <a:off x="8509454" y="2899165"/>
            <a:ext cx="597548" cy="598233"/>
            <a:chOff x="3399297" y="-1686975"/>
            <a:chExt cx="1003777" cy="1004926"/>
          </a:xfrm>
        </p:grpSpPr>
        <p:sp>
          <p:nvSpPr>
            <p:cNvPr id="1255" name="Google Shape;1255;p23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23"/>
          <p:cNvSpPr/>
          <p:nvPr/>
        </p:nvSpPr>
        <p:spPr>
          <a:xfrm flipH="1">
            <a:off x="7726718" y="-511275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23"/>
          <p:cNvSpPr/>
          <p:nvPr/>
        </p:nvSpPr>
        <p:spPr>
          <a:xfrm flipH="1">
            <a:off x="7092668" y="121600"/>
            <a:ext cx="200400" cy="2004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23"/>
          <p:cNvSpPr/>
          <p:nvPr/>
        </p:nvSpPr>
        <p:spPr>
          <a:xfrm flipH="1">
            <a:off x="274393" y="220375"/>
            <a:ext cx="475800" cy="4758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3"/>
          <p:cNvSpPr/>
          <p:nvPr/>
        </p:nvSpPr>
        <p:spPr>
          <a:xfrm flipH="1">
            <a:off x="4086068" y="177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23"/>
          <p:cNvSpPr/>
          <p:nvPr/>
        </p:nvSpPr>
        <p:spPr>
          <a:xfrm flipH="1">
            <a:off x="923768" y="300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23"/>
          <p:cNvSpPr/>
          <p:nvPr/>
        </p:nvSpPr>
        <p:spPr>
          <a:xfrm flipH="1">
            <a:off x="-531457" y="812700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23"/>
          <p:cNvSpPr/>
          <p:nvPr/>
        </p:nvSpPr>
        <p:spPr>
          <a:xfrm flipH="1">
            <a:off x="54058" y="4325202"/>
            <a:ext cx="1544660" cy="827848"/>
          </a:xfrm>
          <a:custGeom>
            <a:avLst/>
            <a:gdLst/>
            <a:ahLst/>
            <a:cxnLst/>
            <a:rect l="l" t="t" r="r" b="b"/>
            <a:pathLst>
              <a:path w="5424" h="2907" extrusionOk="0">
                <a:moveTo>
                  <a:pt x="2712" y="0"/>
                </a:moveTo>
                <a:lnTo>
                  <a:pt x="2439" y="20"/>
                </a:lnTo>
                <a:lnTo>
                  <a:pt x="2166" y="59"/>
                </a:lnTo>
                <a:lnTo>
                  <a:pt x="1912" y="137"/>
                </a:lnTo>
                <a:lnTo>
                  <a:pt x="1659" y="215"/>
                </a:lnTo>
                <a:lnTo>
                  <a:pt x="1425" y="332"/>
                </a:lnTo>
                <a:lnTo>
                  <a:pt x="1191" y="468"/>
                </a:lnTo>
                <a:lnTo>
                  <a:pt x="996" y="624"/>
                </a:lnTo>
                <a:lnTo>
                  <a:pt x="801" y="800"/>
                </a:lnTo>
                <a:lnTo>
                  <a:pt x="625" y="995"/>
                </a:lnTo>
                <a:lnTo>
                  <a:pt x="469" y="1209"/>
                </a:lnTo>
                <a:lnTo>
                  <a:pt x="332" y="1424"/>
                </a:lnTo>
                <a:lnTo>
                  <a:pt x="215" y="1658"/>
                </a:lnTo>
                <a:lnTo>
                  <a:pt x="118" y="1912"/>
                </a:lnTo>
                <a:lnTo>
                  <a:pt x="59" y="2185"/>
                </a:lnTo>
                <a:lnTo>
                  <a:pt x="20" y="2438"/>
                </a:lnTo>
                <a:lnTo>
                  <a:pt x="1" y="2731"/>
                </a:lnTo>
                <a:lnTo>
                  <a:pt x="1" y="2906"/>
                </a:lnTo>
                <a:lnTo>
                  <a:pt x="5423" y="2906"/>
                </a:lnTo>
                <a:lnTo>
                  <a:pt x="5423" y="2731"/>
                </a:lnTo>
                <a:lnTo>
                  <a:pt x="5423" y="2438"/>
                </a:lnTo>
                <a:lnTo>
                  <a:pt x="5384" y="2185"/>
                </a:lnTo>
                <a:lnTo>
                  <a:pt x="5306" y="1912"/>
                </a:lnTo>
                <a:lnTo>
                  <a:pt x="5209" y="1658"/>
                </a:lnTo>
                <a:lnTo>
                  <a:pt x="5111" y="1424"/>
                </a:lnTo>
                <a:lnTo>
                  <a:pt x="4975" y="1209"/>
                </a:lnTo>
                <a:lnTo>
                  <a:pt x="4819" y="995"/>
                </a:lnTo>
                <a:lnTo>
                  <a:pt x="4643" y="800"/>
                </a:lnTo>
                <a:lnTo>
                  <a:pt x="4448" y="624"/>
                </a:lnTo>
                <a:lnTo>
                  <a:pt x="4234" y="468"/>
                </a:lnTo>
                <a:lnTo>
                  <a:pt x="4019" y="332"/>
                </a:lnTo>
                <a:lnTo>
                  <a:pt x="3766" y="215"/>
                </a:lnTo>
                <a:lnTo>
                  <a:pt x="3531" y="137"/>
                </a:lnTo>
                <a:lnTo>
                  <a:pt x="3258" y="59"/>
                </a:lnTo>
                <a:lnTo>
                  <a:pt x="2985" y="20"/>
                </a:lnTo>
                <a:lnTo>
                  <a:pt x="2712" y="0"/>
                </a:lnTo>
                <a:close/>
              </a:path>
            </a:pathLst>
          </a:cu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23"/>
          <p:cNvSpPr/>
          <p:nvPr/>
        </p:nvSpPr>
        <p:spPr>
          <a:xfrm flipH="1">
            <a:off x="266070" y="2142776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23"/>
          <p:cNvSpPr/>
          <p:nvPr/>
        </p:nvSpPr>
        <p:spPr>
          <a:xfrm flipH="1">
            <a:off x="428468" y="36164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3"/>
          <p:cNvSpPr/>
          <p:nvPr/>
        </p:nvSpPr>
        <p:spPr>
          <a:xfrm flipH="1">
            <a:off x="428468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0" name="Google Shape;1300;p23"/>
          <p:cNvGrpSpPr/>
          <p:nvPr/>
        </p:nvGrpSpPr>
        <p:grpSpPr>
          <a:xfrm flipH="1">
            <a:off x="191293" y="539495"/>
            <a:ext cx="810951" cy="811880"/>
            <a:chOff x="3399297" y="-1686975"/>
            <a:chExt cx="1003777" cy="1004926"/>
          </a:xfrm>
        </p:grpSpPr>
        <p:sp>
          <p:nvSpPr>
            <p:cNvPr id="1301" name="Google Shape;1301;p23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6" name="Google Shape;1336;p23"/>
          <p:cNvSpPr/>
          <p:nvPr/>
        </p:nvSpPr>
        <p:spPr>
          <a:xfrm flipH="1">
            <a:off x="8591393" y="19876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tr"/>
              <a:buNone/>
              <a:defRPr sz="2800" b="1">
                <a:solidFill>
                  <a:schemeClr val="dk1"/>
                </a:solidFill>
                <a:latin typeface="Mitr"/>
                <a:ea typeface="Mitr"/>
                <a:cs typeface="Mitr"/>
                <a:sym typeface="Mit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 Black"/>
              <a:buNone/>
              <a:defRPr sz="3500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 Black"/>
              <a:buNone/>
              <a:defRPr sz="3500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 Black"/>
              <a:buNone/>
              <a:defRPr sz="3500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 Black"/>
              <a:buNone/>
              <a:defRPr sz="3500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 Black"/>
              <a:buNone/>
              <a:defRPr sz="3500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 Black"/>
              <a:buNone/>
              <a:defRPr sz="3500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 Black"/>
              <a:buNone/>
              <a:defRPr sz="3500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aven Pro Black"/>
              <a:buNone/>
              <a:defRPr sz="3500">
                <a:solidFill>
                  <a:schemeClr val="dk2"/>
                </a:solidFill>
                <a:latin typeface="Maven Pro Black"/>
                <a:ea typeface="Maven Pro Black"/>
                <a:cs typeface="Maven Pro Black"/>
                <a:sym typeface="Maven Pr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●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○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■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●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○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■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●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○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loo 2"/>
              <a:buChar char="■"/>
              <a:defRPr sz="16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1" r:id="rId6"/>
    <p:sldLayoutId id="2147483663" r:id="rId7"/>
    <p:sldLayoutId id="2147483666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6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6"/>
          <p:cNvSpPr txBox="1">
            <a:spLocks noGrp="1"/>
          </p:cNvSpPr>
          <p:nvPr>
            <p:ph type="subTitle" idx="1"/>
          </p:nvPr>
        </p:nvSpPr>
        <p:spPr>
          <a:xfrm>
            <a:off x="312621" y="3295144"/>
            <a:ext cx="5075493" cy="840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Prasetyo Widyantoro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Ex Data Analyst Propertree.id (Internship)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Teaching Assistant PROA and TA Digital Talent Scholarsip</a:t>
            </a:r>
            <a:endParaRPr lang="en" sz="1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30" name="Google Shape;1930;p36"/>
          <p:cNvSpPr/>
          <p:nvPr/>
        </p:nvSpPr>
        <p:spPr>
          <a:xfrm>
            <a:off x="366549" y="1687416"/>
            <a:ext cx="6203215" cy="6235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 smtClean="0">
                <a:ln w="9525" cap="flat" cmpd="sng">
                  <a:solidFill>
                    <a:srgbClr val="2D2F4F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Mitr"/>
              </a:rPr>
              <a:t>Eksplorasi</a:t>
            </a:r>
            <a:r>
              <a:rPr lang="en-US" b="1" i="0" dirty="0" smtClean="0">
                <a:ln w="9525" cap="flat" cmpd="sng">
                  <a:solidFill>
                    <a:srgbClr val="2D2F4F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Mitr"/>
              </a:rPr>
              <a:t>  </a:t>
            </a:r>
            <a:r>
              <a:rPr lang="en-US" b="1" i="0" dirty="0" err="1" smtClean="0">
                <a:ln w="9525" cap="flat" cmpd="sng">
                  <a:solidFill>
                    <a:srgbClr val="2D2F4F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Mitr"/>
              </a:rPr>
              <a:t>dan</a:t>
            </a:r>
            <a:r>
              <a:rPr lang="en-US" b="1" i="0" dirty="0" smtClean="0">
                <a:ln w="9525" cap="flat" cmpd="sng">
                  <a:solidFill>
                    <a:srgbClr val="2D2F4F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Mitr"/>
              </a:rPr>
              <a:t> </a:t>
            </a:r>
            <a:r>
              <a:rPr lang="en-US" b="1" i="0" dirty="0" err="1" smtClean="0">
                <a:ln w="9525" cap="flat" cmpd="sng">
                  <a:solidFill>
                    <a:srgbClr val="2D2F4F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Mitr"/>
              </a:rPr>
              <a:t>Visualisasi</a:t>
            </a:r>
            <a:r>
              <a:rPr lang="en-US" b="1" i="0" dirty="0" smtClean="0">
                <a:ln w="9525" cap="flat" cmpd="sng">
                  <a:solidFill>
                    <a:srgbClr val="2D2F4F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Mitr"/>
              </a:rPr>
              <a:t> </a:t>
            </a:r>
            <a:endParaRPr b="1" i="0" dirty="0">
              <a:ln w="9525" cap="flat" cmpd="sng">
                <a:solidFill>
                  <a:srgbClr val="2D2F4F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2"/>
              </a:solidFill>
              <a:latin typeface="Mitr"/>
            </a:endParaRPr>
          </a:p>
        </p:txBody>
      </p:sp>
      <p:sp>
        <p:nvSpPr>
          <p:cNvPr id="1931" name="Google Shape;1931;p36"/>
          <p:cNvSpPr/>
          <p:nvPr/>
        </p:nvSpPr>
        <p:spPr>
          <a:xfrm>
            <a:off x="349510" y="2354723"/>
            <a:ext cx="6311489" cy="6235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smtClean="0"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itr"/>
              </a:rPr>
              <a:t>Data Covid-19  di Indonesia </a:t>
            </a:r>
            <a:r>
              <a:rPr lang="en-US" b="1" i="0" dirty="0" err="1" smtClean="0"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itr"/>
              </a:rPr>
              <a:t>dan</a:t>
            </a:r>
            <a:r>
              <a:rPr lang="en-US" b="1" i="0" dirty="0" smtClean="0"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itr"/>
              </a:rPr>
              <a:t> Asia Tenggara</a:t>
            </a:r>
            <a:endParaRPr b="1" i="0" dirty="0"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itr"/>
            </a:endParaRPr>
          </a:p>
        </p:txBody>
      </p:sp>
      <p:grpSp>
        <p:nvGrpSpPr>
          <p:cNvPr id="1932" name="Google Shape;1932;p36"/>
          <p:cNvGrpSpPr/>
          <p:nvPr/>
        </p:nvGrpSpPr>
        <p:grpSpPr>
          <a:xfrm flipH="1">
            <a:off x="5460252" y="362369"/>
            <a:ext cx="582391" cy="583058"/>
            <a:chOff x="3399297" y="-1686975"/>
            <a:chExt cx="1003777" cy="1004926"/>
          </a:xfrm>
        </p:grpSpPr>
        <p:sp>
          <p:nvSpPr>
            <p:cNvPr id="1933" name="Google Shape;1933;p36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8" name="Google Shape;1968;p36"/>
          <p:cNvSpPr/>
          <p:nvPr/>
        </p:nvSpPr>
        <p:spPr>
          <a:xfrm>
            <a:off x="4615275" y="628301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6"/>
          <p:cNvSpPr/>
          <p:nvPr/>
        </p:nvSpPr>
        <p:spPr>
          <a:xfrm>
            <a:off x="2544338" y="4169040"/>
            <a:ext cx="161801" cy="161818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6"/>
          <p:cNvSpPr/>
          <p:nvPr/>
        </p:nvSpPr>
        <p:spPr>
          <a:xfrm>
            <a:off x="3773500" y="4489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36"/>
          <p:cNvSpPr/>
          <p:nvPr/>
        </p:nvSpPr>
        <p:spPr>
          <a:xfrm>
            <a:off x="8595357" y="227075"/>
            <a:ext cx="76800" cy="76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6"/>
          <p:cNvSpPr/>
          <p:nvPr/>
        </p:nvSpPr>
        <p:spPr>
          <a:xfrm>
            <a:off x="5961225" y="350367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36"/>
          <p:cNvSpPr/>
          <p:nvPr/>
        </p:nvSpPr>
        <p:spPr>
          <a:xfrm>
            <a:off x="7657950" y="481575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4" name="Google Shape;1974;p36"/>
          <p:cNvGrpSpPr/>
          <p:nvPr/>
        </p:nvGrpSpPr>
        <p:grpSpPr>
          <a:xfrm>
            <a:off x="192879" y="130627"/>
            <a:ext cx="1460294" cy="1462067"/>
            <a:chOff x="3399297" y="-1686975"/>
            <a:chExt cx="1003777" cy="1004926"/>
          </a:xfrm>
        </p:grpSpPr>
        <p:sp>
          <p:nvSpPr>
            <p:cNvPr id="1975" name="Google Shape;1975;p36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6"/>
          <p:cNvGrpSpPr/>
          <p:nvPr/>
        </p:nvGrpSpPr>
        <p:grpSpPr>
          <a:xfrm>
            <a:off x="-124543" y="4585721"/>
            <a:ext cx="582391" cy="583058"/>
            <a:chOff x="3399297" y="-1686975"/>
            <a:chExt cx="1003777" cy="1004926"/>
          </a:xfrm>
        </p:grpSpPr>
        <p:sp>
          <p:nvSpPr>
            <p:cNvPr id="2011" name="Google Shape;2011;p36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36"/>
          <p:cNvGrpSpPr/>
          <p:nvPr/>
        </p:nvGrpSpPr>
        <p:grpSpPr>
          <a:xfrm flipH="1">
            <a:off x="6690841" y="1783802"/>
            <a:ext cx="1678487" cy="1936875"/>
            <a:chOff x="1207443" y="2129775"/>
            <a:chExt cx="2035517" cy="2348582"/>
          </a:xfrm>
        </p:grpSpPr>
        <p:sp>
          <p:nvSpPr>
            <p:cNvPr id="2047" name="Google Shape;2047;p36"/>
            <p:cNvSpPr/>
            <p:nvPr/>
          </p:nvSpPr>
          <p:spPr>
            <a:xfrm>
              <a:off x="1527025" y="4131475"/>
              <a:ext cx="1433100" cy="14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 rot="-847966">
              <a:off x="1430001" y="2339181"/>
              <a:ext cx="1590401" cy="1968440"/>
            </a:xfrm>
            <a:custGeom>
              <a:avLst/>
              <a:gdLst/>
              <a:ahLst/>
              <a:cxnLst/>
              <a:rect l="l" t="t" r="r" b="b"/>
              <a:pathLst>
                <a:path w="76180" h="94288" extrusionOk="0">
                  <a:moveTo>
                    <a:pt x="32796" y="0"/>
                  </a:moveTo>
                  <a:lnTo>
                    <a:pt x="32746" y="201"/>
                  </a:lnTo>
                  <a:lnTo>
                    <a:pt x="32670" y="377"/>
                  </a:lnTo>
                  <a:lnTo>
                    <a:pt x="32595" y="528"/>
                  </a:lnTo>
                  <a:lnTo>
                    <a:pt x="32469" y="704"/>
                  </a:lnTo>
                  <a:lnTo>
                    <a:pt x="32369" y="855"/>
                  </a:lnTo>
                  <a:lnTo>
                    <a:pt x="32218" y="981"/>
                  </a:lnTo>
                  <a:lnTo>
                    <a:pt x="32067" y="1107"/>
                  </a:lnTo>
                  <a:lnTo>
                    <a:pt x="31891" y="1232"/>
                  </a:lnTo>
                  <a:lnTo>
                    <a:pt x="31513" y="1459"/>
                  </a:lnTo>
                  <a:lnTo>
                    <a:pt x="31111" y="1635"/>
                  </a:lnTo>
                  <a:lnTo>
                    <a:pt x="30633" y="1811"/>
                  </a:lnTo>
                  <a:lnTo>
                    <a:pt x="30130" y="1937"/>
                  </a:lnTo>
                  <a:lnTo>
                    <a:pt x="29577" y="2062"/>
                  </a:lnTo>
                  <a:lnTo>
                    <a:pt x="28998" y="2163"/>
                  </a:lnTo>
                  <a:lnTo>
                    <a:pt x="28395" y="2264"/>
                  </a:lnTo>
                  <a:lnTo>
                    <a:pt x="27766" y="2314"/>
                  </a:lnTo>
                  <a:lnTo>
                    <a:pt x="26458" y="2440"/>
                  </a:lnTo>
                  <a:lnTo>
                    <a:pt x="25125" y="2515"/>
                  </a:lnTo>
                  <a:lnTo>
                    <a:pt x="23767" y="2616"/>
                  </a:lnTo>
                  <a:lnTo>
                    <a:pt x="22459" y="2716"/>
                  </a:lnTo>
                  <a:lnTo>
                    <a:pt x="21831" y="2792"/>
                  </a:lnTo>
                  <a:lnTo>
                    <a:pt x="21227" y="2867"/>
                  </a:lnTo>
                  <a:lnTo>
                    <a:pt x="20649" y="2943"/>
                  </a:lnTo>
                  <a:lnTo>
                    <a:pt x="20120" y="3068"/>
                  </a:lnTo>
                  <a:lnTo>
                    <a:pt x="19617" y="3194"/>
                  </a:lnTo>
                  <a:lnTo>
                    <a:pt x="19140" y="3345"/>
                  </a:lnTo>
                  <a:lnTo>
                    <a:pt x="18712" y="3546"/>
                  </a:lnTo>
                  <a:lnTo>
                    <a:pt x="18335" y="3747"/>
                  </a:lnTo>
                  <a:lnTo>
                    <a:pt x="18184" y="3873"/>
                  </a:lnTo>
                  <a:lnTo>
                    <a:pt x="18033" y="3999"/>
                  </a:lnTo>
                  <a:lnTo>
                    <a:pt x="17882" y="4125"/>
                  </a:lnTo>
                  <a:lnTo>
                    <a:pt x="17756" y="4276"/>
                  </a:lnTo>
                  <a:lnTo>
                    <a:pt x="17656" y="4426"/>
                  </a:lnTo>
                  <a:lnTo>
                    <a:pt x="17580" y="4577"/>
                  </a:lnTo>
                  <a:lnTo>
                    <a:pt x="17505" y="4753"/>
                  </a:lnTo>
                  <a:lnTo>
                    <a:pt x="17455" y="4929"/>
                  </a:lnTo>
                  <a:lnTo>
                    <a:pt x="177" y="75500"/>
                  </a:lnTo>
                  <a:lnTo>
                    <a:pt x="101" y="75802"/>
                  </a:lnTo>
                  <a:lnTo>
                    <a:pt x="51" y="76079"/>
                  </a:lnTo>
                  <a:lnTo>
                    <a:pt x="1" y="76657"/>
                  </a:lnTo>
                  <a:lnTo>
                    <a:pt x="26" y="77236"/>
                  </a:lnTo>
                  <a:lnTo>
                    <a:pt x="76" y="77789"/>
                  </a:lnTo>
                  <a:lnTo>
                    <a:pt x="202" y="78342"/>
                  </a:lnTo>
                  <a:lnTo>
                    <a:pt x="353" y="78896"/>
                  </a:lnTo>
                  <a:lnTo>
                    <a:pt x="579" y="79399"/>
                  </a:lnTo>
                  <a:lnTo>
                    <a:pt x="856" y="79877"/>
                  </a:lnTo>
                  <a:lnTo>
                    <a:pt x="1157" y="80354"/>
                  </a:lnTo>
                  <a:lnTo>
                    <a:pt x="1509" y="80782"/>
                  </a:lnTo>
                  <a:lnTo>
                    <a:pt x="1912" y="81184"/>
                  </a:lnTo>
                  <a:lnTo>
                    <a:pt x="2339" y="81536"/>
                  </a:lnTo>
                  <a:lnTo>
                    <a:pt x="2817" y="81838"/>
                  </a:lnTo>
                  <a:lnTo>
                    <a:pt x="3320" y="82115"/>
                  </a:lnTo>
                  <a:lnTo>
                    <a:pt x="3848" y="82341"/>
                  </a:lnTo>
                  <a:lnTo>
                    <a:pt x="4125" y="82442"/>
                  </a:lnTo>
                  <a:lnTo>
                    <a:pt x="4427" y="82517"/>
                  </a:lnTo>
                  <a:lnTo>
                    <a:pt x="51860" y="94111"/>
                  </a:lnTo>
                  <a:lnTo>
                    <a:pt x="52136" y="94187"/>
                  </a:lnTo>
                  <a:lnTo>
                    <a:pt x="52438" y="94237"/>
                  </a:lnTo>
                  <a:lnTo>
                    <a:pt x="53017" y="94288"/>
                  </a:lnTo>
                  <a:lnTo>
                    <a:pt x="53595" y="94262"/>
                  </a:lnTo>
                  <a:lnTo>
                    <a:pt x="54148" y="94212"/>
                  </a:lnTo>
                  <a:lnTo>
                    <a:pt x="54702" y="94086"/>
                  </a:lnTo>
                  <a:lnTo>
                    <a:pt x="55230" y="93935"/>
                  </a:lnTo>
                  <a:lnTo>
                    <a:pt x="55758" y="93709"/>
                  </a:lnTo>
                  <a:lnTo>
                    <a:pt x="56236" y="93432"/>
                  </a:lnTo>
                  <a:lnTo>
                    <a:pt x="56689" y="93131"/>
                  </a:lnTo>
                  <a:lnTo>
                    <a:pt x="57116" y="92779"/>
                  </a:lnTo>
                  <a:lnTo>
                    <a:pt x="57518" y="92376"/>
                  </a:lnTo>
                  <a:lnTo>
                    <a:pt x="57871" y="91949"/>
                  </a:lnTo>
                  <a:lnTo>
                    <a:pt x="58198" y="91471"/>
                  </a:lnTo>
                  <a:lnTo>
                    <a:pt x="58474" y="90968"/>
                  </a:lnTo>
                  <a:lnTo>
                    <a:pt x="58701" y="90440"/>
                  </a:lnTo>
                  <a:lnTo>
                    <a:pt x="58776" y="90163"/>
                  </a:lnTo>
                  <a:lnTo>
                    <a:pt x="58851" y="89861"/>
                  </a:lnTo>
                  <a:lnTo>
                    <a:pt x="76129" y="19290"/>
                  </a:lnTo>
                  <a:lnTo>
                    <a:pt x="76180" y="19114"/>
                  </a:lnTo>
                  <a:lnTo>
                    <a:pt x="76180" y="18913"/>
                  </a:lnTo>
                  <a:lnTo>
                    <a:pt x="76180" y="18737"/>
                  </a:lnTo>
                  <a:lnTo>
                    <a:pt x="76155" y="18561"/>
                  </a:lnTo>
                  <a:lnTo>
                    <a:pt x="76104" y="18385"/>
                  </a:lnTo>
                  <a:lnTo>
                    <a:pt x="76054" y="18184"/>
                  </a:lnTo>
                  <a:lnTo>
                    <a:pt x="75979" y="18007"/>
                  </a:lnTo>
                  <a:lnTo>
                    <a:pt x="75878" y="17831"/>
                  </a:lnTo>
                  <a:lnTo>
                    <a:pt x="75652" y="17479"/>
                  </a:lnTo>
                  <a:lnTo>
                    <a:pt x="75350" y="17127"/>
                  </a:lnTo>
                  <a:lnTo>
                    <a:pt x="75023" y="16775"/>
                  </a:lnTo>
                  <a:lnTo>
                    <a:pt x="74620" y="16423"/>
                  </a:lnTo>
                  <a:lnTo>
                    <a:pt x="74193" y="16071"/>
                  </a:lnTo>
                  <a:lnTo>
                    <a:pt x="73715" y="15719"/>
                  </a:lnTo>
                  <a:lnTo>
                    <a:pt x="73237" y="15367"/>
                  </a:lnTo>
                  <a:lnTo>
                    <a:pt x="72709" y="15015"/>
                  </a:lnTo>
                  <a:lnTo>
                    <a:pt x="71602" y="14310"/>
                  </a:lnTo>
                  <a:lnTo>
                    <a:pt x="70446" y="13606"/>
                  </a:lnTo>
                  <a:lnTo>
                    <a:pt x="69289" y="12927"/>
                  </a:lnTo>
                  <a:lnTo>
                    <a:pt x="68182" y="12223"/>
                  </a:lnTo>
                  <a:lnTo>
                    <a:pt x="67654" y="11871"/>
                  </a:lnTo>
                  <a:lnTo>
                    <a:pt x="67176" y="11519"/>
                  </a:lnTo>
                  <a:lnTo>
                    <a:pt x="66698" y="11167"/>
                  </a:lnTo>
                  <a:lnTo>
                    <a:pt x="66271" y="10789"/>
                  </a:lnTo>
                  <a:lnTo>
                    <a:pt x="65868" y="10437"/>
                  </a:lnTo>
                  <a:lnTo>
                    <a:pt x="65541" y="10085"/>
                  </a:lnTo>
                  <a:lnTo>
                    <a:pt x="65240" y="9708"/>
                  </a:lnTo>
                  <a:lnTo>
                    <a:pt x="65013" y="9331"/>
                  </a:lnTo>
                  <a:lnTo>
                    <a:pt x="64938" y="9155"/>
                  </a:lnTo>
                  <a:lnTo>
                    <a:pt x="64862" y="8979"/>
                  </a:lnTo>
                  <a:lnTo>
                    <a:pt x="64787" y="8777"/>
                  </a:lnTo>
                  <a:lnTo>
                    <a:pt x="64762" y="8601"/>
                  </a:lnTo>
                  <a:lnTo>
                    <a:pt x="64737" y="8400"/>
                  </a:lnTo>
                  <a:lnTo>
                    <a:pt x="64737" y="8224"/>
                  </a:lnTo>
                  <a:lnTo>
                    <a:pt x="64737" y="8023"/>
                  </a:lnTo>
                  <a:lnTo>
                    <a:pt x="64787" y="7847"/>
                  </a:lnTo>
                  <a:lnTo>
                    <a:pt x="32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 rot="-847966">
              <a:off x="1462558" y="2537951"/>
              <a:ext cx="1525286" cy="1525307"/>
            </a:xfrm>
            <a:custGeom>
              <a:avLst/>
              <a:gdLst/>
              <a:ahLst/>
              <a:cxnLst/>
              <a:rect l="l" t="t" r="r" b="b"/>
              <a:pathLst>
                <a:path w="73061" h="73062" extrusionOk="0">
                  <a:moveTo>
                    <a:pt x="14361" y="0"/>
                  </a:moveTo>
                  <a:lnTo>
                    <a:pt x="0" y="58700"/>
                  </a:lnTo>
                  <a:lnTo>
                    <a:pt x="58700" y="73061"/>
                  </a:lnTo>
                  <a:lnTo>
                    <a:pt x="73061" y="14386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808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 rot="-847966">
              <a:off x="1494790" y="2659768"/>
              <a:ext cx="1465453" cy="1281674"/>
            </a:xfrm>
            <a:custGeom>
              <a:avLst/>
              <a:gdLst/>
              <a:ahLst/>
              <a:cxnLst/>
              <a:rect l="l" t="t" r="r" b="b"/>
              <a:pathLst>
                <a:path w="70195" h="61392" extrusionOk="0">
                  <a:moveTo>
                    <a:pt x="11519" y="0"/>
                  </a:moveTo>
                  <a:lnTo>
                    <a:pt x="1" y="47031"/>
                  </a:lnTo>
                  <a:lnTo>
                    <a:pt x="58675" y="61391"/>
                  </a:lnTo>
                  <a:lnTo>
                    <a:pt x="70194" y="14361"/>
                  </a:lnTo>
                  <a:lnTo>
                    <a:pt x="115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 rot="-847966">
              <a:off x="1710592" y="2908099"/>
              <a:ext cx="1033844" cy="784992"/>
            </a:xfrm>
            <a:custGeom>
              <a:avLst/>
              <a:gdLst/>
              <a:ahLst/>
              <a:cxnLst/>
              <a:rect l="l" t="t" r="r" b="b"/>
              <a:pathLst>
                <a:path w="49521" h="37601" extrusionOk="0">
                  <a:moveTo>
                    <a:pt x="6615" y="1"/>
                  </a:moveTo>
                  <a:lnTo>
                    <a:pt x="0" y="27088"/>
                  </a:lnTo>
                  <a:lnTo>
                    <a:pt x="42906" y="37600"/>
                  </a:lnTo>
                  <a:lnTo>
                    <a:pt x="49521" y="10514"/>
                  </a:lnTo>
                  <a:lnTo>
                    <a:pt x="66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 rot="-847966">
              <a:off x="2071303" y="3144383"/>
              <a:ext cx="312423" cy="312423"/>
            </a:xfrm>
            <a:custGeom>
              <a:avLst/>
              <a:gdLst/>
              <a:ahLst/>
              <a:cxnLst/>
              <a:rect l="l" t="t" r="r" b="b"/>
              <a:pathLst>
                <a:path w="14965" h="14965" extrusionOk="0">
                  <a:moveTo>
                    <a:pt x="7696" y="1"/>
                  </a:moveTo>
                  <a:lnTo>
                    <a:pt x="6338" y="5584"/>
                  </a:lnTo>
                  <a:lnTo>
                    <a:pt x="755" y="4226"/>
                  </a:lnTo>
                  <a:lnTo>
                    <a:pt x="0" y="7269"/>
                  </a:lnTo>
                  <a:lnTo>
                    <a:pt x="5584" y="8627"/>
                  </a:lnTo>
                  <a:lnTo>
                    <a:pt x="4225" y="14210"/>
                  </a:lnTo>
                  <a:lnTo>
                    <a:pt x="7269" y="14965"/>
                  </a:lnTo>
                  <a:lnTo>
                    <a:pt x="8627" y="9381"/>
                  </a:lnTo>
                  <a:lnTo>
                    <a:pt x="14210" y="10740"/>
                  </a:lnTo>
                  <a:lnTo>
                    <a:pt x="14964" y="7696"/>
                  </a:lnTo>
                  <a:lnTo>
                    <a:pt x="9381" y="6338"/>
                  </a:lnTo>
                  <a:lnTo>
                    <a:pt x="10739" y="755"/>
                  </a:lnTo>
                  <a:lnTo>
                    <a:pt x="76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 rot="-847966">
              <a:off x="1424750" y="2334432"/>
              <a:ext cx="1600903" cy="1978419"/>
            </a:xfrm>
            <a:custGeom>
              <a:avLst/>
              <a:gdLst/>
              <a:ahLst/>
              <a:cxnLst/>
              <a:rect l="l" t="t" r="r" b="b"/>
              <a:pathLst>
                <a:path w="76683" h="94766" extrusionOk="0">
                  <a:moveTo>
                    <a:pt x="33223" y="529"/>
                  </a:moveTo>
                  <a:lnTo>
                    <a:pt x="64736" y="8250"/>
                  </a:lnTo>
                  <a:lnTo>
                    <a:pt x="64736" y="8451"/>
                  </a:lnTo>
                  <a:lnTo>
                    <a:pt x="64736" y="8652"/>
                  </a:lnTo>
                  <a:lnTo>
                    <a:pt x="64761" y="8854"/>
                  </a:lnTo>
                  <a:lnTo>
                    <a:pt x="64786" y="9030"/>
                  </a:lnTo>
                  <a:lnTo>
                    <a:pt x="64862" y="9231"/>
                  </a:lnTo>
                  <a:lnTo>
                    <a:pt x="64937" y="9432"/>
                  </a:lnTo>
                  <a:lnTo>
                    <a:pt x="65138" y="9809"/>
                  </a:lnTo>
                  <a:lnTo>
                    <a:pt x="65390" y="10186"/>
                  </a:lnTo>
                  <a:lnTo>
                    <a:pt x="65692" y="10564"/>
                  </a:lnTo>
                  <a:lnTo>
                    <a:pt x="66044" y="10941"/>
                  </a:lnTo>
                  <a:lnTo>
                    <a:pt x="66471" y="11293"/>
                  </a:lnTo>
                  <a:lnTo>
                    <a:pt x="66899" y="11645"/>
                  </a:lnTo>
                  <a:lnTo>
                    <a:pt x="67377" y="12022"/>
                  </a:lnTo>
                  <a:lnTo>
                    <a:pt x="67880" y="12375"/>
                  </a:lnTo>
                  <a:lnTo>
                    <a:pt x="68408" y="12727"/>
                  </a:lnTo>
                  <a:lnTo>
                    <a:pt x="69515" y="13431"/>
                  </a:lnTo>
                  <a:lnTo>
                    <a:pt x="70646" y="14110"/>
                  </a:lnTo>
                  <a:lnTo>
                    <a:pt x="71753" y="14764"/>
                  </a:lnTo>
                  <a:lnTo>
                    <a:pt x="72809" y="15443"/>
                  </a:lnTo>
                  <a:lnTo>
                    <a:pt x="73790" y="16097"/>
                  </a:lnTo>
                  <a:lnTo>
                    <a:pt x="74243" y="16449"/>
                  </a:lnTo>
                  <a:lnTo>
                    <a:pt x="74645" y="16776"/>
                  </a:lnTo>
                  <a:lnTo>
                    <a:pt x="75022" y="17103"/>
                  </a:lnTo>
                  <a:lnTo>
                    <a:pt x="75374" y="17455"/>
                  </a:lnTo>
                  <a:lnTo>
                    <a:pt x="75651" y="17782"/>
                  </a:lnTo>
                  <a:lnTo>
                    <a:pt x="75877" y="18109"/>
                  </a:lnTo>
                  <a:lnTo>
                    <a:pt x="76054" y="18461"/>
                  </a:lnTo>
                  <a:lnTo>
                    <a:pt x="76104" y="18612"/>
                  </a:lnTo>
                  <a:lnTo>
                    <a:pt x="76154" y="18788"/>
                  </a:lnTo>
                  <a:lnTo>
                    <a:pt x="76179" y="18964"/>
                  </a:lnTo>
                  <a:lnTo>
                    <a:pt x="76179" y="19115"/>
                  </a:lnTo>
                  <a:lnTo>
                    <a:pt x="76179" y="19291"/>
                  </a:lnTo>
                  <a:lnTo>
                    <a:pt x="76154" y="19467"/>
                  </a:lnTo>
                  <a:lnTo>
                    <a:pt x="58876" y="90038"/>
                  </a:lnTo>
                  <a:lnTo>
                    <a:pt x="58700" y="90566"/>
                  </a:lnTo>
                  <a:lnTo>
                    <a:pt x="58499" y="91094"/>
                  </a:lnTo>
                  <a:lnTo>
                    <a:pt x="58222" y="91572"/>
                  </a:lnTo>
                  <a:lnTo>
                    <a:pt x="57920" y="92025"/>
                  </a:lnTo>
                  <a:lnTo>
                    <a:pt x="57593" y="92452"/>
                  </a:lnTo>
                  <a:lnTo>
                    <a:pt x="57216" y="92829"/>
                  </a:lnTo>
                  <a:lnTo>
                    <a:pt x="56789" y="93156"/>
                  </a:lnTo>
                  <a:lnTo>
                    <a:pt x="56361" y="93458"/>
                  </a:lnTo>
                  <a:lnTo>
                    <a:pt x="55883" y="93710"/>
                  </a:lnTo>
                  <a:lnTo>
                    <a:pt x="55405" y="93911"/>
                  </a:lnTo>
                  <a:lnTo>
                    <a:pt x="54877" y="94087"/>
                  </a:lnTo>
                  <a:lnTo>
                    <a:pt x="54349" y="94188"/>
                  </a:lnTo>
                  <a:lnTo>
                    <a:pt x="53821" y="94263"/>
                  </a:lnTo>
                  <a:lnTo>
                    <a:pt x="53268" y="94263"/>
                  </a:lnTo>
                  <a:lnTo>
                    <a:pt x="52714" y="94213"/>
                  </a:lnTo>
                  <a:lnTo>
                    <a:pt x="52161" y="94112"/>
                  </a:lnTo>
                  <a:lnTo>
                    <a:pt x="4728" y="82493"/>
                  </a:lnTo>
                  <a:lnTo>
                    <a:pt x="4200" y="82342"/>
                  </a:lnTo>
                  <a:lnTo>
                    <a:pt x="3672" y="82116"/>
                  </a:lnTo>
                  <a:lnTo>
                    <a:pt x="3194" y="81864"/>
                  </a:lnTo>
                  <a:lnTo>
                    <a:pt x="2741" y="81562"/>
                  </a:lnTo>
                  <a:lnTo>
                    <a:pt x="2339" y="81210"/>
                  </a:lnTo>
                  <a:lnTo>
                    <a:pt x="1937" y="80833"/>
                  </a:lnTo>
                  <a:lnTo>
                    <a:pt x="1610" y="80430"/>
                  </a:lnTo>
                  <a:lnTo>
                    <a:pt x="1308" y="79978"/>
                  </a:lnTo>
                  <a:lnTo>
                    <a:pt x="1056" y="79525"/>
                  </a:lnTo>
                  <a:lnTo>
                    <a:pt x="855" y="79022"/>
                  </a:lnTo>
                  <a:lnTo>
                    <a:pt x="679" y="78519"/>
                  </a:lnTo>
                  <a:lnTo>
                    <a:pt x="578" y="77991"/>
                  </a:lnTo>
                  <a:lnTo>
                    <a:pt x="503" y="77438"/>
                  </a:lnTo>
                  <a:lnTo>
                    <a:pt x="503" y="76884"/>
                  </a:lnTo>
                  <a:lnTo>
                    <a:pt x="553" y="76331"/>
                  </a:lnTo>
                  <a:lnTo>
                    <a:pt x="654" y="75778"/>
                  </a:lnTo>
                  <a:lnTo>
                    <a:pt x="17932" y="5207"/>
                  </a:lnTo>
                  <a:lnTo>
                    <a:pt x="17982" y="5056"/>
                  </a:lnTo>
                  <a:lnTo>
                    <a:pt x="18058" y="4905"/>
                  </a:lnTo>
                  <a:lnTo>
                    <a:pt x="18133" y="4754"/>
                  </a:lnTo>
                  <a:lnTo>
                    <a:pt x="18234" y="4603"/>
                  </a:lnTo>
                  <a:lnTo>
                    <a:pt x="18359" y="4477"/>
                  </a:lnTo>
                  <a:lnTo>
                    <a:pt x="18485" y="4377"/>
                  </a:lnTo>
                  <a:lnTo>
                    <a:pt x="18787" y="4150"/>
                  </a:lnTo>
                  <a:lnTo>
                    <a:pt x="19139" y="3949"/>
                  </a:lnTo>
                  <a:lnTo>
                    <a:pt x="19567" y="3798"/>
                  </a:lnTo>
                  <a:lnTo>
                    <a:pt x="20019" y="3647"/>
                  </a:lnTo>
                  <a:lnTo>
                    <a:pt x="20497" y="3522"/>
                  </a:lnTo>
                  <a:lnTo>
                    <a:pt x="21025" y="3421"/>
                  </a:lnTo>
                  <a:lnTo>
                    <a:pt x="21579" y="3321"/>
                  </a:lnTo>
                  <a:lnTo>
                    <a:pt x="22761" y="3195"/>
                  </a:lnTo>
                  <a:lnTo>
                    <a:pt x="24018" y="3094"/>
                  </a:lnTo>
                  <a:lnTo>
                    <a:pt x="25276" y="2994"/>
                  </a:lnTo>
                  <a:lnTo>
                    <a:pt x="26609" y="2918"/>
                  </a:lnTo>
                  <a:lnTo>
                    <a:pt x="27916" y="2818"/>
                  </a:lnTo>
                  <a:lnTo>
                    <a:pt x="28545" y="2742"/>
                  </a:lnTo>
                  <a:lnTo>
                    <a:pt x="29149" y="2667"/>
                  </a:lnTo>
                  <a:lnTo>
                    <a:pt x="29752" y="2566"/>
                  </a:lnTo>
                  <a:lnTo>
                    <a:pt x="30306" y="2440"/>
                  </a:lnTo>
                  <a:lnTo>
                    <a:pt x="30834" y="2315"/>
                  </a:lnTo>
                  <a:lnTo>
                    <a:pt x="31312" y="2138"/>
                  </a:lnTo>
                  <a:lnTo>
                    <a:pt x="31764" y="1962"/>
                  </a:lnTo>
                  <a:lnTo>
                    <a:pt x="32167" y="1736"/>
                  </a:lnTo>
                  <a:lnTo>
                    <a:pt x="32519" y="1485"/>
                  </a:lnTo>
                  <a:lnTo>
                    <a:pt x="32670" y="1359"/>
                  </a:lnTo>
                  <a:lnTo>
                    <a:pt x="32821" y="1208"/>
                  </a:lnTo>
                  <a:lnTo>
                    <a:pt x="32946" y="1057"/>
                  </a:lnTo>
                  <a:lnTo>
                    <a:pt x="33047" y="881"/>
                  </a:lnTo>
                  <a:lnTo>
                    <a:pt x="33148" y="705"/>
                  </a:lnTo>
                  <a:lnTo>
                    <a:pt x="33223" y="529"/>
                  </a:lnTo>
                  <a:close/>
                  <a:moveTo>
                    <a:pt x="33022" y="1"/>
                  </a:moveTo>
                  <a:lnTo>
                    <a:pt x="32921" y="26"/>
                  </a:lnTo>
                  <a:lnTo>
                    <a:pt x="32871" y="76"/>
                  </a:lnTo>
                  <a:lnTo>
                    <a:pt x="32821" y="177"/>
                  </a:lnTo>
                  <a:lnTo>
                    <a:pt x="32770" y="353"/>
                  </a:lnTo>
                  <a:lnTo>
                    <a:pt x="32695" y="504"/>
                  </a:lnTo>
                  <a:lnTo>
                    <a:pt x="32620" y="655"/>
                  </a:lnTo>
                  <a:lnTo>
                    <a:pt x="32494" y="806"/>
                  </a:lnTo>
                  <a:lnTo>
                    <a:pt x="32393" y="956"/>
                  </a:lnTo>
                  <a:lnTo>
                    <a:pt x="32242" y="1082"/>
                  </a:lnTo>
                  <a:lnTo>
                    <a:pt x="31940" y="1309"/>
                  </a:lnTo>
                  <a:lnTo>
                    <a:pt x="31563" y="1510"/>
                  </a:lnTo>
                  <a:lnTo>
                    <a:pt x="31136" y="1686"/>
                  </a:lnTo>
                  <a:lnTo>
                    <a:pt x="30683" y="1837"/>
                  </a:lnTo>
                  <a:lnTo>
                    <a:pt x="30180" y="1962"/>
                  </a:lnTo>
                  <a:lnTo>
                    <a:pt x="29627" y="2088"/>
                  </a:lnTo>
                  <a:lnTo>
                    <a:pt x="29048" y="2164"/>
                  </a:lnTo>
                  <a:lnTo>
                    <a:pt x="28470" y="2239"/>
                  </a:lnTo>
                  <a:lnTo>
                    <a:pt x="27841" y="2315"/>
                  </a:lnTo>
                  <a:lnTo>
                    <a:pt x="26558" y="2415"/>
                  </a:lnTo>
                  <a:lnTo>
                    <a:pt x="25251" y="2516"/>
                  </a:lnTo>
                  <a:lnTo>
                    <a:pt x="23867" y="2591"/>
                  </a:lnTo>
                  <a:lnTo>
                    <a:pt x="22534" y="2717"/>
                  </a:lnTo>
                  <a:lnTo>
                    <a:pt x="21880" y="2792"/>
                  </a:lnTo>
                  <a:lnTo>
                    <a:pt x="21277" y="2868"/>
                  </a:lnTo>
                  <a:lnTo>
                    <a:pt x="20698" y="2968"/>
                  </a:lnTo>
                  <a:lnTo>
                    <a:pt x="20145" y="3094"/>
                  </a:lnTo>
                  <a:lnTo>
                    <a:pt x="19642" y="3220"/>
                  </a:lnTo>
                  <a:lnTo>
                    <a:pt x="19164" y="3396"/>
                  </a:lnTo>
                  <a:lnTo>
                    <a:pt x="18737" y="3597"/>
                  </a:lnTo>
                  <a:lnTo>
                    <a:pt x="18359" y="3824"/>
                  </a:lnTo>
                  <a:lnTo>
                    <a:pt x="18209" y="3949"/>
                  </a:lnTo>
                  <a:lnTo>
                    <a:pt x="18058" y="4075"/>
                  </a:lnTo>
                  <a:lnTo>
                    <a:pt x="17907" y="4226"/>
                  </a:lnTo>
                  <a:lnTo>
                    <a:pt x="17781" y="4377"/>
                  </a:lnTo>
                  <a:lnTo>
                    <a:pt x="17680" y="4553"/>
                  </a:lnTo>
                  <a:lnTo>
                    <a:pt x="17580" y="4704"/>
                  </a:lnTo>
                  <a:lnTo>
                    <a:pt x="17504" y="4905"/>
                  </a:lnTo>
                  <a:lnTo>
                    <a:pt x="17454" y="5106"/>
                  </a:lnTo>
                  <a:lnTo>
                    <a:pt x="176" y="75677"/>
                  </a:lnTo>
                  <a:lnTo>
                    <a:pt x="126" y="75979"/>
                  </a:lnTo>
                  <a:lnTo>
                    <a:pt x="75" y="76281"/>
                  </a:lnTo>
                  <a:lnTo>
                    <a:pt x="25" y="76583"/>
                  </a:lnTo>
                  <a:lnTo>
                    <a:pt x="0" y="76884"/>
                  </a:lnTo>
                  <a:lnTo>
                    <a:pt x="25" y="77488"/>
                  </a:lnTo>
                  <a:lnTo>
                    <a:pt x="75" y="78066"/>
                  </a:lnTo>
                  <a:lnTo>
                    <a:pt x="201" y="78645"/>
                  </a:lnTo>
                  <a:lnTo>
                    <a:pt x="377" y="79198"/>
                  </a:lnTo>
                  <a:lnTo>
                    <a:pt x="604" y="79726"/>
                  </a:lnTo>
                  <a:lnTo>
                    <a:pt x="880" y="80229"/>
                  </a:lnTo>
                  <a:lnTo>
                    <a:pt x="1207" y="80732"/>
                  </a:lnTo>
                  <a:lnTo>
                    <a:pt x="1584" y="81160"/>
                  </a:lnTo>
                  <a:lnTo>
                    <a:pt x="1987" y="81587"/>
                  </a:lnTo>
                  <a:lnTo>
                    <a:pt x="2440" y="81965"/>
                  </a:lnTo>
                  <a:lnTo>
                    <a:pt x="2943" y="82292"/>
                  </a:lnTo>
                  <a:lnTo>
                    <a:pt x="3471" y="82568"/>
                  </a:lnTo>
                  <a:lnTo>
                    <a:pt x="3747" y="82694"/>
                  </a:lnTo>
                  <a:lnTo>
                    <a:pt x="4024" y="82795"/>
                  </a:lnTo>
                  <a:lnTo>
                    <a:pt x="4326" y="82895"/>
                  </a:lnTo>
                  <a:lnTo>
                    <a:pt x="4628" y="82971"/>
                  </a:lnTo>
                  <a:lnTo>
                    <a:pt x="52035" y="94590"/>
                  </a:lnTo>
                  <a:lnTo>
                    <a:pt x="52413" y="94665"/>
                  </a:lnTo>
                  <a:lnTo>
                    <a:pt x="52765" y="94716"/>
                  </a:lnTo>
                  <a:lnTo>
                    <a:pt x="53117" y="94741"/>
                  </a:lnTo>
                  <a:lnTo>
                    <a:pt x="53469" y="94766"/>
                  </a:lnTo>
                  <a:lnTo>
                    <a:pt x="53972" y="94741"/>
                  </a:lnTo>
                  <a:lnTo>
                    <a:pt x="54475" y="94665"/>
                  </a:lnTo>
                  <a:lnTo>
                    <a:pt x="54978" y="94565"/>
                  </a:lnTo>
                  <a:lnTo>
                    <a:pt x="55456" y="94439"/>
                  </a:lnTo>
                  <a:lnTo>
                    <a:pt x="55908" y="94238"/>
                  </a:lnTo>
                  <a:lnTo>
                    <a:pt x="56361" y="94037"/>
                  </a:lnTo>
                  <a:lnTo>
                    <a:pt x="56789" y="93785"/>
                  </a:lnTo>
                  <a:lnTo>
                    <a:pt x="57191" y="93483"/>
                  </a:lnTo>
                  <a:lnTo>
                    <a:pt x="57568" y="93182"/>
                  </a:lnTo>
                  <a:lnTo>
                    <a:pt x="57920" y="92829"/>
                  </a:lnTo>
                  <a:lnTo>
                    <a:pt x="58247" y="92452"/>
                  </a:lnTo>
                  <a:lnTo>
                    <a:pt x="58524" y="92025"/>
                  </a:lnTo>
                  <a:lnTo>
                    <a:pt x="58801" y="91597"/>
                  </a:lnTo>
                  <a:lnTo>
                    <a:pt x="59027" y="91144"/>
                  </a:lnTo>
                  <a:lnTo>
                    <a:pt x="59203" y="90667"/>
                  </a:lnTo>
                  <a:lnTo>
                    <a:pt x="59354" y="90138"/>
                  </a:lnTo>
                  <a:lnTo>
                    <a:pt x="76632" y="19567"/>
                  </a:lnTo>
                  <a:lnTo>
                    <a:pt x="76657" y="19391"/>
                  </a:lnTo>
                  <a:lnTo>
                    <a:pt x="76682" y="19190"/>
                  </a:lnTo>
                  <a:lnTo>
                    <a:pt x="76682" y="18989"/>
                  </a:lnTo>
                  <a:lnTo>
                    <a:pt x="76657" y="18788"/>
                  </a:lnTo>
                  <a:lnTo>
                    <a:pt x="76632" y="18587"/>
                  </a:lnTo>
                  <a:lnTo>
                    <a:pt x="76557" y="18411"/>
                  </a:lnTo>
                  <a:lnTo>
                    <a:pt x="76506" y="18209"/>
                  </a:lnTo>
                  <a:lnTo>
                    <a:pt x="76406" y="18033"/>
                  </a:lnTo>
                  <a:lnTo>
                    <a:pt x="76179" y="17656"/>
                  </a:lnTo>
                  <a:lnTo>
                    <a:pt x="75903" y="17279"/>
                  </a:lnTo>
                  <a:lnTo>
                    <a:pt x="75551" y="16927"/>
                  </a:lnTo>
                  <a:lnTo>
                    <a:pt x="75173" y="16549"/>
                  </a:lnTo>
                  <a:lnTo>
                    <a:pt x="74746" y="16197"/>
                  </a:lnTo>
                  <a:lnTo>
                    <a:pt x="74268" y="15845"/>
                  </a:lnTo>
                  <a:lnTo>
                    <a:pt x="73765" y="15468"/>
                  </a:lnTo>
                  <a:lnTo>
                    <a:pt x="73237" y="15116"/>
                  </a:lnTo>
                  <a:lnTo>
                    <a:pt x="72105" y="14412"/>
                  </a:lnTo>
                  <a:lnTo>
                    <a:pt x="70898" y="13682"/>
                  </a:lnTo>
                  <a:lnTo>
                    <a:pt x="69791" y="13003"/>
                  </a:lnTo>
                  <a:lnTo>
                    <a:pt x="68710" y="12324"/>
                  </a:lnTo>
                  <a:lnTo>
                    <a:pt x="68182" y="11972"/>
                  </a:lnTo>
                  <a:lnTo>
                    <a:pt x="67679" y="11620"/>
                  </a:lnTo>
                  <a:lnTo>
                    <a:pt x="67226" y="11268"/>
                  </a:lnTo>
                  <a:lnTo>
                    <a:pt x="66798" y="10941"/>
                  </a:lnTo>
                  <a:lnTo>
                    <a:pt x="66396" y="10589"/>
                  </a:lnTo>
                  <a:lnTo>
                    <a:pt x="66069" y="10237"/>
                  </a:lnTo>
                  <a:lnTo>
                    <a:pt x="65767" y="9885"/>
                  </a:lnTo>
                  <a:lnTo>
                    <a:pt x="65541" y="9533"/>
                  </a:lnTo>
                  <a:lnTo>
                    <a:pt x="65365" y="9180"/>
                  </a:lnTo>
                  <a:lnTo>
                    <a:pt x="65314" y="9004"/>
                  </a:lnTo>
                  <a:lnTo>
                    <a:pt x="65264" y="8828"/>
                  </a:lnTo>
                  <a:lnTo>
                    <a:pt x="65239" y="8652"/>
                  </a:lnTo>
                  <a:lnTo>
                    <a:pt x="65239" y="8476"/>
                  </a:lnTo>
                  <a:lnTo>
                    <a:pt x="65239" y="8300"/>
                  </a:lnTo>
                  <a:lnTo>
                    <a:pt x="65264" y="8124"/>
                  </a:lnTo>
                  <a:lnTo>
                    <a:pt x="65289" y="8024"/>
                  </a:lnTo>
                  <a:lnTo>
                    <a:pt x="65239" y="7923"/>
                  </a:lnTo>
                  <a:lnTo>
                    <a:pt x="65189" y="7873"/>
                  </a:lnTo>
                  <a:lnTo>
                    <a:pt x="65088" y="7822"/>
                  </a:lnTo>
                  <a:lnTo>
                    <a:pt x="33123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 rot="-847966">
              <a:off x="1457297" y="2533204"/>
              <a:ext cx="1535808" cy="1535286"/>
            </a:xfrm>
            <a:custGeom>
              <a:avLst/>
              <a:gdLst/>
              <a:ahLst/>
              <a:cxnLst/>
              <a:rect l="l" t="t" r="r" b="b"/>
              <a:pathLst>
                <a:path w="73565" h="73540" extrusionOk="0">
                  <a:moveTo>
                    <a:pt x="14814" y="529"/>
                  </a:moveTo>
                  <a:lnTo>
                    <a:pt x="73011" y="14789"/>
                  </a:lnTo>
                  <a:lnTo>
                    <a:pt x="58751" y="72986"/>
                  </a:lnTo>
                  <a:lnTo>
                    <a:pt x="554" y="58751"/>
                  </a:lnTo>
                  <a:lnTo>
                    <a:pt x="14814" y="529"/>
                  </a:lnTo>
                  <a:close/>
                  <a:moveTo>
                    <a:pt x="14588" y="1"/>
                  </a:moveTo>
                  <a:lnTo>
                    <a:pt x="14487" y="26"/>
                  </a:lnTo>
                  <a:lnTo>
                    <a:pt x="14411" y="76"/>
                  </a:lnTo>
                  <a:lnTo>
                    <a:pt x="14386" y="177"/>
                  </a:lnTo>
                  <a:lnTo>
                    <a:pt x="1" y="58852"/>
                  </a:lnTo>
                  <a:lnTo>
                    <a:pt x="1" y="58953"/>
                  </a:lnTo>
                  <a:lnTo>
                    <a:pt x="51" y="59053"/>
                  </a:lnTo>
                  <a:lnTo>
                    <a:pt x="101" y="59129"/>
                  </a:lnTo>
                  <a:lnTo>
                    <a:pt x="202" y="59154"/>
                  </a:lnTo>
                  <a:lnTo>
                    <a:pt x="58877" y="73540"/>
                  </a:lnTo>
                  <a:lnTo>
                    <a:pt x="59002" y="73540"/>
                  </a:lnTo>
                  <a:lnTo>
                    <a:pt x="59078" y="73514"/>
                  </a:lnTo>
                  <a:lnTo>
                    <a:pt x="59153" y="73439"/>
                  </a:lnTo>
                  <a:lnTo>
                    <a:pt x="59178" y="73338"/>
                  </a:lnTo>
                  <a:lnTo>
                    <a:pt x="73539" y="14663"/>
                  </a:lnTo>
                  <a:lnTo>
                    <a:pt x="73564" y="14563"/>
                  </a:lnTo>
                  <a:lnTo>
                    <a:pt x="73514" y="14462"/>
                  </a:lnTo>
                  <a:lnTo>
                    <a:pt x="73464" y="14412"/>
                  </a:lnTo>
                  <a:lnTo>
                    <a:pt x="73363" y="14362"/>
                  </a:lnTo>
                  <a:lnTo>
                    <a:pt x="14688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 rot="-847966">
              <a:off x="1489548" y="2654507"/>
              <a:ext cx="1475933" cy="1292175"/>
            </a:xfrm>
            <a:custGeom>
              <a:avLst/>
              <a:gdLst/>
              <a:ahLst/>
              <a:cxnLst/>
              <a:rect l="l" t="t" r="r" b="b"/>
              <a:pathLst>
                <a:path w="70697" h="61895" extrusionOk="0">
                  <a:moveTo>
                    <a:pt x="11946" y="554"/>
                  </a:moveTo>
                  <a:lnTo>
                    <a:pt x="70143" y="14814"/>
                  </a:lnTo>
                  <a:lnTo>
                    <a:pt x="58750" y="61341"/>
                  </a:lnTo>
                  <a:lnTo>
                    <a:pt x="553" y="47107"/>
                  </a:lnTo>
                  <a:lnTo>
                    <a:pt x="11946" y="554"/>
                  </a:lnTo>
                  <a:close/>
                  <a:moveTo>
                    <a:pt x="11720" y="1"/>
                  </a:moveTo>
                  <a:lnTo>
                    <a:pt x="11619" y="51"/>
                  </a:lnTo>
                  <a:lnTo>
                    <a:pt x="11569" y="101"/>
                  </a:lnTo>
                  <a:lnTo>
                    <a:pt x="11519" y="202"/>
                  </a:lnTo>
                  <a:lnTo>
                    <a:pt x="0" y="47232"/>
                  </a:lnTo>
                  <a:lnTo>
                    <a:pt x="0" y="47308"/>
                  </a:lnTo>
                  <a:lnTo>
                    <a:pt x="25" y="47408"/>
                  </a:lnTo>
                  <a:lnTo>
                    <a:pt x="101" y="47484"/>
                  </a:lnTo>
                  <a:lnTo>
                    <a:pt x="176" y="47534"/>
                  </a:lnTo>
                  <a:lnTo>
                    <a:pt x="58876" y="61895"/>
                  </a:lnTo>
                  <a:lnTo>
                    <a:pt x="59027" y="61895"/>
                  </a:lnTo>
                  <a:lnTo>
                    <a:pt x="59077" y="61844"/>
                  </a:lnTo>
                  <a:lnTo>
                    <a:pt x="59153" y="61794"/>
                  </a:lnTo>
                  <a:lnTo>
                    <a:pt x="59178" y="61719"/>
                  </a:lnTo>
                  <a:lnTo>
                    <a:pt x="70697" y="14688"/>
                  </a:lnTo>
                  <a:lnTo>
                    <a:pt x="70697" y="14588"/>
                  </a:lnTo>
                  <a:lnTo>
                    <a:pt x="70646" y="14487"/>
                  </a:lnTo>
                  <a:lnTo>
                    <a:pt x="70596" y="14437"/>
                  </a:lnTo>
                  <a:lnTo>
                    <a:pt x="70495" y="14386"/>
                  </a:lnTo>
                  <a:lnTo>
                    <a:pt x="11821" y="26"/>
                  </a:lnTo>
                  <a:lnTo>
                    <a:pt x="11720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 rot="-847966">
              <a:off x="1705395" y="2903372"/>
              <a:ext cx="1044366" cy="794950"/>
            </a:xfrm>
            <a:custGeom>
              <a:avLst/>
              <a:gdLst/>
              <a:ahLst/>
              <a:cxnLst/>
              <a:rect l="l" t="t" r="r" b="b"/>
              <a:pathLst>
                <a:path w="50025" h="38078" extrusionOk="0">
                  <a:moveTo>
                    <a:pt x="7043" y="529"/>
                  </a:moveTo>
                  <a:lnTo>
                    <a:pt x="49471" y="10916"/>
                  </a:lnTo>
                  <a:lnTo>
                    <a:pt x="42957" y="37524"/>
                  </a:lnTo>
                  <a:lnTo>
                    <a:pt x="554" y="27138"/>
                  </a:lnTo>
                  <a:lnTo>
                    <a:pt x="7043" y="529"/>
                  </a:lnTo>
                  <a:close/>
                  <a:moveTo>
                    <a:pt x="6842" y="1"/>
                  </a:moveTo>
                  <a:lnTo>
                    <a:pt x="6741" y="26"/>
                  </a:lnTo>
                  <a:lnTo>
                    <a:pt x="6665" y="101"/>
                  </a:lnTo>
                  <a:lnTo>
                    <a:pt x="6640" y="177"/>
                  </a:lnTo>
                  <a:lnTo>
                    <a:pt x="1" y="27263"/>
                  </a:lnTo>
                  <a:lnTo>
                    <a:pt x="1" y="27364"/>
                  </a:lnTo>
                  <a:lnTo>
                    <a:pt x="26" y="27464"/>
                  </a:lnTo>
                  <a:lnTo>
                    <a:pt x="101" y="27515"/>
                  </a:lnTo>
                  <a:lnTo>
                    <a:pt x="177" y="27565"/>
                  </a:lnTo>
                  <a:lnTo>
                    <a:pt x="43083" y="38078"/>
                  </a:lnTo>
                  <a:lnTo>
                    <a:pt x="43158" y="38078"/>
                  </a:lnTo>
                  <a:lnTo>
                    <a:pt x="43234" y="38053"/>
                  </a:lnTo>
                  <a:lnTo>
                    <a:pt x="43309" y="38027"/>
                  </a:lnTo>
                  <a:lnTo>
                    <a:pt x="43359" y="37952"/>
                  </a:lnTo>
                  <a:lnTo>
                    <a:pt x="43384" y="37877"/>
                  </a:lnTo>
                  <a:lnTo>
                    <a:pt x="50024" y="10790"/>
                  </a:lnTo>
                  <a:lnTo>
                    <a:pt x="50024" y="10715"/>
                  </a:lnTo>
                  <a:lnTo>
                    <a:pt x="49999" y="10614"/>
                  </a:lnTo>
                  <a:lnTo>
                    <a:pt x="49923" y="10539"/>
                  </a:lnTo>
                  <a:lnTo>
                    <a:pt x="49848" y="10488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 rot="-847966">
              <a:off x="2066109" y="3139659"/>
              <a:ext cx="322924" cy="322402"/>
            </a:xfrm>
            <a:custGeom>
              <a:avLst/>
              <a:gdLst/>
              <a:ahLst/>
              <a:cxnLst/>
              <a:rect l="l" t="t" r="r" b="b"/>
              <a:pathLst>
                <a:path w="15468" h="15443" extrusionOk="0">
                  <a:moveTo>
                    <a:pt x="8124" y="528"/>
                  </a:moveTo>
                  <a:lnTo>
                    <a:pt x="10689" y="1157"/>
                  </a:lnTo>
                  <a:lnTo>
                    <a:pt x="9382" y="6514"/>
                  </a:lnTo>
                  <a:lnTo>
                    <a:pt x="9382" y="6615"/>
                  </a:lnTo>
                  <a:lnTo>
                    <a:pt x="9407" y="6690"/>
                  </a:lnTo>
                  <a:lnTo>
                    <a:pt x="9482" y="6766"/>
                  </a:lnTo>
                  <a:lnTo>
                    <a:pt x="9558" y="6816"/>
                  </a:lnTo>
                  <a:lnTo>
                    <a:pt x="14915" y="8124"/>
                  </a:lnTo>
                  <a:lnTo>
                    <a:pt x="14286" y="10664"/>
                  </a:lnTo>
                  <a:lnTo>
                    <a:pt x="8929" y="9356"/>
                  </a:lnTo>
                  <a:lnTo>
                    <a:pt x="8854" y="9356"/>
                  </a:lnTo>
                  <a:lnTo>
                    <a:pt x="8753" y="9406"/>
                  </a:lnTo>
                  <a:lnTo>
                    <a:pt x="8678" y="9457"/>
                  </a:lnTo>
                  <a:lnTo>
                    <a:pt x="8652" y="9557"/>
                  </a:lnTo>
                  <a:lnTo>
                    <a:pt x="7345" y="14889"/>
                  </a:lnTo>
                  <a:lnTo>
                    <a:pt x="4779" y="14260"/>
                  </a:lnTo>
                  <a:lnTo>
                    <a:pt x="6087" y="8928"/>
                  </a:lnTo>
                  <a:lnTo>
                    <a:pt x="6087" y="8828"/>
                  </a:lnTo>
                  <a:lnTo>
                    <a:pt x="6062" y="8727"/>
                  </a:lnTo>
                  <a:lnTo>
                    <a:pt x="5986" y="8652"/>
                  </a:lnTo>
                  <a:lnTo>
                    <a:pt x="5886" y="8627"/>
                  </a:lnTo>
                  <a:lnTo>
                    <a:pt x="554" y="7319"/>
                  </a:lnTo>
                  <a:lnTo>
                    <a:pt x="1183" y="4754"/>
                  </a:lnTo>
                  <a:lnTo>
                    <a:pt x="6515" y="6061"/>
                  </a:lnTo>
                  <a:lnTo>
                    <a:pt x="6615" y="6061"/>
                  </a:lnTo>
                  <a:lnTo>
                    <a:pt x="6716" y="6036"/>
                  </a:lnTo>
                  <a:lnTo>
                    <a:pt x="6791" y="5961"/>
                  </a:lnTo>
                  <a:lnTo>
                    <a:pt x="6816" y="5885"/>
                  </a:lnTo>
                  <a:lnTo>
                    <a:pt x="8124" y="528"/>
                  </a:lnTo>
                  <a:close/>
                  <a:moveTo>
                    <a:pt x="7923" y="0"/>
                  </a:moveTo>
                  <a:lnTo>
                    <a:pt x="7822" y="25"/>
                  </a:lnTo>
                  <a:lnTo>
                    <a:pt x="7747" y="76"/>
                  </a:lnTo>
                  <a:lnTo>
                    <a:pt x="7697" y="176"/>
                  </a:lnTo>
                  <a:lnTo>
                    <a:pt x="6389" y="5508"/>
                  </a:lnTo>
                  <a:lnTo>
                    <a:pt x="1057" y="4200"/>
                  </a:lnTo>
                  <a:lnTo>
                    <a:pt x="956" y="4200"/>
                  </a:lnTo>
                  <a:lnTo>
                    <a:pt x="881" y="4251"/>
                  </a:lnTo>
                  <a:lnTo>
                    <a:pt x="806" y="4301"/>
                  </a:lnTo>
                  <a:lnTo>
                    <a:pt x="755" y="4401"/>
                  </a:lnTo>
                  <a:lnTo>
                    <a:pt x="1" y="7445"/>
                  </a:lnTo>
                  <a:lnTo>
                    <a:pt x="1" y="7545"/>
                  </a:lnTo>
                  <a:lnTo>
                    <a:pt x="51" y="7621"/>
                  </a:lnTo>
                  <a:lnTo>
                    <a:pt x="101" y="7696"/>
                  </a:lnTo>
                  <a:lnTo>
                    <a:pt x="202" y="7746"/>
                  </a:lnTo>
                  <a:lnTo>
                    <a:pt x="5534" y="9054"/>
                  </a:lnTo>
                  <a:lnTo>
                    <a:pt x="4226" y="14386"/>
                  </a:lnTo>
                  <a:lnTo>
                    <a:pt x="4226" y="14487"/>
                  </a:lnTo>
                  <a:lnTo>
                    <a:pt x="4251" y="14587"/>
                  </a:lnTo>
                  <a:lnTo>
                    <a:pt x="4327" y="14637"/>
                  </a:lnTo>
                  <a:lnTo>
                    <a:pt x="4402" y="14688"/>
                  </a:lnTo>
                  <a:lnTo>
                    <a:pt x="7445" y="15442"/>
                  </a:lnTo>
                  <a:lnTo>
                    <a:pt x="7571" y="15442"/>
                  </a:lnTo>
                  <a:lnTo>
                    <a:pt x="7646" y="15417"/>
                  </a:lnTo>
                  <a:lnTo>
                    <a:pt x="7722" y="15342"/>
                  </a:lnTo>
                  <a:lnTo>
                    <a:pt x="7747" y="15241"/>
                  </a:lnTo>
                  <a:lnTo>
                    <a:pt x="9055" y="9909"/>
                  </a:lnTo>
                  <a:lnTo>
                    <a:pt x="14412" y="11217"/>
                  </a:lnTo>
                  <a:lnTo>
                    <a:pt x="14512" y="11217"/>
                  </a:lnTo>
                  <a:lnTo>
                    <a:pt x="14588" y="11192"/>
                  </a:lnTo>
                  <a:lnTo>
                    <a:pt x="14663" y="11116"/>
                  </a:lnTo>
                  <a:lnTo>
                    <a:pt x="14713" y="11041"/>
                  </a:lnTo>
                  <a:lnTo>
                    <a:pt x="15443" y="7998"/>
                  </a:lnTo>
                  <a:lnTo>
                    <a:pt x="15468" y="7897"/>
                  </a:lnTo>
                  <a:lnTo>
                    <a:pt x="15418" y="7797"/>
                  </a:lnTo>
                  <a:lnTo>
                    <a:pt x="15367" y="7721"/>
                  </a:lnTo>
                  <a:lnTo>
                    <a:pt x="15267" y="7696"/>
                  </a:lnTo>
                  <a:lnTo>
                    <a:pt x="9935" y="6388"/>
                  </a:lnTo>
                  <a:lnTo>
                    <a:pt x="11243" y="1031"/>
                  </a:lnTo>
                  <a:lnTo>
                    <a:pt x="11243" y="931"/>
                  </a:lnTo>
                  <a:lnTo>
                    <a:pt x="11218" y="855"/>
                  </a:lnTo>
                  <a:lnTo>
                    <a:pt x="11142" y="780"/>
                  </a:lnTo>
                  <a:lnTo>
                    <a:pt x="11042" y="730"/>
                  </a:lnTo>
                  <a:lnTo>
                    <a:pt x="7998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591001" y="2129775"/>
              <a:ext cx="1268400" cy="278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 flipH="1">
            <a:off x="7834652" y="1422823"/>
            <a:ext cx="608590" cy="609287"/>
            <a:chOff x="3399297" y="-1686975"/>
            <a:chExt cx="1003777" cy="1004926"/>
          </a:xfrm>
        </p:grpSpPr>
        <p:sp>
          <p:nvSpPr>
            <p:cNvPr id="2060" name="Google Shape;2060;p36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p54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Negara-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Fatality Ratio </a:t>
            </a:r>
            <a:r>
              <a:rPr lang="en-US" sz="1800" dirty="0" err="1"/>
              <a:t>Tertinggi</a:t>
            </a:r>
            <a:endParaRPr 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01" y="1262062"/>
            <a:ext cx="3776456" cy="348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5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600" dirty="0"/>
              <a:t>Kondisi Fatality ratio Tertinggi di Bulan Agustus 2020</a:t>
            </a:r>
          </a:p>
        </p:txBody>
      </p:sp>
      <p:sp>
        <p:nvSpPr>
          <p:cNvPr id="2931" name="Google Shape;2931;p50"/>
          <p:cNvSpPr/>
          <p:nvPr/>
        </p:nvSpPr>
        <p:spPr>
          <a:xfrm>
            <a:off x="7336150" y="848524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85" y="1309688"/>
            <a:ext cx="2966002" cy="334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49"/>
          <p:cNvSpPr txBox="1">
            <a:spLocks noGrp="1"/>
          </p:cNvSpPr>
          <p:nvPr>
            <p:ph type="title"/>
          </p:nvPr>
        </p:nvSpPr>
        <p:spPr>
          <a:xfrm>
            <a:off x="1659834" y="539500"/>
            <a:ext cx="5864087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400" dirty="0"/>
              <a:t>Visualisasi Negara dengan Fatality Ratio Tertinggi di Bulan Agustus 2020</a:t>
            </a:r>
          </a:p>
        </p:txBody>
      </p:sp>
      <p:sp>
        <p:nvSpPr>
          <p:cNvPr id="2849" name="Google Shape;2849;p49"/>
          <p:cNvSpPr/>
          <p:nvPr/>
        </p:nvSpPr>
        <p:spPr>
          <a:xfrm>
            <a:off x="2391310" y="3404729"/>
            <a:ext cx="118800" cy="118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0" y="1262269"/>
            <a:ext cx="3563178" cy="35631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51"/>
          <p:cNvSpPr txBox="1">
            <a:spLocks noGrp="1"/>
          </p:cNvSpPr>
          <p:nvPr>
            <p:ph type="title"/>
          </p:nvPr>
        </p:nvSpPr>
        <p:spPr>
          <a:xfrm>
            <a:off x="721650" y="600889"/>
            <a:ext cx="4148100" cy="6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/>
              <a:t>Data Frame </a:t>
            </a:r>
            <a:r>
              <a:rPr lang="en-US" sz="1800" dirty="0" err="1"/>
              <a:t>Kasus</a:t>
            </a:r>
            <a:r>
              <a:rPr lang="en-US" sz="1800" dirty="0"/>
              <a:t> COVID-19 ASEAN</a:t>
            </a:r>
          </a:p>
        </p:txBody>
      </p:sp>
      <p:sp>
        <p:nvSpPr>
          <p:cNvPr id="2942" name="Google Shape;2942;p51"/>
          <p:cNvSpPr/>
          <p:nvPr/>
        </p:nvSpPr>
        <p:spPr>
          <a:xfrm>
            <a:off x="8079538" y="215851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3" name="Google Shape;2943;p51"/>
          <p:cNvGrpSpPr/>
          <p:nvPr/>
        </p:nvGrpSpPr>
        <p:grpSpPr>
          <a:xfrm>
            <a:off x="4947605" y="4015643"/>
            <a:ext cx="918857" cy="920010"/>
            <a:chOff x="3399297" y="-1686975"/>
            <a:chExt cx="1003777" cy="1004926"/>
          </a:xfrm>
        </p:grpSpPr>
        <p:sp>
          <p:nvSpPr>
            <p:cNvPr id="2944" name="Google Shape;2944;p51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1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1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1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1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1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1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1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1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1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66874"/>
            <a:ext cx="608806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3" name="Google Shape;2983;p52"/>
          <p:cNvSpPr txBox="1">
            <a:spLocks noGrp="1"/>
          </p:cNvSpPr>
          <p:nvPr>
            <p:ph type="title"/>
          </p:nvPr>
        </p:nvSpPr>
        <p:spPr>
          <a:xfrm>
            <a:off x="720000" y="55937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i-FI" sz="1800" dirty="0"/>
              <a:t>Kapankah Kasus Pertama COVID-19 di ASEAN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6" y="1938336"/>
            <a:ext cx="4908480" cy="98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5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 err="1"/>
              <a:t>Kasus</a:t>
            </a:r>
            <a:r>
              <a:rPr lang="en-US" sz="1800" dirty="0"/>
              <a:t> Covid-19 di ASEAN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Bulan</a:t>
            </a:r>
            <a:r>
              <a:rPr lang="en-US" sz="1800" dirty="0"/>
              <a:t> </a:t>
            </a:r>
            <a:r>
              <a:rPr lang="en-US" sz="1800" dirty="0" err="1"/>
              <a:t>Maret</a:t>
            </a:r>
            <a:r>
              <a:rPr lang="en-US" sz="1800" dirty="0"/>
              <a:t> 2020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662113"/>
            <a:ext cx="46863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i-FI" sz="2400" dirty="0"/>
              <a:t>Visualisasi Kasus COVID-19 di ASEAN</a:t>
            </a:r>
          </a:p>
        </p:txBody>
      </p:sp>
      <p:sp>
        <p:nvSpPr>
          <p:cNvPr id="3180" name="Google Shape;3180;p53"/>
          <p:cNvSpPr/>
          <p:nvPr/>
        </p:nvSpPr>
        <p:spPr>
          <a:xfrm>
            <a:off x="7338657" y="372579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53"/>
          <p:cNvSpPr/>
          <p:nvPr/>
        </p:nvSpPr>
        <p:spPr>
          <a:xfrm>
            <a:off x="8629500" y="4835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775298"/>
            <a:ext cx="6828183" cy="25307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6" name="Google Shape;4436;p68"/>
          <p:cNvSpPr txBox="1">
            <a:spLocks noGrp="1"/>
          </p:cNvSpPr>
          <p:nvPr>
            <p:ph type="title"/>
          </p:nvPr>
        </p:nvSpPr>
        <p:spPr>
          <a:xfrm>
            <a:off x="3152710" y="1985213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438" name="Google Shape;4438;p68"/>
          <p:cNvSpPr/>
          <p:nvPr/>
        </p:nvSpPr>
        <p:spPr>
          <a:xfrm>
            <a:off x="3628596" y="2100078"/>
            <a:ext cx="3510802" cy="631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Mitr"/>
              </a:rPr>
              <a:t>Thanks!</a:t>
            </a:r>
          </a:p>
        </p:txBody>
      </p:sp>
      <p:grpSp>
        <p:nvGrpSpPr>
          <p:cNvPr id="4455" name="Google Shape;4455;p68"/>
          <p:cNvGrpSpPr/>
          <p:nvPr/>
        </p:nvGrpSpPr>
        <p:grpSpPr>
          <a:xfrm>
            <a:off x="921474" y="1198678"/>
            <a:ext cx="1672714" cy="2746144"/>
            <a:chOff x="-2812851" y="1800473"/>
            <a:chExt cx="1672714" cy="2746144"/>
          </a:xfrm>
        </p:grpSpPr>
        <p:sp>
          <p:nvSpPr>
            <p:cNvPr id="4456" name="Google Shape;4456;p68"/>
            <p:cNvSpPr/>
            <p:nvPr/>
          </p:nvSpPr>
          <p:spPr>
            <a:xfrm rot="1360480">
              <a:off x="-2476999" y="2905720"/>
              <a:ext cx="482493" cy="1326070"/>
            </a:xfrm>
            <a:prstGeom prst="roundRect">
              <a:avLst>
                <a:gd name="adj" fmla="val 895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8"/>
            <p:cNvSpPr/>
            <p:nvPr/>
          </p:nvSpPr>
          <p:spPr>
            <a:xfrm rot="506957" flipH="1">
              <a:off x="-1790444" y="2026893"/>
              <a:ext cx="423950" cy="423950"/>
            </a:xfrm>
            <a:custGeom>
              <a:avLst/>
              <a:gdLst/>
              <a:ahLst/>
              <a:cxnLst/>
              <a:rect l="l" t="t" r="r" b="b"/>
              <a:pathLst>
                <a:path w="24028" h="24028" extrusionOk="0">
                  <a:moveTo>
                    <a:pt x="11890" y="0"/>
                  </a:moveTo>
                  <a:lnTo>
                    <a:pt x="11331" y="22"/>
                  </a:lnTo>
                  <a:lnTo>
                    <a:pt x="10748" y="67"/>
                  </a:lnTo>
                  <a:lnTo>
                    <a:pt x="10166" y="134"/>
                  </a:lnTo>
                  <a:lnTo>
                    <a:pt x="9584" y="246"/>
                  </a:lnTo>
                  <a:lnTo>
                    <a:pt x="9002" y="381"/>
                  </a:lnTo>
                  <a:lnTo>
                    <a:pt x="8442" y="538"/>
                  </a:lnTo>
                  <a:lnTo>
                    <a:pt x="7882" y="739"/>
                  </a:lnTo>
                  <a:lnTo>
                    <a:pt x="7322" y="963"/>
                  </a:lnTo>
                  <a:lnTo>
                    <a:pt x="6763" y="1209"/>
                  </a:lnTo>
                  <a:lnTo>
                    <a:pt x="6225" y="1500"/>
                  </a:lnTo>
                  <a:lnTo>
                    <a:pt x="5688" y="1791"/>
                  </a:lnTo>
                  <a:lnTo>
                    <a:pt x="5173" y="2150"/>
                  </a:lnTo>
                  <a:lnTo>
                    <a:pt x="4680" y="2508"/>
                  </a:lnTo>
                  <a:lnTo>
                    <a:pt x="4210" y="2889"/>
                  </a:lnTo>
                  <a:lnTo>
                    <a:pt x="3762" y="3292"/>
                  </a:lnTo>
                  <a:lnTo>
                    <a:pt x="3337" y="3695"/>
                  </a:lnTo>
                  <a:lnTo>
                    <a:pt x="2933" y="4143"/>
                  </a:lnTo>
                  <a:lnTo>
                    <a:pt x="2575" y="4591"/>
                  </a:lnTo>
                  <a:lnTo>
                    <a:pt x="2217" y="5061"/>
                  </a:lnTo>
                  <a:lnTo>
                    <a:pt x="1881" y="5553"/>
                  </a:lnTo>
                  <a:lnTo>
                    <a:pt x="1590" y="6046"/>
                  </a:lnTo>
                  <a:lnTo>
                    <a:pt x="1321" y="6561"/>
                  </a:lnTo>
                  <a:lnTo>
                    <a:pt x="1075" y="7076"/>
                  </a:lnTo>
                  <a:lnTo>
                    <a:pt x="851" y="7614"/>
                  </a:lnTo>
                  <a:lnTo>
                    <a:pt x="649" y="8151"/>
                  </a:lnTo>
                  <a:lnTo>
                    <a:pt x="470" y="8711"/>
                  </a:lnTo>
                  <a:lnTo>
                    <a:pt x="336" y="9271"/>
                  </a:lnTo>
                  <a:lnTo>
                    <a:pt x="202" y="9830"/>
                  </a:lnTo>
                  <a:lnTo>
                    <a:pt x="112" y="10413"/>
                  </a:lnTo>
                  <a:lnTo>
                    <a:pt x="45" y="10972"/>
                  </a:lnTo>
                  <a:lnTo>
                    <a:pt x="22" y="11555"/>
                  </a:lnTo>
                  <a:lnTo>
                    <a:pt x="0" y="12137"/>
                  </a:lnTo>
                  <a:lnTo>
                    <a:pt x="22" y="12719"/>
                  </a:lnTo>
                  <a:lnTo>
                    <a:pt x="67" y="13301"/>
                  </a:lnTo>
                  <a:lnTo>
                    <a:pt x="157" y="13861"/>
                  </a:lnTo>
                  <a:lnTo>
                    <a:pt x="246" y="14443"/>
                  </a:lnTo>
                  <a:lnTo>
                    <a:pt x="381" y="15026"/>
                  </a:lnTo>
                  <a:lnTo>
                    <a:pt x="560" y="15585"/>
                  </a:lnTo>
                  <a:lnTo>
                    <a:pt x="739" y="16145"/>
                  </a:lnTo>
                  <a:lnTo>
                    <a:pt x="963" y="16705"/>
                  </a:lnTo>
                  <a:lnTo>
                    <a:pt x="1209" y="17265"/>
                  </a:lnTo>
                  <a:lnTo>
                    <a:pt x="1500" y="17802"/>
                  </a:lnTo>
                  <a:lnTo>
                    <a:pt x="1814" y="18340"/>
                  </a:lnTo>
                  <a:lnTo>
                    <a:pt x="2150" y="18855"/>
                  </a:lnTo>
                  <a:lnTo>
                    <a:pt x="2508" y="19347"/>
                  </a:lnTo>
                  <a:lnTo>
                    <a:pt x="2889" y="19818"/>
                  </a:lnTo>
                  <a:lnTo>
                    <a:pt x="3292" y="20265"/>
                  </a:lnTo>
                  <a:lnTo>
                    <a:pt x="3717" y="20691"/>
                  </a:lnTo>
                  <a:lnTo>
                    <a:pt x="4165" y="21094"/>
                  </a:lnTo>
                  <a:lnTo>
                    <a:pt x="4613" y="21475"/>
                  </a:lnTo>
                  <a:lnTo>
                    <a:pt x="5083" y="21810"/>
                  </a:lnTo>
                  <a:lnTo>
                    <a:pt x="5576" y="22146"/>
                  </a:lnTo>
                  <a:lnTo>
                    <a:pt x="6068" y="22437"/>
                  </a:lnTo>
                  <a:lnTo>
                    <a:pt x="6583" y="22729"/>
                  </a:lnTo>
                  <a:lnTo>
                    <a:pt x="7098" y="22975"/>
                  </a:lnTo>
                  <a:lnTo>
                    <a:pt x="7636" y="23199"/>
                  </a:lnTo>
                  <a:lnTo>
                    <a:pt x="8173" y="23400"/>
                  </a:lnTo>
                  <a:lnTo>
                    <a:pt x="8733" y="23557"/>
                  </a:lnTo>
                  <a:lnTo>
                    <a:pt x="9271" y="23714"/>
                  </a:lnTo>
                  <a:lnTo>
                    <a:pt x="9853" y="23826"/>
                  </a:lnTo>
                  <a:lnTo>
                    <a:pt x="10413" y="23915"/>
                  </a:lnTo>
                  <a:lnTo>
                    <a:pt x="10995" y="23983"/>
                  </a:lnTo>
                  <a:lnTo>
                    <a:pt x="11555" y="24005"/>
                  </a:lnTo>
                  <a:lnTo>
                    <a:pt x="12137" y="24027"/>
                  </a:lnTo>
                  <a:lnTo>
                    <a:pt x="12719" y="24005"/>
                  </a:lnTo>
                  <a:lnTo>
                    <a:pt x="13301" y="23960"/>
                  </a:lnTo>
                  <a:lnTo>
                    <a:pt x="13883" y="23871"/>
                  </a:lnTo>
                  <a:lnTo>
                    <a:pt x="14466" y="23781"/>
                  </a:lnTo>
                  <a:lnTo>
                    <a:pt x="15025" y="23647"/>
                  </a:lnTo>
                  <a:lnTo>
                    <a:pt x="15608" y="23490"/>
                  </a:lnTo>
                  <a:lnTo>
                    <a:pt x="16167" y="23288"/>
                  </a:lnTo>
                  <a:lnTo>
                    <a:pt x="16727" y="23064"/>
                  </a:lnTo>
                  <a:lnTo>
                    <a:pt x="17287" y="22818"/>
                  </a:lnTo>
                  <a:lnTo>
                    <a:pt x="17824" y="22527"/>
                  </a:lnTo>
                  <a:lnTo>
                    <a:pt x="18362" y="22214"/>
                  </a:lnTo>
                  <a:lnTo>
                    <a:pt x="18877" y="21878"/>
                  </a:lnTo>
                  <a:lnTo>
                    <a:pt x="19370" y="21519"/>
                  </a:lnTo>
                  <a:lnTo>
                    <a:pt x="19840" y="21139"/>
                  </a:lnTo>
                  <a:lnTo>
                    <a:pt x="20288" y="20736"/>
                  </a:lnTo>
                  <a:lnTo>
                    <a:pt x="20713" y="20310"/>
                  </a:lnTo>
                  <a:lnTo>
                    <a:pt x="21094" y="19885"/>
                  </a:lnTo>
                  <a:lnTo>
                    <a:pt x="21474" y="19414"/>
                  </a:lnTo>
                  <a:lnTo>
                    <a:pt x="21833" y="18944"/>
                  </a:lnTo>
                  <a:lnTo>
                    <a:pt x="22146" y="18474"/>
                  </a:lnTo>
                  <a:lnTo>
                    <a:pt x="22460" y="17959"/>
                  </a:lnTo>
                  <a:lnTo>
                    <a:pt x="22728" y="17466"/>
                  </a:lnTo>
                  <a:lnTo>
                    <a:pt x="22975" y="16929"/>
                  </a:lnTo>
                  <a:lnTo>
                    <a:pt x="23199" y="16414"/>
                  </a:lnTo>
                  <a:lnTo>
                    <a:pt x="23400" y="15854"/>
                  </a:lnTo>
                  <a:lnTo>
                    <a:pt x="23579" y="15317"/>
                  </a:lnTo>
                  <a:lnTo>
                    <a:pt x="23714" y="14757"/>
                  </a:lnTo>
                  <a:lnTo>
                    <a:pt x="23826" y="14197"/>
                  </a:lnTo>
                  <a:lnTo>
                    <a:pt x="23938" y="13615"/>
                  </a:lnTo>
                  <a:lnTo>
                    <a:pt x="23982" y="13055"/>
                  </a:lnTo>
                  <a:lnTo>
                    <a:pt x="24027" y="12473"/>
                  </a:lnTo>
                  <a:lnTo>
                    <a:pt x="24027" y="11891"/>
                  </a:lnTo>
                  <a:lnTo>
                    <a:pt x="24027" y="11308"/>
                  </a:lnTo>
                  <a:lnTo>
                    <a:pt x="23960" y="10726"/>
                  </a:lnTo>
                  <a:lnTo>
                    <a:pt x="23893" y="10144"/>
                  </a:lnTo>
                  <a:lnTo>
                    <a:pt x="23781" y="9584"/>
                  </a:lnTo>
                  <a:lnTo>
                    <a:pt x="23647" y="9002"/>
                  </a:lnTo>
                  <a:lnTo>
                    <a:pt x="23490" y="8420"/>
                  </a:lnTo>
                  <a:lnTo>
                    <a:pt x="23288" y="7860"/>
                  </a:lnTo>
                  <a:lnTo>
                    <a:pt x="23087" y="7300"/>
                  </a:lnTo>
                  <a:lnTo>
                    <a:pt x="22818" y="6763"/>
                  </a:lnTo>
                  <a:lnTo>
                    <a:pt x="22549" y="6203"/>
                  </a:lnTo>
                  <a:lnTo>
                    <a:pt x="22236" y="5688"/>
                  </a:lnTo>
                  <a:lnTo>
                    <a:pt x="21900" y="5173"/>
                  </a:lnTo>
                  <a:lnTo>
                    <a:pt x="21519" y="4658"/>
                  </a:lnTo>
                  <a:lnTo>
                    <a:pt x="21139" y="4187"/>
                  </a:lnTo>
                  <a:lnTo>
                    <a:pt x="20758" y="3740"/>
                  </a:lnTo>
                  <a:lnTo>
                    <a:pt x="20332" y="3337"/>
                  </a:lnTo>
                  <a:lnTo>
                    <a:pt x="19885" y="2934"/>
                  </a:lnTo>
                  <a:lnTo>
                    <a:pt x="19437" y="2553"/>
                  </a:lnTo>
                  <a:lnTo>
                    <a:pt x="18967" y="2195"/>
                  </a:lnTo>
                  <a:lnTo>
                    <a:pt x="18474" y="1881"/>
                  </a:lnTo>
                  <a:lnTo>
                    <a:pt x="17981" y="1568"/>
                  </a:lnTo>
                  <a:lnTo>
                    <a:pt x="17466" y="1299"/>
                  </a:lnTo>
                  <a:lnTo>
                    <a:pt x="16951" y="1053"/>
                  </a:lnTo>
                  <a:lnTo>
                    <a:pt x="16414" y="829"/>
                  </a:lnTo>
                  <a:lnTo>
                    <a:pt x="15876" y="627"/>
                  </a:lnTo>
                  <a:lnTo>
                    <a:pt x="15317" y="470"/>
                  </a:lnTo>
                  <a:lnTo>
                    <a:pt x="14757" y="314"/>
                  </a:lnTo>
                  <a:lnTo>
                    <a:pt x="14197" y="202"/>
                  </a:lnTo>
                  <a:lnTo>
                    <a:pt x="13637" y="112"/>
                  </a:lnTo>
                  <a:lnTo>
                    <a:pt x="13055" y="45"/>
                  </a:lnTo>
                  <a:lnTo>
                    <a:pt x="124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8"/>
            <p:cNvSpPr/>
            <p:nvPr/>
          </p:nvSpPr>
          <p:spPr>
            <a:xfrm rot="506957" flipH="1">
              <a:off x="-1379463" y="1897731"/>
              <a:ext cx="103517" cy="89314"/>
            </a:xfrm>
            <a:custGeom>
              <a:avLst/>
              <a:gdLst/>
              <a:ahLst/>
              <a:cxnLst/>
              <a:rect l="l" t="t" r="r" b="b"/>
              <a:pathLst>
                <a:path w="5867" h="5062" extrusionOk="0">
                  <a:moveTo>
                    <a:pt x="3740" y="0"/>
                  </a:moveTo>
                  <a:lnTo>
                    <a:pt x="3449" y="23"/>
                  </a:lnTo>
                  <a:lnTo>
                    <a:pt x="3180" y="68"/>
                  </a:lnTo>
                  <a:lnTo>
                    <a:pt x="2889" y="135"/>
                  </a:lnTo>
                  <a:lnTo>
                    <a:pt x="2598" y="224"/>
                  </a:lnTo>
                  <a:lnTo>
                    <a:pt x="2307" y="336"/>
                  </a:lnTo>
                  <a:lnTo>
                    <a:pt x="2038" y="471"/>
                  </a:lnTo>
                  <a:lnTo>
                    <a:pt x="1747" y="627"/>
                  </a:lnTo>
                  <a:lnTo>
                    <a:pt x="1478" y="806"/>
                  </a:lnTo>
                  <a:lnTo>
                    <a:pt x="1232" y="1008"/>
                  </a:lnTo>
                  <a:lnTo>
                    <a:pt x="1008" y="1210"/>
                  </a:lnTo>
                  <a:lnTo>
                    <a:pt x="806" y="1433"/>
                  </a:lnTo>
                  <a:lnTo>
                    <a:pt x="605" y="1657"/>
                  </a:lnTo>
                  <a:lnTo>
                    <a:pt x="448" y="1881"/>
                  </a:lnTo>
                  <a:lnTo>
                    <a:pt x="314" y="2128"/>
                  </a:lnTo>
                  <a:lnTo>
                    <a:pt x="202" y="2374"/>
                  </a:lnTo>
                  <a:lnTo>
                    <a:pt x="112" y="2620"/>
                  </a:lnTo>
                  <a:lnTo>
                    <a:pt x="45" y="2844"/>
                  </a:lnTo>
                  <a:lnTo>
                    <a:pt x="0" y="3091"/>
                  </a:lnTo>
                  <a:lnTo>
                    <a:pt x="0" y="3337"/>
                  </a:lnTo>
                  <a:lnTo>
                    <a:pt x="22" y="3561"/>
                  </a:lnTo>
                  <a:lnTo>
                    <a:pt x="67" y="3785"/>
                  </a:lnTo>
                  <a:lnTo>
                    <a:pt x="134" y="4009"/>
                  </a:lnTo>
                  <a:lnTo>
                    <a:pt x="246" y="4210"/>
                  </a:lnTo>
                  <a:lnTo>
                    <a:pt x="381" y="4389"/>
                  </a:lnTo>
                  <a:lnTo>
                    <a:pt x="537" y="4546"/>
                  </a:lnTo>
                  <a:lnTo>
                    <a:pt x="717" y="4703"/>
                  </a:lnTo>
                  <a:lnTo>
                    <a:pt x="918" y="4815"/>
                  </a:lnTo>
                  <a:lnTo>
                    <a:pt x="1142" y="4904"/>
                  </a:lnTo>
                  <a:lnTo>
                    <a:pt x="1366" y="4994"/>
                  </a:lnTo>
                  <a:lnTo>
                    <a:pt x="1612" y="5039"/>
                  </a:lnTo>
                  <a:lnTo>
                    <a:pt x="1859" y="5061"/>
                  </a:lnTo>
                  <a:lnTo>
                    <a:pt x="2418" y="5061"/>
                  </a:lnTo>
                  <a:lnTo>
                    <a:pt x="2687" y="5016"/>
                  </a:lnTo>
                  <a:lnTo>
                    <a:pt x="2978" y="4949"/>
                  </a:lnTo>
                  <a:lnTo>
                    <a:pt x="3269" y="4860"/>
                  </a:lnTo>
                  <a:lnTo>
                    <a:pt x="3560" y="4748"/>
                  </a:lnTo>
                  <a:lnTo>
                    <a:pt x="3829" y="4613"/>
                  </a:lnTo>
                  <a:lnTo>
                    <a:pt x="4120" y="4434"/>
                  </a:lnTo>
                  <a:lnTo>
                    <a:pt x="4389" y="4255"/>
                  </a:lnTo>
                  <a:lnTo>
                    <a:pt x="4635" y="4076"/>
                  </a:lnTo>
                  <a:lnTo>
                    <a:pt x="4859" y="3874"/>
                  </a:lnTo>
                  <a:lnTo>
                    <a:pt x="5061" y="3650"/>
                  </a:lnTo>
                  <a:lnTo>
                    <a:pt x="5262" y="3426"/>
                  </a:lnTo>
                  <a:lnTo>
                    <a:pt x="5419" y="3180"/>
                  </a:lnTo>
                  <a:lnTo>
                    <a:pt x="5553" y="2956"/>
                  </a:lnTo>
                  <a:lnTo>
                    <a:pt x="5665" y="2710"/>
                  </a:lnTo>
                  <a:lnTo>
                    <a:pt x="5755" y="2464"/>
                  </a:lnTo>
                  <a:lnTo>
                    <a:pt x="5822" y="2217"/>
                  </a:lnTo>
                  <a:lnTo>
                    <a:pt x="5867" y="1993"/>
                  </a:lnTo>
                  <a:lnTo>
                    <a:pt x="5867" y="1747"/>
                  </a:lnTo>
                  <a:lnTo>
                    <a:pt x="5845" y="1523"/>
                  </a:lnTo>
                  <a:lnTo>
                    <a:pt x="5800" y="1299"/>
                  </a:lnTo>
                  <a:lnTo>
                    <a:pt x="5733" y="1075"/>
                  </a:lnTo>
                  <a:lnTo>
                    <a:pt x="5621" y="874"/>
                  </a:lnTo>
                  <a:lnTo>
                    <a:pt x="5486" y="694"/>
                  </a:lnTo>
                  <a:lnTo>
                    <a:pt x="5329" y="515"/>
                  </a:lnTo>
                  <a:lnTo>
                    <a:pt x="5150" y="381"/>
                  </a:lnTo>
                  <a:lnTo>
                    <a:pt x="4949" y="269"/>
                  </a:lnTo>
                  <a:lnTo>
                    <a:pt x="4725" y="157"/>
                  </a:lnTo>
                  <a:lnTo>
                    <a:pt x="4501" y="90"/>
                  </a:lnTo>
                  <a:lnTo>
                    <a:pt x="4255" y="45"/>
                  </a:lnTo>
                  <a:lnTo>
                    <a:pt x="4008" y="23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8"/>
            <p:cNvSpPr/>
            <p:nvPr/>
          </p:nvSpPr>
          <p:spPr>
            <a:xfrm rot="506957" flipH="1">
              <a:off x="-1518764" y="1904302"/>
              <a:ext cx="70347" cy="50603"/>
            </a:xfrm>
            <a:custGeom>
              <a:avLst/>
              <a:gdLst/>
              <a:ahLst/>
              <a:cxnLst/>
              <a:rect l="l" t="t" r="r" b="b"/>
              <a:pathLst>
                <a:path w="3987" h="2868" extrusionOk="0">
                  <a:moveTo>
                    <a:pt x="1971" y="1"/>
                  </a:moveTo>
                  <a:lnTo>
                    <a:pt x="1770" y="23"/>
                  </a:lnTo>
                  <a:lnTo>
                    <a:pt x="1568" y="68"/>
                  </a:lnTo>
                  <a:lnTo>
                    <a:pt x="1389" y="113"/>
                  </a:lnTo>
                  <a:lnTo>
                    <a:pt x="1210" y="180"/>
                  </a:lnTo>
                  <a:lnTo>
                    <a:pt x="1031" y="247"/>
                  </a:lnTo>
                  <a:lnTo>
                    <a:pt x="852" y="337"/>
                  </a:lnTo>
                  <a:lnTo>
                    <a:pt x="717" y="426"/>
                  </a:lnTo>
                  <a:lnTo>
                    <a:pt x="560" y="538"/>
                  </a:lnTo>
                  <a:lnTo>
                    <a:pt x="448" y="650"/>
                  </a:lnTo>
                  <a:lnTo>
                    <a:pt x="336" y="762"/>
                  </a:lnTo>
                  <a:lnTo>
                    <a:pt x="225" y="896"/>
                  </a:lnTo>
                  <a:lnTo>
                    <a:pt x="157" y="1031"/>
                  </a:lnTo>
                  <a:lnTo>
                    <a:pt x="90" y="1165"/>
                  </a:lnTo>
                  <a:lnTo>
                    <a:pt x="45" y="1300"/>
                  </a:lnTo>
                  <a:lnTo>
                    <a:pt x="1" y="1434"/>
                  </a:lnTo>
                  <a:lnTo>
                    <a:pt x="1" y="1591"/>
                  </a:lnTo>
                  <a:lnTo>
                    <a:pt x="23" y="1725"/>
                  </a:lnTo>
                  <a:lnTo>
                    <a:pt x="45" y="1859"/>
                  </a:lnTo>
                  <a:lnTo>
                    <a:pt x="90" y="1994"/>
                  </a:lnTo>
                  <a:lnTo>
                    <a:pt x="157" y="2128"/>
                  </a:lnTo>
                  <a:lnTo>
                    <a:pt x="247" y="2240"/>
                  </a:lnTo>
                  <a:lnTo>
                    <a:pt x="359" y="2352"/>
                  </a:lnTo>
                  <a:lnTo>
                    <a:pt x="471" y="2464"/>
                  </a:lnTo>
                  <a:lnTo>
                    <a:pt x="605" y="2554"/>
                  </a:lnTo>
                  <a:lnTo>
                    <a:pt x="740" y="2643"/>
                  </a:lnTo>
                  <a:lnTo>
                    <a:pt x="896" y="2710"/>
                  </a:lnTo>
                  <a:lnTo>
                    <a:pt x="1053" y="2755"/>
                  </a:lnTo>
                  <a:lnTo>
                    <a:pt x="1232" y="2800"/>
                  </a:lnTo>
                  <a:lnTo>
                    <a:pt x="1411" y="2845"/>
                  </a:lnTo>
                  <a:lnTo>
                    <a:pt x="1613" y="2867"/>
                  </a:lnTo>
                  <a:lnTo>
                    <a:pt x="1792" y="2867"/>
                  </a:lnTo>
                  <a:lnTo>
                    <a:pt x="1994" y="2845"/>
                  </a:lnTo>
                  <a:lnTo>
                    <a:pt x="2195" y="2822"/>
                  </a:lnTo>
                  <a:lnTo>
                    <a:pt x="2397" y="2800"/>
                  </a:lnTo>
                  <a:lnTo>
                    <a:pt x="2598" y="2733"/>
                  </a:lnTo>
                  <a:lnTo>
                    <a:pt x="2777" y="2688"/>
                  </a:lnTo>
                  <a:lnTo>
                    <a:pt x="2956" y="2598"/>
                  </a:lnTo>
                  <a:lnTo>
                    <a:pt x="3113" y="2509"/>
                  </a:lnTo>
                  <a:lnTo>
                    <a:pt x="3270" y="2419"/>
                  </a:lnTo>
                  <a:lnTo>
                    <a:pt x="3404" y="2330"/>
                  </a:lnTo>
                  <a:lnTo>
                    <a:pt x="3539" y="2218"/>
                  </a:lnTo>
                  <a:lnTo>
                    <a:pt x="3651" y="2083"/>
                  </a:lnTo>
                  <a:lnTo>
                    <a:pt x="3763" y="1971"/>
                  </a:lnTo>
                  <a:lnTo>
                    <a:pt x="3830" y="1837"/>
                  </a:lnTo>
                  <a:lnTo>
                    <a:pt x="3897" y="1703"/>
                  </a:lnTo>
                  <a:lnTo>
                    <a:pt x="3942" y="1568"/>
                  </a:lnTo>
                  <a:lnTo>
                    <a:pt x="3964" y="1412"/>
                  </a:lnTo>
                  <a:lnTo>
                    <a:pt x="3986" y="1277"/>
                  </a:lnTo>
                  <a:lnTo>
                    <a:pt x="3964" y="1120"/>
                  </a:lnTo>
                  <a:lnTo>
                    <a:pt x="3942" y="986"/>
                  </a:lnTo>
                  <a:lnTo>
                    <a:pt x="3897" y="852"/>
                  </a:lnTo>
                  <a:lnTo>
                    <a:pt x="3830" y="717"/>
                  </a:lnTo>
                  <a:lnTo>
                    <a:pt x="3740" y="605"/>
                  </a:lnTo>
                  <a:lnTo>
                    <a:pt x="3628" y="493"/>
                  </a:lnTo>
                  <a:lnTo>
                    <a:pt x="3516" y="404"/>
                  </a:lnTo>
                  <a:lnTo>
                    <a:pt x="3382" y="292"/>
                  </a:lnTo>
                  <a:lnTo>
                    <a:pt x="3248" y="225"/>
                  </a:lnTo>
                  <a:lnTo>
                    <a:pt x="3091" y="158"/>
                  </a:lnTo>
                  <a:lnTo>
                    <a:pt x="2912" y="90"/>
                  </a:lnTo>
                  <a:lnTo>
                    <a:pt x="2755" y="46"/>
                  </a:lnTo>
                  <a:lnTo>
                    <a:pt x="2576" y="23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8"/>
            <p:cNvSpPr/>
            <p:nvPr/>
          </p:nvSpPr>
          <p:spPr>
            <a:xfrm rot="506957" flipH="1">
              <a:off x="-1762330" y="1923633"/>
              <a:ext cx="64418" cy="58490"/>
            </a:xfrm>
            <a:custGeom>
              <a:avLst/>
              <a:gdLst/>
              <a:ahLst/>
              <a:cxnLst/>
              <a:rect l="l" t="t" r="r" b="b"/>
              <a:pathLst>
                <a:path w="3651" h="3315" extrusionOk="0">
                  <a:moveTo>
                    <a:pt x="1277" y="1"/>
                  </a:moveTo>
                  <a:lnTo>
                    <a:pt x="1120" y="23"/>
                  </a:lnTo>
                  <a:lnTo>
                    <a:pt x="963" y="23"/>
                  </a:lnTo>
                  <a:lnTo>
                    <a:pt x="807" y="68"/>
                  </a:lnTo>
                  <a:lnTo>
                    <a:pt x="672" y="113"/>
                  </a:lnTo>
                  <a:lnTo>
                    <a:pt x="538" y="180"/>
                  </a:lnTo>
                  <a:lnTo>
                    <a:pt x="403" y="269"/>
                  </a:lnTo>
                  <a:lnTo>
                    <a:pt x="314" y="359"/>
                  </a:lnTo>
                  <a:lnTo>
                    <a:pt x="202" y="471"/>
                  </a:lnTo>
                  <a:lnTo>
                    <a:pt x="135" y="583"/>
                  </a:lnTo>
                  <a:lnTo>
                    <a:pt x="68" y="717"/>
                  </a:lnTo>
                  <a:lnTo>
                    <a:pt x="23" y="852"/>
                  </a:lnTo>
                  <a:lnTo>
                    <a:pt x="0" y="1008"/>
                  </a:lnTo>
                  <a:lnTo>
                    <a:pt x="0" y="1165"/>
                  </a:lnTo>
                  <a:lnTo>
                    <a:pt x="23" y="1300"/>
                  </a:lnTo>
                  <a:lnTo>
                    <a:pt x="45" y="1456"/>
                  </a:lnTo>
                  <a:lnTo>
                    <a:pt x="90" y="1635"/>
                  </a:lnTo>
                  <a:lnTo>
                    <a:pt x="157" y="1792"/>
                  </a:lnTo>
                  <a:lnTo>
                    <a:pt x="224" y="1949"/>
                  </a:lnTo>
                  <a:lnTo>
                    <a:pt x="314" y="2106"/>
                  </a:lnTo>
                  <a:lnTo>
                    <a:pt x="426" y="2240"/>
                  </a:lnTo>
                  <a:lnTo>
                    <a:pt x="538" y="2397"/>
                  </a:lnTo>
                  <a:lnTo>
                    <a:pt x="672" y="2531"/>
                  </a:lnTo>
                  <a:lnTo>
                    <a:pt x="829" y="2665"/>
                  </a:lnTo>
                  <a:lnTo>
                    <a:pt x="986" y="2800"/>
                  </a:lnTo>
                  <a:lnTo>
                    <a:pt x="1142" y="2912"/>
                  </a:lnTo>
                  <a:lnTo>
                    <a:pt x="1322" y="3024"/>
                  </a:lnTo>
                  <a:lnTo>
                    <a:pt x="1501" y="3091"/>
                  </a:lnTo>
                  <a:lnTo>
                    <a:pt x="1680" y="3180"/>
                  </a:lnTo>
                  <a:lnTo>
                    <a:pt x="1859" y="3225"/>
                  </a:lnTo>
                  <a:lnTo>
                    <a:pt x="2038" y="3270"/>
                  </a:lnTo>
                  <a:lnTo>
                    <a:pt x="2195" y="3292"/>
                  </a:lnTo>
                  <a:lnTo>
                    <a:pt x="2374" y="3315"/>
                  </a:lnTo>
                  <a:lnTo>
                    <a:pt x="2531" y="3292"/>
                  </a:lnTo>
                  <a:lnTo>
                    <a:pt x="2688" y="3270"/>
                  </a:lnTo>
                  <a:lnTo>
                    <a:pt x="2844" y="3248"/>
                  </a:lnTo>
                  <a:lnTo>
                    <a:pt x="2979" y="3203"/>
                  </a:lnTo>
                  <a:lnTo>
                    <a:pt x="3113" y="3136"/>
                  </a:lnTo>
                  <a:lnTo>
                    <a:pt x="3225" y="3046"/>
                  </a:lnTo>
                  <a:lnTo>
                    <a:pt x="3337" y="2957"/>
                  </a:lnTo>
                  <a:lnTo>
                    <a:pt x="3426" y="2845"/>
                  </a:lnTo>
                  <a:lnTo>
                    <a:pt x="3516" y="2710"/>
                  </a:lnTo>
                  <a:lnTo>
                    <a:pt x="3583" y="2598"/>
                  </a:lnTo>
                  <a:lnTo>
                    <a:pt x="3606" y="2442"/>
                  </a:lnTo>
                  <a:lnTo>
                    <a:pt x="3628" y="2307"/>
                  </a:lnTo>
                  <a:lnTo>
                    <a:pt x="3650" y="2150"/>
                  </a:lnTo>
                  <a:lnTo>
                    <a:pt x="3628" y="1994"/>
                  </a:lnTo>
                  <a:lnTo>
                    <a:pt x="3606" y="1837"/>
                  </a:lnTo>
                  <a:lnTo>
                    <a:pt x="3561" y="1680"/>
                  </a:lnTo>
                  <a:lnTo>
                    <a:pt x="3494" y="1523"/>
                  </a:lnTo>
                  <a:lnTo>
                    <a:pt x="3426" y="1367"/>
                  </a:lnTo>
                  <a:lnTo>
                    <a:pt x="3337" y="1210"/>
                  </a:lnTo>
                  <a:lnTo>
                    <a:pt x="3225" y="1053"/>
                  </a:lnTo>
                  <a:lnTo>
                    <a:pt x="3113" y="919"/>
                  </a:lnTo>
                  <a:lnTo>
                    <a:pt x="2979" y="784"/>
                  </a:lnTo>
                  <a:lnTo>
                    <a:pt x="2822" y="650"/>
                  </a:lnTo>
                  <a:lnTo>
                    <a:pt x="2665" y="516"/>
                  </a:lnTo>
                  <a:lnTo>
                    <a:pt x="2486" y="404"/>
                  </a:lnTo>
                  <a:lnTo>
                    <a:pt x="2329" y="292"/>
                  </a:lnTo>
                  <a:lnTo>
                    <a:pt x="2150" y="202"/>
                  </a:lnTo>
                  <a:lnTo>
                    <a:pt x="1971" y="135"/>
                  </a:lnTo>
                  <a:lnTo>
                    <a:pt x="1792" y="90"/>
                  </a:lnTo>
                  <a:lnTo>
                    <a:pt x="1613" y="46"/>
                  </a:lnTo>
                  <a:lnTo>
                    <a:pt x="1456" y="2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8"/>
            <p:cNvSpPr/>
            <p:nvPr/>
          </p:nvSpPr>
          <p:spPr>
            <a:xfrm rot="506957" flipH="1">
              <a:off x="-1913364" y="2108378"/>
              <a:ext cx="50974" cy="70347"/>
            </a:xfrm>
            <a:custGeom>
              <a:avLst/>
              <a:gdLst/>
              <a:ahLst/>
              <a:cxnLst/>
              <a:rect l="l" t="t" r="r" b="b"/>
              <a:pathLst>
                <a:path w="2889" h="3987" extrusionOk="0">
                  <a:moveTo>
                    <a:pt x="1299" y="0"/>
                  </a:moveTo>
                  <a:lnTo>
                    <a:pt x="1142" y="23"/>
                  </a:lnTo>
                  <a:lnTo>
                    <a:pt x="1008" y="45"/>
                  </a:lnTo>
                  <a:lnTo>
                    <a:pt x="874" y="112"/>
                  </a:lnTo>
                  <a:lnTo>
                    <a:pt x="739" y="179"/>
                  </a:lnTo>
                  <a:lnTo>
                    <a:pt x="627" y="269"/>
                  </a:lnTo>
                  <a:lnTo>
                    <a:pt x="515" y="359"/>
                  </a:lnTo>
                  <a:lnTo>
                    <a:pt x="403" y="471"/>
                  </a:lnTo>
                  <a:lnTo>
                    <a:pt x="314" y="605"/>
                  </a:lnTo>
                  <a:lnTo>
                    <a:pt x="247" y="762"/>
                  </a:lnTo>
                  <a:lnTo>
                    <a:pt x="179" y="918"/>
                  </a:lnTo>
                  <a:lnTo>
                    <a:pt x="112" y="1075"/>
                  </a:lnTo>
                  <a:lnTo>
                    <a:pt x="67" y="1254"/>
                  </a:lnTo>
                  <a:lnTo>
                    <a:pt x="45" y="1433"/>
                  </a:lnTo>
                  <a:lnTo>
                    <a:pt x="23" y="1613"/>
                  </a:lnTo>
                  <a:lnTo>
                    <a:pt x="0" y="1814"/>
                  </a:lnTo>
                  <a:lnTo>
                    <a:pt x="23" y="2016"/>
                  </a:lnTo>
                  <a:lnTo>
                    <a:pt x="45" y="2217"/>
                  </a:lnTo>
                  <a:lnTo>
                    <a:pt x="90" y="2419"/>
                  </a:lnTo>
                  <a:lnTo>
                    <a:pt x="135" y="2620"/>
                  </a:lnTo>
                  <a:lnTo>
                    <a:pt x="202" y="2799"/>
                  </a:lnTo>
                  <a:lnTo>
                    <a:pt x="269" y="2979"/>
                  </a:lnTo>
                  <a:lnTo>
                    <a:pt x="359" y="3135"/>
                  </a:lnTo>
                  <a:lnTo>
                    <a:pt x="448" y="3292"/>
                  </a:lnTo>
                  <a:lnTo>
                    <a:pt x="560" y="3426"/>
                  </a:lnTo>
                  <a:lnTo>
                    <a:pt x="672" y="3561"/>
                  </a:lnTo>
                  <a:lnTo>
                    <a:pt x="784" y="3673"/>
                  </a:lnTo>
                  <a:lnTo>
                    <a:pt x="918" y="3762"/>
                  </a:lnTo>
                  <a:lnTo>
                    <a:pt x="1030" y="3852"/>
                  </a:lnTo>
                  <a:lnTo>
                    <a:pt x="1165" y="3919"/>
                  </a:lnTo>
                  <a:lnTo>
                    <a:pt x="1321" y="3964"/>
                  </a:lnTo>
                  <a:lnTo>
                    <a:pt x="1456" y="3986"/>
                  </a:lnTo>
                  <a:lnTo>
                    <a:pt x="1747" y="3986"/>
                  </a:lnTo>
                  <a:lnTo>
                    <a:pt x="1881" y="3941"/>
                  </a:lnTo>
                  <a:lnTo>
                    <a:pt x="2016" y="3897"/>
                  </a:lnTo>
                  <a:lnTo>
                    <a:pt x="2150" y="3829"/>
                  </a:lnTo>
                  <a:lnTo>
                    <a:pt x="2262" y="3740"/>
                  </a:lnTo>
                  <a:lnTo>
                    <a:pt x="2374" y="3650"/>
                  </a:lnTo>
                  <a:lnTo>
                    <a:pt x="2486" y="3516"/>
                  </a:lnTo>
                  <a:lnTo>
                    <a:pt x="2575" y="3404"/>
                  </a:lnTo>
                  <a:lnTo>
                    <a:pt x="2643" y="3247"/>
                  </a:lnTo>
                  <a:lnTo>
                    <a:pt x="2710" y="3090"/>
                  </a:lnTo>
                  <a:lnTo>
                    <a:pt x="2777" y="2934"/>
                  </a:lnTo>
                  <a:lnTo>
                    <a:pt x="2822" y="2755"/>
                  </a:lnTo>
                  <a:lnTo>
                    <a:pt x="2867" y="2575"/>
                  </a:lnTo>
                  <a:lnTo>
                    <a:pt x="2867" y="2396"/>
                  </a:lnTo>
                  <a:lnTo>
                    <a:pt x="2889" y="2195"/>
                  </a:lnTo>
                  <a:lnTo>
                    <a:pt x="2867" y="1993"/>
                  </a:lnTo>
                  <a:lnTo>
                    <a:pt x="2844" y="1792"/>
                  </a:lnTo>
                  <a:lnTo>
                    <a:pt x="2822" y="1590"/>
                  </a:lnTo>
                  <a:lnTo>
                    <a:pt x="2755" y="1389"/>
                  </a:lnTo>
                  <a:lnTo>
                    <a:pt x="2687" y="1209"/>
                  </a:lnTo>
                  <a:lnTo>
                    <a:pt x="2620" y="1030"/>
                  </a:lnTo>
                  <a:lnTo>
                    <a:pt x="2531" y="874"/>
                  </a:lnTo>
                  <a:lnTo>
                    <a:pt x="2441" y="717"/>
                  </a:lnTo>
                  <a:lnTo>
                    <a:pt x="2329" y="582"/>
                  </a:lnTo>
                  <a:lnTo>
                    <a:pt x="2217" y="448"/>
                  </a:lnTo>
                  <a:lnTo>
                    <a:pt x="2105" y="336"/>
                  </a:lnTo>
                  <a:lnTo>
                    <a:pt x="1971" y="247"/>
                  </a:lnTo>
                  <a:lnTo>
                    <a:pt x="1859" y="157"/>
                  </a:lnTo>
                  <a:lnTo>
                    <a:pt x="1724" y="90"/>
                  </a:lnTo>
                  <a:lnTo>
                    <a:pt x="1568" y="45"/>
                  </a:lnTo>
                  <a:lnTo>
                    <a:pt x="1433" y="23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8"/>
            <p:cNvSpPr/>
            <p:nvPr/>
          </p:nvSpPr>
          <p:spPr>
            <a:xfrm rot="506957" flipH="1">
              <a:off x="-1893673" y="2358260"/>
              <a:ext cx="58102" cy="64030"/>
            </a:xfrm>
            <a:custGeom>
              <a:avLst/>
              <a:gdLst/>
              <a:ahLst/>
              <a:cxnLst/>
              <a:rect l="l" t="t" r="r" b="b"/>
              <a:pathLst>
                <a:path w="3293" h="3629" extrusionOk="0">
                  <a:moveTo>
                    <a:pt x="1994" y="1"/>
                  </a:moveTo>
                  <a:lnTo>
                    <a:pt x="1837" y="23"/>
                  </a:lnTo>
                  <a:lnTo>
                    <a:pt x="1680" y="68"/>
                  </a:lnTo>
                  <a:lnTo>
                    <a:pt x="1524" y="135"/>
                  </a:lnTo>
                  <a:lnTo>
                    <a:pt x="1367" y="202"/>
                  </a:lnTo>
                  <a:lnTo>
                    <a:pt x="1210" y="314"/>
                  </a:lnTo>
                  <a:lnTo>
                    <a:pt x="1053" y="404"/>
                  </a:lnTo>
                  <a:lnTo>
                    <a:pt x="897" y="538"/>
                  </a:lnTo>
                  <a:lnTo>
                    <a:pt x="762" y="672"/>
                  </a:lnTo>
                  <a:lnTo>
                    <a:pt x="628" y="807"/>
                  </a:lnTo>
                  <a:lnTo>
                    <a:pt x="493" y="963"/>
                  </a:lnTo>
                  <a:lnTo>
                    <a:pt x="382" y="1143"/>
                  </a:lnTo>
                  <a:lnTo>
                    <a:pt x="292" y="1322"/>
                  </a:lnTo>
                  <a:lnTo>
                    <a:pt x="202" y="1478"/>
                  </a:lnTo>
                  <a:lnTo>
                    <a:pt x="135" y="1658"/>
                  </a:lnTo>
                  <a:lnTo>
                    <a:pt x="68" y="1837"/>
                  </a:lnTo>
                  <a:lnTo>
                    <a:pt x="23" y="2016"/>
                  </a:lnTo>
                  <a:lnTo>
                    <a:pt x="1" y="2195"/>
                  </a:lnTo>
                  <a:lnTo>
                    <a:pt x="1" y="2352"/>
                  </a:lnTo>
                  <a:lnTo>
                    <a:pt x="1" y="2531"/>
                  </a:lnTo>
                  <a:lnTo>
                    <a:pt x="23" y="2688"/>
                  </a:lnTo>
                  <a:lnTo>
                    <a:pt x="46" y="2822"/>
                  </a:lnTo>
                  <a:lnTo>
                    <a:pt x="113" y="2979"/>
                  </a:lnTo>
                  <a:lnTo>
                    <a:pt x="180" y="3113"/>
                  </a:lnTo>
                  <a:lnTo>
                    <a:pt x="247" y="3225"/>
                  </a:lnTo>
                  <a:lnTo>
                    <a:pt x="337" y="3337"/>
                  </a:lnTo>
                  <a:lnTo>
                    <a:pt x="449" y="3427"/>
                  </a:lnTo>
                  <a:lnTo>
                    <a:pt x="583" y="3494"/>
                  </a:lnTo>
                  <a:lnTo>
                    <a:pt x="717" y="3561"/>
                  </a:lnTo>
                  <a:lnTo>
                    <a:pt x="852" y="3606"/>
                  </a:lnTo>
                  <a:lnTo>
                    <a:pt x="986" y="3628"/>
                  </a:lnTo>
                  <a:lnTo>
                    <a:pt x="1300" y="3628"/>
                  </a:lnTo>
                  <a:lnTo>
                    <a:pt x="1456" y="3583"/>
                  </a:lnTo>
                  <a:lnTo>
                    <a:pt x="1613" y="3539"/>
                  </a:lnTo>
                  <a:lnTo>
                    <a:pt x="1770" y="3494"/>
                  </a:lnTo>
                  <a:lnTo>
                    <a:pt x="1927" y="3404"/>
                  </a:lnTo>
                  <a:lnTo>
                    <a:pt x="2083" y="3315"/>
                  </a:lnTo>
                  <a:lnTo>
                    <a:pt x="2240" y="3225"/>
                  </a:lnTo>
                  <a:lnTo>
                    <a:pt x="2374" y="3091"/>
                  </a:lnTo>
                  <a:lnTo>
                    <a:pt x="2531" y="2956"/>
                  </a:lnTo>
                  <a:lnTo>
                    <a:pt x="2666" y="2822"/>
                  </a:lnTo>
                  <a:lnTo>
                    <a:pt x="2778" y="2665"/>
                  </a:lnTo>
                  <a:lnTo>
                    <a:pt x="2912" y="2486"/>
                  </a:lnTo>
                  <a:lnTo>
                    <a:pt x="3001" y="2307"/>
                  </a:lnTo>
                  <a:lnTo>
                    <a:pt x="3091" y="2128"/>
                  </a:lnTo>
                  <a:lnTo>
                    <a:pt x="3158" y="1971"/>
                  </a:lnTo>
                  <a:lnTo>
                    <a:pt x="3225" y="1792"/>
                  </a:lnTo>
                  <a:lnTo>
                    <a:pt x="3248" y="1613"/>
                  </a:lnTo>
                  <a:lnTo>
                    <a:pt x="3270" y="1434"/>
                  </a:lnTo>
                  <a:lnTo>
                    <a:pt x="3293" y="1277"/>
                  </a:lnTo>
                  <a:lnTo>
                    <a:pt x="3293" y="1098"/>
                  </a:lnTo>
                  <a:lnTo>
                    <a:pt x="3270" y="941"/>
                  </a:lnTo>
                  <a:lnTo>
                    <a:pt x="3225" y="807"/>
                  </a:lnTo>
                  <a:lnTo>
                    <a:pt x="3181" y="650"/>
                  </a:lnTo>
                  <a:lnTo>
                    <a:pt x="3113" y="516"/>
                  </a:lnTo>
                  <a:lnTo>
                    <a:pt x="3046" y="404"/>
                  </a:lnTo>
                  <a:lnTo>
                    <a:pt x="2934" y="292"/>
                  </a:lnTo>
                  <a:lnTo>
                    <a:pt x="2822" y="202"/>
                  </a:lnTo>
                  <a:lnTo>
                    <a:pt x="2710" y="112"/>
                  </a:lnTo>
                  <a:lnTo>
                    <a:pt x="2576" y="68"/>
                  </a:lnTo>
                  <a:lnTo>
                    <a:pt x="2442" y="23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8"/>
            <p:cNvSpPr/>
            <p:nvPr/>
          </p:nvSpPr>
          <p:spPr>
            <a:xfrm rot="506957" flipH="1">
              <a:off x="-1708947" y="2522766"/>
              <a:ext cx="70347" cy="50585"/>
            </a:xfrm>
            <a:custGeom>
              <a:avLst/>
              <a:gdLst/>
              <a:ahLst/>
              <a:cxnLst/>
              <a:rect l="l" t="t" r="r" b="b"/>
              <a:pathLst>
                <a:path w="3987" h="2867" extrusionOk="0">
                  <a:moveTo>
                    <a:pt x="1971" y="0"/>
                  </a:moveTo>
                  <a:lnTo>
                    <a:pt x="1769" y="23"/>
                  </a:lnTo>
                  <a:lnTo>
                    <a:pt x="1568" y="68"/>
                  </a:lnTo>
                  <a:lnTo>
                    <a:pt x="1389" y="112"/>
                  </a:lnTo>
                  <a:lnTo>
                    <a:pt x="1187" y="180"/>
                  </a:lnTo>
                  <a:lnTo>
                    <a:pt x="1030" y="247"/>
                  </a:lnTo>
                  <a:lnTo>
                    <a:pt x="851" y="336"/>
                  </a:lnTo>
                  <a:lnTo>
                    <a:pt x="694" y="448"/>
                  </a:lnTo>
                  <a:lnTo>
                    <a:pt x="560" y="538"/>
                  </a:lnTo>
                  <a:lnTo>
                    <a:pt x="448" y="650"/>
                  </a:lnTo>
                  <a:lnTo>
                    <a:pt x="336" y="762"/>
                  </a:lnTo>
                  <a:lnTo>
                    <a:pt x="224" y="896"/>
                  </a:lnTo>
                  <a:lnTo>
                    <a:pt x="157" y="1030"/>
                  </a:lnTo>
                  <a:lnTo>
                    <a:pt x="90" y="1165"/>
                  </a:lnTo>
                  <a:lnTo>
                    <a:pt x="45" y="1299"/>
                  </a:lnTo>
                  <a:lnTo>
                    <a:pt x="0" y="1456"/>
                  </a:lnTo>
                  <a:lnTo>
                    <a:pt x="0" y="1590"/>
                  </a:lnTo>
                  <a:lnTo>
                    <a:pt x="0" y="1725"/>
                  </a:lnTo>
                  <a:lnTo>
                    <a:pt x="45" y="1881"/>
                  </a:lnTo>
                  <a:lnTo>
                    <a:pt x="90" y="2016"/>
                  </a:lnTo>
                  <a:lnTo>
                    <a:pt x="157" y="2128"/>
                  </a:lnTo>
                  <a:lnTo>
                    <a:pt x="246" y="2262"/>
                  </a:lnTo>
                  <a:lnTo>
                    <a:pt x="358" y="2374"/>
                  </a:lnTo>
                  <a:lnTo>
                    <a:pt x="470" y="2464"/>
                  </a:lnTo>
                  <a:lnTo>
                    <a:pt x="605" y="2553"/>
                  </a:lnTo>
                  <a:lnTo>
                    <a:pt x="739" y="2643"/>
                  </a:lnTo>
                  <a:lnTo>
                    <a:pt x="896" y="2710"/>
                  </a:lnTo>
                  <a:lnTo>
                    <a:pt x="1053" y="2777"/>
                  </a:lnTo>
                  <a:lnTo>
                    <a:pt x="1232" y="2822"/>
                  </a:lnTo>
                  <a:lnTo>
                    <a:pt x="1411" y="2844"/>
                  </a:lnTo>
                  <a:lnTo>
                    <a:pt x="1612" y="2867"/>
                  </a:lnTo>
                  <a:lnTo>
                    <a:pt x="1993" y="2867"/>
                  </a:lnTo>
                  <a:lnTo>
                    <a:pt x="2195" y="2844"/>
                  </a:lnTo>
                  <a:lnTo>
                    <a:pt x="2396" y="2799"/>
                  </a:lnTo>
                  <a:lnTo>
                    <a:pt x="2598" y="2755"/>
                  </a:lnTo>
                  <a:lnTo>
                    <a:pt x="2777" y="2688"/>
                  </a:lnTo>
                  <a:lnTo>
                    <a:pt x="2956" y="2620"/>
                  </a:lnTo>
                  <a:lnTo>
                    <a:pt x="3113" y="2531"/>
                  </a:lnTo>
                  <a:lnTo>
                    <a:pt x="3269" y="2441"/>
                  </a:lnTo>
                  <a:lnTo>
                    <a:pt x="3404" y="2329"/>
                  </a:lnTo>
                  <a:lnTo>
                    <a:pt x="3538" y="2217"/>
                  </a:lnTo>
                  <a:lnTo>
                    <a:pt x="3650" y="2105"/>
                  </a:lnTo>
                  <a:lnTo>
                    <a:pt x="3740" y="1971"/>
                  </a:lnTo>
                  <a:lnTo>
                    <a:pt x="3829" y="1837"/>
                  </a:lnTo>
                  <a:lnTo>
                    <a:pt x="3896" y="1702"/>
                  </a:lnTo>
                  <a:lnTo>
                    <a:pt x="3941" y="1568"/>
                  </a:lnTo>
                  <a:lnTo>
                    <a:pt x="3964" y="1434"/>
                  </a:lnTo>
                  <a:lnTo>
                    <a:pt x="3986" y="1277"/>
                  </a:lnTo>
                  <a:lnTo>
                    <a:pt x="3964" y="1142"/>
                  </a:lnTo>
                  <a:lnTo>
                    <a:pt x="3941" y="986"/>
                  </a:lnTo>
                  <a:lnTo>
                    <a:pt x="3896" y="851"/>
                  </a:lnTo>
                  <a:lnTo>
                    <a:pt x="3807" y="739"/>
                  </a:lnTo>
                  <a:lnTo>
                    <a:pt x="3740" y="605"/>
                  </a:lnTo>
                  <a:lnTo>
                    <a:pt x="3628" y="493"/>
                  </a:lnTo>
                  <a:lnTo>
                    <a:pt x="3516" y="403"/>
                  </a:lnTo>
                  <a:lnTo>
                    <a:pt x="3381" y="314"/>
                  </a:lnTo>
                  <a:lnTo>
                    <a:pt x="3247" y="224"/>
                  </a:lnTo>
                  <a:lnTo>
                    <a:pt x="3090" y="157"/>
                  </a:lnTo>
                  <a:lnTo>
                    <a:pt x="2911" y="112"/>
                  </a:lnTo>
                  <a:lnTo>
                    <a:pt x="2754" y="45"/>
                  </a:lnTo>
                  <a:lnTo>
                    <a:pt x="2553" y="23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8"/>
            <p:cNvSpPr/>
            <p:nvPr/>
          </p:nvSpPr>
          <p:spPr>
            <a:xfrm rot="506957" flipH="1">
              <a:off x="-1459422" y="2495532"/>
              <a:ext cx="64418" cy="58102"/>
            </a:xfrm>
            <a:custGeom>
              <a:avLst/>
              <a:gdLst/>
              <a:ahLst/>
              <a:cxnLst/>
              <a:rect l="l" t="t" r="r" b="b"/>
              <a:pathLst>
                <a:path w="3651" h="3293" extrusionOk="0">
                  <a:moveTo>
                    <a:pt x="1120" y="1"/>
                  </a:moveTo>
                  <a:lnTo>
                    <a:pt x="963" y="23"/>
                  </a:lnTo>
                  <a:lnTo>
                    <a:pt x="806" y="68"/>
                  </a:lnTo>
                  <a:lnTo>
                    <a:pt x="672" y="113"/>
                  </a:lnTo>
                  <a:lnTo>
                    <a:pt x="538" y="180"/>
                  </a:lnTo>
                  <a:lnTo>
                    <a:pt x="403" y="269"/>
                  </a:lnTo>
                  <a:lnTo>
                    <a:pt x="314" y="359"/>
                  </a:lnTo>
                  <a:lnTo>
                    <a:pt x="202" y="471"/>
                  </a:lnTo>
                  <a:lnTo>
                    <a:pt x="135" y="583"/>
                  </a:lnTo>
                  <a:lnTo>
                    <a:pt x="67" y="717"/>
                  </a:lnTo>
                  <a:lnTo>
                    <a:pt x="23" y="852"/>
                  </a:lnTo>
                  <a:lnTo>
                    <a:pt x="0" y="1008"/>
                  </a:lnTo>
                  <a:lnTo>
                    <a:pt x="0" y="1165"/>
                  </a:lnTo>
                  <a:lnTo>
                    <a:pt x="23" y="1299"/>
                  </a:lnTo>
                  <a:lnTo>
                    <a:pt x="45" y="1456"/>
                  </a:lnTo>
                  <a:lnTo>
                    <a:pt x="90" y="1613"/>
                  </a:lnTo>
                  <a:lnTo>
                    <a:pt x="135" y="1792"/>
                  </a:lnTo>
                  <a:lnTo>
                    <a:pt x="224" y="1949"/>
                  </a:lnTo>
                  <a:lnTo>
                    <a:pt x="314" y="2083"/>
                  </a:lnTo>
                  <a:lnTo>
                    <a:pt x="426" y="2240"/>
                  </a:lnTo>
                  <a:lnTo>
                    <a:pt x="538" y="2397"/>
                  </a:lnTo>
                  <a:lnTo>
                    <a:pt x="672" y="2531"/>
                  </a:lnTo>
                  <a:lnTo>
                    <a:pt x="829" y="2665"/>
                  </a:lnTo>
                  <a:lnTo>
                    <a:pt x="986" y="2800"/>
                  </a:lnTo>
                  <a:lnTo>
                    <a:pt x="1142" y="2912"/>
                  </a:lnTo>
                  <a:lnTo>
                    <a:pt x="1321" y="3024"/>
                  </a:lnTo>
                  <a:lnTo>
                    <a:pt x="1501" y="3091"/>
                  </a:lnTo>
                  <a:lnTo>
                    <a:pt x="1680" y="3180"/>
                  </a:lnTo>
                  <a:lnTo>
                    <a:pt x="1859" y="3225"/>
                  </a:lnTo>
                  <a:lnTo>
                    <a:pt x="2016" y="3270"/>
                  </a:lnTo>
                  <a:lnTo>
                    <a:pt x="2195" y="3292"/>
                  </a:lnTo>
                  <a:lnTo>
                    <a:pt x="2531" y="3292"/>
                  </a:lnTo>
                  <a:lnTo>
                    <a:pt x="2687" y="3270"/>
                  </a:lnTo>
                  <a:lnTo>
                    <a:pt x="2844" y="3248"/>
                  </a:lnTo>
                  <a:lnTo>
                    <a:pt x="2978" y="3203"/>
                  </a:lnTo>
                  <a:lnTo>
                    <a:pt x="3113" y="3136"/>
                  </a:lnTo>
                  <a:lnTo>
                    <a:pt x="3225" y="3046"/>
                  </a:lnTo>
                  <a:lnTo>
                    <a:pt x="3337" y="2956"/>
                  </a:lnTo>
                  <a:lnTo>
                    <a:pt x="3426" y="2844"/>
                  </a:lnTo>
                  <a:lnTo>
                    <a:pt x="3516" y="2710"/>
                  </a:lnTo>
                  <a:lnTo>
                    <a:pt x="3561" y="2576"/>
                  </a:lnTo>
                  <a:lnTo>
                    <a:pt x="3605" y="2441"/>
                  </a:lnTo>
                  <a:lnTo>
                    <a:pt x="3628" y="2307"/>
                  </a:lnTo>
                  <a:lnTo>
                    <a:pt x="3650" y="2150"/>
                  </a:lnTo>
                  <a:lnTo>
                    <a:pt x="3628" y="1994"/>
                  </a:lnTo>
                  <a:lnTo>
                    <a:pt x="3605" y="1837"/>
                  </a:lnTo>
                  <a:lnTo>
                    <a:pt x="3561" y="1680"/>
                  </a:lnTo>
                  <a:lnTo>
                    <a:pt x="3493" y="1523"/>
                  </a:lnTo>
                  <a:lnTo>
                    <a:pt x="3426" y="1367"/>
                  </a:lnTo>
                  <a:lnTo>
                    <a:pt x="3337" y="1210"/>
                  </a:lnTo>
                  <a:lnTo>
                    <a:pt x="3225" y="1053"/>
                  </a:lnTo>
                  <a:lnTo>
                    <a:pt x="3113" y="919"/>
                  </a:lnTo>
                  <a:lnTo>
                    <a:pt x="2978" y="762"/>
                  </a:lnTo>
                  <a:lnTo>
                    <a:pt x="2822" y="628"/>
                  </a:lnTo>
                  <a:lnTo>
                    <a:pt x="2665" y="516"/>
                  </a:lnTo>
                  <a:lnTo>
                    <a:pt x="2486" y="404"/>
                  </a:lnTo>
                  <a:lnTo>
                    <a:pt x="2329" y="292"/>
                  </a:lnTo>
                  <a:lnTo>
                    <a:pt x="2150" y="202"/>
                  </a:lnTo>
                  <a:lnTo>
                    <a:pt x="1971" y="135"/>
                  </a:lnTo>
                  <a:lnTo>
                    <a:pt x="1792" y="90"/>
                  </a:lnTo>
                  <a:lnTo>
                    <a:pt x="1613" y="45"/>
                  </a:lnTo>
                  <a:lnTo>
                    <a:pt x="1456" y="2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8"/>
            <p:cNvSpPr/>
            <p:nvPr/>
          </p:nvSpPr>
          <p:spPr>
            <a:xfrm rot="506957" flipH="1">
              <a:off x="-1294511" y="2298573"/>
              <a:ext cx="50585" cy="70347"/>
            </a:xfrm>
            <a:custGeom>
              <a:avLst/>
              <a:gdLst/>
              <a:ahLst/>
              <a:cxnLst/>
              <a:rect l="l" t="t" r="r" b="b"/>
              <a:pathLst>
                <a:path w="2867" h="3987" extrusionOk="0">
                  <a:moveTo>
                    <a:pt x="1277" y="1"/>
                  </a:moveTo>
                  <a:lnTo>
                    <a:pt x="1143" y="23"/>
                  </a:lnTo>
                  <a:lnTo>
                    <a:pt x="986" y="46"/>
                  </a:lnTo>
                  <a:lnTo>
                    <a:pt x="852" y="113"/>
                  </a:lnTo>
                  <a:lnTo>
                    <a:pt x="740" y="180"/>
                  </a:lnTo>
                  <a:lnTo>
                    <a:pt x="605" y="270"/>
                  </a:lnTo>
                  <a:lnTo>
                    <a:pt x="516" y="359"/>
                  </a:lnTo>
                  <a:lnTo>
                    <a:pt x="404" y="471"/>
                  </a:lnTo>
                  <a:lnTo>
                    <a:pt x="314" y="605"/>
                  </a:lnTo>
                  <a:lnTo>
                    <a:pt x="225" y="762"/>
                  </a:lnTo>
                  <a:lnTo>
                    <a:pt x="157" y="897"/>
                  </a:lnTo>
                  <a:lnTo>
                    <a:pt x="113" y="1076"/>
                  </a:lnTo>
                  <a:lnTo>
                    <a:pt x="68" y="1255"/>
                  </a:lnTo>
                  <a:lnTo>
                    <a:pt x="23" y="1434"/>
                  </a:lnTo>
                  <a:lnTo>
                    <a:pt x="1" y="1613"/>
                  </a:lnTo>
                  <a:lnTo>
                    <a:pt x="1" y="1815"/>
                  </a:lnTo>
                  <a:lnTo>
                    <a:pt x="1" y="2016"/>
                  </a:lnTo>
                  <a:lnTo>
                    <a:pt x="23" y="2218"/>
                  </a:lnTo>
                  <a:lnTo>
                    <a:pt x="68" y="2419"/>
                  </a:lnTo>
                  <a:lnTo>
                    <a:pt x="113" y="2598"/>
                  </a:lnTo>
                  <a:lnTo>
                    <a:pt x="180" y="2800"/>
                  </a:lnTo>
                  <a:lnTo>
                    <a:pt x="269" y="2979"/>
                  </a:lnTo>
                  <a:lnTo>
                    <a:pt x="337" y="3136"/>
                  </a:lnTo>
                  <a:lnTo>
                    <a:pt x="449" y="3293"/>
                  </a:lnTo>
                  <a:lnTo>
                    <a:pt x="538" y="3427"/>
                  </a:lnTo>
                  <a:lnTo>
                    <a:pt x="650" y="3561"/>
                  </a:lnTo>
                  <a:lnTo>
                    <a:pt x="784" y="3673"/>
                  </a:lnTo>
                  <a:lnTo>
                    <a:pt x="896" y="3763"/>
                  </a:lnTo>
                  <a:lnTo>
                    <a:pt x="1031" y="3852"/>
                  </a:lnTo>
                  <a:lnTo>
                    <a:pt x="1165" y="3897"/>
                  </a:lnTo>
                  <a:lnTo>
                    <a:pt x="1300" y="3964"/>
                  </a:lnTo>
                  <a:lnTo>
                    <a:pt x="1456" y="3987"/>
                  </a:lnTo>
                  <a:lnTo>
                    <a:pt x="1747" y="3987"/>
                  </a:lnTo>
                  <a:lnTo>
                    <a:pt x="1882" y="3942"/>
                  </a:lnTo>
                  <a:lnTo>
                    <a:pt x="2016" y="3897"/>
                  </a:lnTo>
                  <a:lnTo>
                    <a:pt x="2150" y="3830"/>
                  </a:lnTo>
                  <a:lnTo>
                    <a:pt x="2262" y="3740"/>
                  </a:lnTo>
                  <a:lnTo>
                    <a:pt x="2374" y="3651"/>
                  </a:lnTo>
                  <a:lnTo>
                    <a:pt x="2464" y="3517"/>
                  </a:lnTo>
                  <a:lnTo>
                    <a:pt x="2553" y="3382"/>
                  </a:lnTo>
                  <a:lnTo>
                    <a:pt x="2643" y="3248"/>
                  </a:lnTo>
                  <a:lnTo>
                    <a:pt x="2710" y="3091"/>
                  </a:lnTo>
                  <a:lnTo>
                    <a:pt x="2777" y="2934"/>
                  </a:lnTo>
                  <a:lnTo>
                    <a:pt x="2822" y="2755"/>
                  </a:lnTo>
                  <a:lnTo>
                    <a:pt x="2845" y="2576"/>
                  </a:lnTo>
                  <a:lnTo>
                    <a:pt x="2867" y="2397"/>
                  </a:lnTo>
                  <a:lnTo>
                    <a:pt x="2867" y="2195"/>
                  </a:lnTo>
                  <a:lnTo>
                    <a:pt x="2867" y="1994"/>
                  </a:lnTo>
                  <a:lnTo>
                    <a:pt x="2845" y="1792"/>
                  </a:lnTo>
                  <a:lnTo>
                    <a:pt x="2800" y="1591"/>
                  </a:lnTo>
                  <a:lnTo>
                    <a:pt x="2755" y="1389"/>
                  </a:lnTo>
                  <a:lnTo>
                    <a:pt x="2688" y="1210"/>
                  </a:lnTo>
                  <a:lnTo>
                    <a:pt x="2621" y="1031"/>
                  </a:lnTo>
                  <a:lnTo>
                    <a:pt x="2531" y="874"/>
                  </a:lnTo>
                  <a:lnTo>
                    <a:pt x="2442" y="717"/>
                  </a:lnTo>
                  <a:lnTo>
                    <a:pt x="2330" y="583"/>
                  </a:lnTo>
                  <a:lnTo>
                    <a:pt x="2218" y="449"/>
                  </a:lnTo>
                  <a:lnTo>
                    <a:pt x="2106" y="337"/>
                  </a:lnTo>
                  <a:lnTo>
                    <a:pt x="1971" y="247"/>
                  </a:lnTo>
                  <a:lnTo>
                    <a:pt x="1837" y="158"/>
                  </a:lnTo>
                  <a:lnTo>
                    <a:pt x="1703" y="90"/>
                  </a:lnTo>
                  <a:lnTo>
                    <a:pt x="1568" y="46"/>
                  </a:lnTo>
                  <a:lnTo>
                    <a:pt x="1434" y="2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8"/>
            <p:cNvSpPr/>
            <p:nvPr/>
          </p:nvSpPr>
          <p:spPr>
            <a:xfrm rot="506957" flipH="1">
              <a:off x="-1321775" y="2055380"/>
              <a:ext cx="58084" cy="64012"/>
            </a:xfrm>
            <a:custGeom>
              <a:avLst/>
              <a:gdLst/>
              <a:ahLst/>
              <a:cxnLst/>
              <a:rect l="l" t="t" r="r" b="b"/>
              <a:pathLst>
                <a:path w="3292" h="3628" extrusionOk="0">
                  <a:moveTo>
                    <a:pt x="1993" y="0"/>
                  </a:moveTo>
                  <a:lnTo>
                    <a:pt x="1836" y="23"/>
                  </a:lnTo>
                  <a:lnTo>
                    <a:pt x="1680" y="67"/>
                  </a:lnTo>
                  <a:lnTo>
                    <a:pt x="1523" y="135"/>
                  </a:lnTo>
                  <a:lnTo>
                    <a:pt x="1366" y="202"/>
                  </a:lnTo>
                  <a:lnTo>
                    <a:pt x="1209" y="291"/>
                  </a:lnTo>
                  <a:lnTo>
                    <a:pt x="1053" y="403"/>
                  </a:lnTo>
                  <a:lnTo>
                    <a:pt x="896" y="515"/>
                  </a:lnTo>
                  <a:lnTo>
                    <a:pt x="761" y="650"/>
                  </a:lnTo>
                  <a:lnTo>
                    <a:pt x="627" y="806"/>
                  </a:lnTo>
                  <a:lnTo>
                    <a:pt x="493" y="963"/>
                  </a:lnTo>
                  <a:lnTo>
                    <a:pt x="381" y="1142"/>
                  </a:lnTo>
                  <a:lnTo>
                    <a:pt x="291" y="1299"/>
                  </a:lnTo>
                  <a:lnTo>
                    <a:pt x="202" y="1478"/>
                  </a:lnTo>
                  <a:lnTo>
                    <a:pt x="134" y="1657"/>
                  </a:lnTo>
                  <a:lnTo>
                    <a:pt x="67" y="1836"/>
                  </a:lnTo>
                  <a:lnTo>
                    <a:pt x="22" y="2016"/>
                  </a:lnTo>
                  <a:lnTo>
                    <a:pt x="0" y="2195"/>
                  </a:lnTo>
                  <a:lnTo>
                    <a:pt x="0" y="2352"/>
                  </a:lnTo>
                  <a:lnTo>
                    <a:pt x="0" y="2508"/>
                  </a:lnTo>
                  <a:lnTo>
                    <a:pt x="22" y="2665"/>
                  </a:lnTo>
                  <a:lnTo>
                    <a:pt x="45" y="2822"/>
                  </a:lnTo>
                  <a:lnTo>
                    <a:pt x="112" y="2956"/>
                  </a:lnTo>
                  <a:lnTo>
                    <a:pt x="179" y="3090"/>
                  </a:lnTo>
                  <a:lnTo>
                    <a:pt x="246" y="3225"/>
                  </a:lnTo>
                  <a:lnTo>
                    <a:pt x="336" y="3337"/>
                  </a:lnTo>
                  <a:lnTo>
                    <a:pt x="448" y="3426"/>
                  </a:lnTo>
                  <a:lnTo>
                    <a:pt x="582" y="3494"/>
                  </a:lnTo>
                  <a:lnTo>
                    <a:pt x="717" y="3561"/>
                  </a:lnTo>
                  <a:lnTo>
                    <a:pt x="851" y="3606"/>
                  </a:lnTo>
                  <a:lnTo>
                    <a:pt x="985" y="3628"/>
                  </a:lnTo>
                  <a:lnTo>
                    <a:pt x="1299" y="3628"/>
                  </a:lnTo>
                  <a:lnTo>
                    <a:pt x="1456" y="3583"/>
                  </a:lnTo>
                  <a:lnTo>
                    <a:pt x="1612" y="3538"/>
                  </a:lnTo>
                  <a:lnTo>
                    <a:pt x="1769" y="3494"/>
                  </a:lnTo>
                  <a:lnTo>
                    <a:pt x="1926" y="3404"/>
                  </a:lnTo>
                  <a:lnTo>
                    <a:pt x="2083" y="3314"/>
                  </a:lnTo>
                  <a:lnTo>
                    <a:pt x="2239" y="3202"/>
                  </a:lnTo>
                  <a:lnTo>
                    <a:pt x="2374" y="3090"/>
                  </a:lnTo>
                  <a:lnTo>
                    <a:pt x="2530" y="2956"/>
                  </a:lnTo>
                  <a:lnTo>
                    <a:pt x="2665" y="2822"/>
                  </a:lnTo>
                  <a:lnTo>
                    <a:pt x="2777" y="2643"/>
                  </a:lnTo>
                  <a:lnTo>
                    <a:pt x="2911" y="2486"/>
                  </a:lnTo>
                  <a:lnTo>
                    <a:pt x="3001" y="2307"/>
                  </a:lnTo>
                  <a:lnTo>
                    <a:pt x="3090" y="2128"/>
                  </a:lnTo>
                  <a:lnTo>
                    <a:pt x="3157" y="1948"/>
                  </a:lnTo>
                  <a:lnTo>
                    <a:pt x="3225" y="1792"/>
                  </a:lnTo>
                  <a:lnTo>
                    <a:pt x="3247" y="1613"/>
                  </a:lnTo>
                  <a:lnTo>
                    <a:pt x="3292" y="1433"/>
                  </a:lnTo>
                  <a:lnTo>
                    <a:pt x="3292" y="1254"/>
                  </a:lnTo>
                  <a:lnTo>
                    <a:pt x="3292" y="1098"/>
                  </a:lnTo>
                  <a:lnTo>
                    <a:pt x="3269" y="941"/>
                  </a:lnTo>
                  <a:lnTo>
                    <a:pt x="3225" y="784"/>
                  </a:lnTo>
                  <a:lnTo>
                    <a:pt x="3180" y="650"/>
                  </a:lnTo>
                  <a:lnTo>
                    <a:pt x="3113" y="515"/>
                  </a:lnTo>
                  <a:lnTo>
                    <a:pt x="3045" y="403"/>
                  </a:lnTo>
                  <a:lnTo>
                    <a:pt x="2934" y="291"/>
                  </a:lnTo>
                  <a:lnTo>
                    <a:pt x="2822" y="202"/>
                  </a:lnTo>
                  <a:lnTo>
                    <a:pt x="2710" y="112"/>
                  </a:lnTo>
                  <a:lnTo>
                    <a:pt x="2575" y="67"/>
                  </a:lnTo>
                  <a:lnTo>
                    <a:pt x="2441" y="23"/>
                  </a:lnTo>
                  <a:lnTo>
                    <a:pt x="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8"/>
            <p:cNvSpPr/>
            <p:nvPr/>
          </p:nvSpPr>
          <p:spPr>
            <a:xfrm rot="506957" flipH="1">
              <a:off x="-1665568" y="1811290"/>
              <a:ext cx="109852" cy="81021"/>
            </a:xfrm>
            <a:custGeom>
              <a:avLst/>
              <a:gdLst/>
              <a:ahLst/>
              <a:cxnLst/>
              <a:rect l="l" t="t" r="r" b="b"/>
              <a:pathLst>
                <a:path w="6226" h="4592" extrusionOk="0">
                  <a:moveTo>
                    <a:pt x="2396" y="1"/>
                  </a:moveTo>
                  <a:lnTo>
                    <a:pt x="2105" y="46"/>
                  </a:lnTo>
                  <a:lnTo>
                    <a:pt x="1814" y="90"/>
                  </a:lnTo>
                  <a:lnTo>
                    <a:pt x="1545" y="157"/>
                  </a:lnTo>
                  <a:lnTo>
                    <a:pt x="1299" y="247"/>
                  </a:lnTo>
                  <a:lnTo>
                    <a:pt x="1075" y="359"/>
                  </a:lnTo>
                  <a:lnTo>
                    <a:pt x="851" y="493"/>
                  </a:lnTo>
                  <a:lnTo>
                    <a:pt x="650" y="628"/>
                  </a:lnTo>
                  <a:lnTo>
                    <a:pt x="470" y="784"/>
                  </a:lnTo>
                  <a:lnTo>
                    <a:pt x="336" y="964"/>
                  </a:lnTo>
                  <a:lnTo>
                    <a:pt x="202" y="1165"/>
                  </a:lnTo>
                  <a:lnTo>
                    <a:pt x="112" y="1367"/>
                  </a:lnTo>
                  <a:lnTo>
                    <a:pt x="45" y="1591"/>
                  </a:lnTo>
                  <a:lnTo>
                    <a:pt x="0" y="1815"/>
                  </a:lnTo>
                  <a:lnTo>
                    <a:pt x="0" y="2038"/>
                  </a:lnTo>
                  <a:lnTo>
                    <a:pt x="23" y="2262"/>
                  </a:lnTo>
                  <a:lnTo>
                    <a:pt x="90" y="2486"/>
                  </a:lnTo>
                  <a:lnTo>
                    <a:pt x="157" y="2710"/>
                  </a:lnTo>
                  <a:lnTo>
                    <a:pt x="269" y="2934"/>
                  </a:lnTo>
                  <a:lnTo>
                    <a:pt x="403" y="3136"/>
                  </a:lnTo>
                  <a:lnTo>
                    <a:pt x="582" y="3337"/>
                  </a:lnTo>
                  <a:lnTo>
                    <a:pt x="762" y="3539"/>
                  </a:lnTo>
                  <a:lnTo>
                    <a:pt x="963" y="3718"/>
                  </a:lnTo>
                  <a:lnTo>
                    <a:pt x="1187" y="3875"/>
                  </a:lnTo>
                  <a:lnTo>
                    <a:pt x="1456" y="4031"/>
                  </a:lnTo>
                  <a:lnTo>
                    <a:pt x="1702" y="4166"/>
                  </a:lnTo>
                  <a:lnTo>
                    <a:pt x="1993" y="4300"/>
                  </a:lnTo>
                  <a:lnTo>
                    <a:pt x="2284" y="4390"/>
                  </a:lnTo>
                  <a:lnTo>
                    <a:pt x="2598" y="4479"/>
                  </a:lnTo>
                  <a:lnTo>
                    <a:pt x="2911" y="4546"/>
                  </a:lnTo>
                  <a:lnTo>
                    <a:pt x="3225" y="4591"/>
                  </a:lnTo>
                  <a:lnTo>
                    <a:pt x="3852" y="4591"/>
                  </a:lnTo>
                  <a:lnTo>
                    <a:pt x="4143" y="4569"/>
                  </a:lnTo>
                  <a:lnTo>
                    <a:pt x="4412" y="4524"/>
                  </a:lnTo>
                  <a:lnTo>
                    <a:pt x="4680" y="4457"/>
                  </a:lnTo>
                  <a:lnTo>
                    <a:pt x="4927" y="4345"/>
                  </a:lnTo>
                  <a:lnTo>
                    <a:pt x="5173" y="4255"/>
                  </a:lnTo>
                  <a:lnTo>
                    <a:pt x="5374" y="4121"/>
                  </a:lnTo>
                  <a:lnTo>
                    <a:pt x="5576" y="3987"/>
                  </a:lnTo>
                  <a:lnTo>
                    <a:pt x="5755" y="3807"/>
                  </a:lnTo>
                  <a:lnTo>
                    <a:pt x="5912" y="3651"/>
                  </a:lnTo>
                  <a:lnTo>
                    <a:pt x="6024" y="3449"/>
                  </a:lnTo>
                  <a:lnTo>
                    <a:pt x="6136" y="3248"/>
                  </a:lnTo>
                  <a:lnTo>
                    <a:pt x="6203" y="3024"/>
                  </a:lnTo>
                  <a:lnTo>
                    <a:pt x="6225" y="2800"/>
                  </a:lnTo>
                  <a:lnTo>
                    <a:pt x="6225" y="2576"/>
                  </a:lnTo>
                  <a:lnTo>
                    <a:pt x="6203" y="2352"/>
                  </a:lnTo>
                  <a:lnTo>
                    <a:pt x="6158" y="2106"/>
                  </a:lnTo>
                  <a:lnTo>
                    <a:pt x="6069" y="1904"/>
                  </a:lnTo>
                  <a:lnTo>
                    <a:pt x="5957" y="1680"/>
                  </a:lnTo>
                  <a:lnTo>
                    <a:pt x="5822" y="1479"/>
                  </a:lnTo>
                  <a:lnTo>
                    <a:pt x="5643" y="1277"/>
                  </a:lnTo>
                  <a:lnTo>
                    <a:pt x="5464" y="1076"/>
                  </a:lnTo>
                  <a:lnTo>
                    <a:pt x="5262" y="896"/>
                  </a:lnTo>
                  <a:lnTo>
                    <a:pt x="5039" y="717"/>
                  </a:lnTo>
                  <a:lnTo>
                    <a:pt x="4792" y="561"/>
                  </a:lnTo>
                  <a:lnTo>
                    <a:pt x="4523" y="426"/>
                  </a:lnTo>
                  <a:lnTo>
                    <a:pt x="4232" y="314"/>
                  </a:lnTo>
                  <a:lnTo>
                    <a:pt x="3941" y="202"/>
                  </a:lnTo>
                  <a:lnTo>
                    <a:pt x="3628" y="113"/>
                  </a:lnTo>
                  <a:lnTo>
                    <a:pt x="3314" y="46"/>
                  </a:lnTo>
                  <a:lnTo>
                    <a:pt x="3001" y="23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8"/>
            <p:cNvSpPr/>
            <p:nvPr/>
          </p:nvSpPr>
          <p:spPr>
            <a:xfrm rot="506957" flipH="1">
              <a:off x="-1919575" y="1935918"/>
              <a:ext cx="89296" cy="103923"/>
            </a:xfrm>
            <a:custGeom>
              <a:avLst/>
              <a:gdLst/>
              <a:ahLst/>
              <a:cxnLst/>
              <a:rect l="l" t="t" r="r" b="b"/>
              <a:pathLst>
                <a:path w="5061" h="5890" extrusionOk="0">
                  <a:moveTo>
                    <a:pt x="1724" y="1"/>
                  </a:moveTo>
                  <a:lnTo>
                    <a:pt x="1501" y="23"/>
                  </a:lnTo>
                  <a:lnTo>
                    <a:pt x="1277" y="68"/>
                  </a:lnTo>
                  <a:lnTo>
                    <a:pt x="1075" y="157"/>
                  </a:lnTo>
                  <a:lnTo>
                    <a:pt x="851" y="269"/>
                  </a:lnTo>
                  <a:lnTo>
                    <a:pt x="672" y="404"/>
                  </a:lnTo>
                  <a:lnTo>
                    <a:pt x="515" y="561"/>
                  </a:lnTo>
                  <a:lnTo>
                    <a:pt x="359" y="740"/>
                  </a:lnTo>
                  <a:lnTo>
                    <a:pt x="247" y="919"/>
                  </a:lnTo>
                  <a:lnTo>
                    <a:pt x="157" y="1143"/>
                  </a:lnTo>
                  <a:lnTo>
                    <a:pt x="90" y="1389"/>
                  </a:lnTo>
                  <a:lnTo>
                    <a:pt x="23" y="1613"/>
                  </a:lnTo>
                  <a:lnTo>
                    <a:pt x="0" y="1882"/>
                  </a:lnTo>
                  <a:lnTo>
                    <a:pt x="0" y="2150"/>
                  </a:lnTo>
                  <a:lnTo>
                    <a:pt x="23" y="2419"/>
                  </a:lnTo>
                  <a:lnTo>
                    <a:pt x="67" y="2710"/>
                  </a:lnTo>
                  <a:lnTo>
                    <a:pt x="112" y="2979"/>
                  </a:lnTo>
                  <a:lnTo>
                    <a:pt x="202" y="3270"/>
                  </a:lnTo>
                  <a:lnTo>
                    <a:pt x="314" y="3561"/>
                  </a:lnTo>
                  <a:lnTo>
                    <a:pt x="470" y="3852"/>
                  </a:lnTo>
                  <a:lnTo>
                    <a:pt x="627" y="4121"/>
                  </a:lnTo>
                  <a:lnTo>
                    <a:pt x="806" y="4390"/>
                  </a:lnTo>
                  <a:lnTo>
                    <a:pt x="986" y="4636"/>
                  </a:lnTo>
                  <a:lnTo>
                    <a:pt x="1209" y="4882"/>
                  </a:lnTo>
                  <a:lnTo>
                    <a:pt x="1411" y="5084"/>
                  </a:lnTo>
                  <a:lnTo>
                    <a:pt x="1635" y="5263"/>
                  </a:lnTo>
                  <a:lnTo>
                    <a:pt x="1881" y="5420"/>
                  </a:lnTo>
                  <a:lnTo>
                    <a:pt x="2128" y="5576"/>
                  </a:lnTo>
                  <a:lnTo>
                    <a:pt x="2351" y="5688"/>
                  </a:lnTo>
                  <a:lnTo>
                    <a:pt x="2598" y="5778"/>
                  </a:lnTo>
                  <a:lnTo>
                    <a:pt x="2844" y="5845"/>
                  </a:lnTo>
                  <a:lnTo>
                    <a:pt x="3090" y="5868"/>
                  </a:lnTo>
                  <a:lnTo>
                    <a:pt x="3314" y="5890"/>
                  </a:lnTo>
                  <a:lnTo>
                    <a:pt x="3561" y="5868"/>
                  </a:lnTo>
                  <a:lnTo>
                    <a:pt x="3785" y="5823"/>
                  </a:lnTo>
                  <a:lnTo>
                    <a:pt x="3986" y="5733"/>
                  </a:lnTo>
                  <a:lnTo>
                    <a:pt x="4188" y="5621"/>
                  </a:lnTo>
                  <a:lnTo>
                    <a:pt x="4389" y="5487"/>
                  </a:lnTo>
                  <a:lnTo>
                    <a:pt x="4546" y="5330"/>
                  </a:lnTo>
                  <a:lnTo>
                    <a:pt x="4680" y="5151"/>
                  </a:lnTo>
                  <a:lnTo>
                    <a:pt x="4815" y="4972"/>
                  </a:lnTo>
                  <a:lnTo>
                    <a:pt x="4904" y="4748"/>
                  </a:lnTo>
                  <a:lnTo>
                    <a:pt x="4971" y="4502"/>
                  </a:lnTo>
                  <a:lnTo>
                    <a:pt x="5016" y="4278"/>
                  </a:lnTo>
                  <a:lnTo>
                    <a:pt x="5061" y="4009"/>
                  </a:lnTo>
                  <a:lnTo>
                    <a:pt x="5061" y="3740"/>
                  </a:lnTo>
                  <a:lnTo>
                    <a:pt x="5039" y="3472"/>
                  </a:lnTo>
                  <a:lnTo>
                    <a:pt x="4994" y="3180"/>
                  </a:lnTo>
                  <a:lnTo>
                    <a:pt x="4927" y="2912"/>
                  </a:lnTo>
                  <a:lnTo>
                    <a:pt x="4837" y="2621"/>
                  </a:lnTo>
                  <a:lnTo>
                    <a:pt x="4725" y="2330"/>
                  </a:lnTo>
                  <a:lnTo>
                    <a:pt x="4591" y="2038"/>
                  </a:lnTo>
                  <a:lnTo>
                    <a:pt x="4434" y="1770"/>
                  </a:lnTo>
                  <a:lnTo>
                    <a:pt x="4255" y="1501"/>
                  </a:lnTo>
                  <a:lnTo>
                    <a:pt x="4053" y="1255"/>
                  </a:lnTo>
                  <a:lnTo>
                    <a:pt x="3852" y="1008"/>
                  </a:lnTo>
                  <a:lnTo>
                    <a:pt x="3628" y="807"/>
                  </a:lnTo>
                  <a:lnTo>
                    <a:pt x="3404" y="628"/>
                  </a:lnTo>
                  <a:lnTo>
                    <a:pt x="3180" y="471"/>
                  </a:lnTo>
                  <a:lnTo>
                    <a:pt x="2934" y="314"/>
                  </a:lnTo>
                  <a:lnTo>
                    <a:pt x="2687" y="202"/>
                  </a:lnTo>
                  <a:lnTo>
                    <a:pt x="2463" y="113"/>
                  </a:lnTo>
                  <a:lnTo>
                    <a:pt x="2217" y="46"/>
                  </a:lnTo>
                  <a:lnTo>
                    <a:pt x="1971" y="23"/>
                  </a:lnTo>
                  <a:lnTo>
                    <a:pt x="17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8"/>
            <p:cNvSpPr/>
            <p:nvPr/>
          </p:nvSpPr>
          <p:spPr>
            <a:xfrm rot="506957" flipH="1">
              <a:off x="-2006015" y="2215689"/>
              <a:ext cx="81004" cy="110257"/>
            </a:xfrm>
            <a:custGeom>
              <a:avLst/>
              <a:gdLst/>
              <a:ahLst/>
              <a:cxnLst/>
              <a:rect l="l" t="t" r="r" b="b"/>
              <a:pathLst>
                <a:path w="4591" h="6249" extrusionOk="0">
                  <a:moveTo>
                    <a:pt x="2553" y="1"/>
                  </a:moveTo>
                  <a:lnTo>
                    <a:pt x="2329" y="46"/>
                  </a:lnTo>
                  <a:lnTo>
                    <a:pt x="2105" y="90"/>
                  </a:lnTo>
                  <a:lnTo>
                    <a:pt x="1881" y="180"/>
                  </a:lnTo>
                  <a:lnTo>
                    <a:pt x="1679" y="292"/>
                  </a:lnTo>
                  <a:lnTo>
                    <a:pt x="1456" y="426"/>
                  </a:lnTo>
                  <a:lnTo>
                    <a:pt x="1254" y="583"/>
                  </a:lnTo>
                  <a:lnTo>
                    <a:pt x="1075" y="785"/>
                  </a:lnTo>
                  <a:lnTo>
                    <a:pt x="896" y="986"/>
                  </a:lnTo>
                  <a:lnTo>
                    <a:pt x="717" y="1210"/>
                  </a:lnTo>
                  <a:lnTo>
                    <a:pt x="560" y="1456"/>
                  </a:lnTo>
                  <a:lnTo>
                    <a:pt x="426" y="1725"/>
                  </a:lnTo>
                  <a:lnTo>
                    <a:pt x="291" y="2016"/>
                  </a:lnTo>
                  <a:lnTo>
                    <a:pt x="202" y="2307"/>
                  </a:lnTo>
                  <a:lnTo>
                    <a:pt x="112" y="2621"/>
                  </a:lnTo>
                  <a:lnTo>
                    <a:pt x="45" y="2934"/>
                  </a:lnTo>
                  <a:lnTo>
                    <a:pt x="0" y="3248"/>
                  </a:lnTo>
                  <a:lnTo>
                    <a:pt x="0" y="3561"/>
                  </a:lnTo>
                  <a:lnTo>
                    <a:pt x="0" y="3852"/>
                  </a:lnTo>
                  <a:lnTo>
                    <a:pt x="22" y="4144"/>
                  </a:lnTo>
                  <a:lnTo>
                    <a:pt x="90" y="4435"/>
                  </a:lnTo>
                  <a:lnTo>
                    <a:pt x="157" y="4681"/>
                  </a:lnTo>
                  <a:lnTo>
                    <a:pt x="246" y="4950"/>
                  </a:lnTo>
                  <a:lnTo>
                    <a:pt x="358" y="5174"/>
                  </a:lnTo>
                  <a:lnTo>
                    <a:pt x="470" y="5398"/>
                  </a:lnTo>
                  <a:lnTo>
                    <a:pt x="627" y="5599"/>
                  </a:lnTo>
                  <a:lnTo>
                    <a:pt x="784" y="5756"/>
                  </a:lnTo>
                  <a:lnTo>
                    <a:pt x="963" y="5913"/>
                  </a:lnTo>
                  <a:lnTo>
                    <a:pt x="1142" y="6047"/>
                  </a:lnTo>
                  <a:lnTo>
                    <a:pt x="1344" y="6136"/>
                  </a:lnTo>
                  <a:lnTo>
                    <a:pt x="1568" y="6204"/>
                  </a:lnTo>
                  <a:lnTo>
                    <a:pt x="1791" y="6248"/>
                  </a:lnTo>
                  <a:lnTo>
                    <a:pt x="2038" y="6248"/>
                  </a:lnTo>
                  <a:lnTo>
                    <a:pt x="2262" y="6226"/>
                  </a:lnTo>
                  <a:lnTo>
                    <a:pt x="2486" y="6159"/>
                  </a:lnTo>
                  <a:lnTo>
                    <a:pt x="2710" y="6069"/>
                  </a:lnTo>
                  <a:lnTo>
                    <a:pt x="2911" y="5957"/>
                  </a:lnTo>
                  <a:lnTo>
                    <a:pt x="3135" y="5823"/>
                  </a:lnTo>
                  <a:lnTo>
                    <a:pt x="3337" y="5666"/>
                  </a:lnTo>
                  <a:lnTo>
                    <a:pt x="3516" y="5487"/>
                  </a:lnTo>
                  <a:lnTo>
                    <a:pt x="3695" y="5263"/>
                  </a:lnTo>
                  <a:lnTo>
                    <a:pt x="3874" y="5039"/>
                  </a:lnTo>
                  <a:lnTo>
                    <a:pt x="4031" y="4793"/>
                  </a:lnTo>
                  <a:lnTo>
                    <a:pt x="4165" y="4524"/>
                  </a:lnTo>
                  <a:lnTo>
                    <a:pt x="4299" y="4255"/>
                  </a:lnTo>
                  <a:lnTo>
                    <a:pt x="4389" y="3942"/>
                  </a:lnTo>
                  <a:lnTo>
                    <a:pt x="4479" y="3628"/>
                  </a:lnTo>
                  <a:lnTo>
                    <a:pt x="4546" y="3315"/>
                  </a:lnTo>
                  <a:lnTo>
                    <a:pt x="4568" y="3001"/>
                  </a:lnTo>
                  <a:lnTo>
                    <a:pt x="4591" y="2710"/>
                  </a:lnTo>
                  <a:lnTo>
                    <a:pt x="4591" y="2397"/>
                  </a:lnTo>
                  <a:lnTo>
                    <a:pt x="4568" y="2106"/>
                  </a:lnTo>
                  <a:lnTo>
                    <a:pt x="4501" y="1837"/>
                  </a:lnTo>
                  <a:lnTo>
                    <a:pt x="4434" y="1568"/>
                  </a:lnTo>
                  <a:lnTo>
                    <a:pt x="4344" y="1322"/>
                  </a:lnTo>
                  <a:lnTo>
                    <a:pt x="4232" y="1076"/>
                  </a:lnTo>
                  <a:lnTo>
                    <a:pt x="4120" y="852"/>
                  </a:lnTo>
                  <a:lnTo>
                    <a:pt x="3964" y="673"/>
                  </a:lnTo>
                  <a:lnTo>
                    <a:pt x="3807" y="494"/>
                  </a:lnTo>
                  <a:lnTo>
                    <a:pt x="3628" y="337"/>
                  </a:lnTo>
                  <a:lnTo>
                    <a:pt x="3449" y="225"/>
                  </a:lnTo>
                  <a:lnTo>
                    <a:pt x="3225" y="113"/>
                  </a:lnTo>
                  <a:lnTo>
                    <a:pt x="3023" y="46"/>
                  </a:lnTo>
                  <a:lnTo>
                    <a:pt x="2799" y="2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8"/>
            <p:cNvSpPr/>
            <p:nvPr/>
          </p:nvSpPr>
          <p:spPr>
            <a:xfrm rot="506957" flipH="1">
              <a:off x="-1881356" y="2490227"/>
              <a:ext cx="103535" cy="89314"/>
            </a:xfrm>
            <a:custGeom>
              <a:avLst/>
              <a:gdLst/>
              <a:ahLst/>
              <a:cxnLst/>
              <a:rect l="l" t="t" r="r" b="b"/>
              <a:pathLst>
                <a:path w="5868" h="5062" extrusionOk="0">
                  <a:moveTo>
                    <a:pt x="3718" y="1"/>
                  </a:moveTo>
                  <a:lnTo>
                    <a:pt x="3449" y="23"/>
                  </a:lnTo>
                  <a:lnTo>
                    <a:pt x="3158" y="68"/>
                  </a:lnTo>
                  <a:lnTo>
                    <a:pt x="2889" y="135"/>
                  </a:lnTo>
                  <a:lnTo>
                    <a:pt x="2598" y="225"/>
                  </a:lnTo>
                  <a:lnTo>
                    <a:pt x="2307" y="337"/>
                  </a:lnTo>
                  <a:lnTo>
                    <a:pt x="2016" y="471"/>
                  </a:lnTo>
                  <a:lnTo>
                    <a:pt x="1747" y="628"/>
                  </a:lnTo>
                  <a:lnTo>
                    <a:pt x="1479" y="807"/>
                  </a:lnTo>
                  <a:lnTo>
                    <a:pt x="1232" y="1009"/>
                  </a:lnTo>
                  <a:lnTo>
                    <a:pt x="1008" y="1210"/>
                  </a:lnTo>
                  <a:lnTo>
                    <a:pt x="784" y="1434"/>
                  </a:lnTo>
                  <a:lnTo>
                    <a:pt x="605" y="1658"/>
                  </a:lnTo>
                  <a:lnTo>
                    <a:pt x="449" y="1882"/>
                  </a:lnTo>
                  <a:lnTo>
                    <a:pt x="314" y="2128"/>
                  </a:lnTo>
                  <a:lnTo>
                    <a:pt x="202" y="2375"/>
                  </a:lnTo>
                  <a:lnTo>
                    <a:pt x="113" y="2621"/>
                  </a:lnTo>
                  <a:lnTo>
                    <a:pt x="46" y="2845"/>
                  </a:lnTo>
                  <a:lnTo>
                    <a:pt x="1" y="3091"/>
                  </a:lnTo>
                  <a:lnTo>
                    <a:pt x="1" y="3337"/>
                  </a:lnTo>
                  <a:lnTo>
                    <a:pt x="1" y="3561"/>
                  </a:lnTo>
                  <a:lnTo>
                    <a:pt x="68" y="3785"/>
                  </a:lnTo>
                  <a:lnTo>
                    <a:pt x="135" y="4009"/>
                  </a:lnTo>
                  <a:lnTo>
                    <a:pt x="247" y="4211"/>
                  </a:lnTo>
                  <a:lnTo>
                    <a:pt x="381" y="4390"/>
                  </a:lnTo>
                  <a:lnTo>
                    <a:pt x="538" y="4547"/>
                  </a:lnTo>
                  <a:lnTo>
                    <a:pt x="717" y="4703"/>
                  </a:lnTo>
                  <a:lnTo>
                    <a:pt x="919" y="4815"/>
                  </a:lnTo>
                  <a:lnTo>
                    <a:pt x="1120" y="4905"/>
                  </a:lnTo>
                  <a:lnTo>
                    <a:pt x="1367" y="4995"/>
                  </a:lnTo>
                  <a:lnTo>
                    <a:pt x="1613" y="5039"/>
                  </a:lnTo>
                  <a:lnTo>
                    <a:pt x="1859" y="5062"/>
                  </a:lnTo>
                  <a:lnTo>
                    <a:pt x="2397" y="5062"/>
                  </a:lnTo>
                  <a:lnTo>
                    <a:pt x="2688" y="5017"/>
                  </a:lnTo>
                  <a:lnTo>
                    <a:pt x="2979" y="4950"/>
                  </a:lnTo>
                  <a:lnTo>
                    <a:pt x="3248" y="4860"/>
                  </a:lnTo>
                  <a:lnTo>
                    <a:pt x="3539" y="4748"/>
                  </a:lnTo>
                  <a:lnTo>
                    <a:pt x="3830" y="4614"/>
                  </a:lnTo>
                  <a:lnTo>
                    <a:pt x="4121" y="4435"/>
                  </a:lnTo>
                  <a:lnTo>
                    <a:pt x="4390" y="4256"/>
                  </a:lnTo>
                  <a:lnTo>
                    <a:pt x="4636" y="4076"/>
                  </a:lnTo>
                  <a:lnTo>
                    <a:pt x="4860" y="3875"/>
                  </a:lnTo>
                  <a:lnTo>
                    <a:pt x="5061" y="3651"/>
                  </a:lnTo>
                  <a:lnTo>
                    <a:pt x="5241" y="3427"/>
                  </a:lnTo>
                  <a:lnTo>
                    <a:pt x="5420" y="3181"/>
                  </a:lnTo>
                  <a:lnTo>
                    <a:pt x="5554" y="2957"/>
                  </a:lnTo>
                  <a:lnTo>
                    <a:pt x="5666" y="2710"/>
                  </a:lnTo>
                  <a:lnTo>
                    <a:pt x="5756" y="2464"/>
                  </a:lnTo>
                  <a:lnTo>
                    <a:pt x="5823" y="2218"/>
                  </a:lnTo>
                  <a:lnTo>
                    <a:pt x="5845" y="1972"/>
                  </a:lnTo>
                  <a:lnTo>
                    <a:pt x="5868" y="1748"/>
                  </a:lnTo>
                  <a:lnTo>
                    <a:pt x="5845" y="1524"/>
                  </a:lnTo>
                  <a:lnTo>
                    <a:pt x="5800" y="1300"/>
                  </a:lnTo>
                  <a:lnTo>
                    <a:pt x="5711" y="1076"/>
                  </a:lnTo>
                  <a:lnTo>
                    <a:pt x="5621" y="874"/>
                  </a:lnTo>
                  <a:lnTo>
                    <a:pt x="5487" y="695"/>
                  </a:lnTo>
                  <a:lnTo>
                    <a:pt x="5330" y="516"/>
                  </a:lnTo>
                  <a:lnTo>
                    <a:pt x="5151" y="382"/>
                  </a:lnTo>
                  <a:lnTo>
                    <a:pt x="4949" y="270"/>
                  </a:lnTo>
                  <a:lnTo>
                    <a:pt x="4726" y="158"/>
                  </a:lnTo>
                  <a:lnTo>
                    <a:pt x="4502" y="91"/>
                  </a:lnTo>
                  <a:lnTo>
                    <a:pt x="4255" y="46"/>
                  </a:lnTo>
                  <a:lnTo>
                    <a:pt x="3987" y="23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8"/>
            <p:cNvSpPr/>
            <p:nvPr/>
          </p:nvSpPr>
          <p:spPr>
            <a:xfrm rot="506957" flipH="1">
              <a:off x="-1601616" y="2584987"/>
              <a:ext cx="110257" cy="81409"/>
            </a:xfrm>
            <a:custGeom>
              <a:avLst/>
              <a:gdLst/>
              <a:ahLst/>
              <a:cxnLst/>
              <a:rect l="l" t="t" r="r" b="b"/>
              <a:pathLst>
                <a:path w="6249" h="4614" extrusionOk="0">
                  <a:moveTo>
                    <a:pt x="2710" y="1"/>
                  </a:moveTo>
                  <a:lnTo>
                    <a:pt x="2397" y="23"/>
                  </a:lnTo>
                  <a:lnTo>
                    <a:pt x="2106" y="46"/>
                  </a:lnTo>
                  <a:lnTo>
                    <a:pt x="1837" y="90"/>
                  </a:lnTo>
                  <a:lnTo>
                    <a:pt x="1568" y="158"/>
                  </a:lnTo>
                  <a:lnTo>
                    <a:pt x="1322" y="247"/>
                  </a:lnTo>
                  <a:lnTo>
                    <a:pt x="1076" y="359"/>
                  </a:lnTo>
                  <a:lnTo>
                    <a:pt x="852" y="493"/>
                  </a:lnTo>
                  <a:lnTo>
                    <a:pt x="673" y="628"/>
                  </a:lnTo>
                  <a:lnTo>
                    <a:pt x="494" y="785"/>
                  </a:lnTo>
                  <a:lnTo>
                    <a:pt x="337" y="964"/>
                  </a:lnTo>
                  <a:lnTo>
                    <a:pt x="225" y="1165"/>
                  </a:lnTo>
                  <a:lnTo>
                    <a:pt x="113" y="1367"/>
                  </a:lnTo>
                  <a:lnTo>
                    <a:pt x="46" y="1591"/>
                  </a:lnTo>
                  <a:lnTo>
                    <a:pt x="23" y="1815"/>
                  </a:lnTo>
                  <a:lnTo>
                    <a:pt x="1" y="2039"/>
                  </a:lnTo>
                  <a:lnTo>
                    <a:pt x="46" y="2262"/>
                  </a:lnTo>
                  <a:lnTo>
                    <a:pt x="91" y="2486"/>
                  </a:lnTo>
                  <a:lnTo>
                    <a:pt x="180" y="2710"/>
                  </a:lnTo>
                  <a:lnTo>
                    <a:pt x="292" y="2934"/>
                  </a:lnTo>
                  <a:lnTo>
                    <a:pt x="426" y="3136"/>
                  </a:lnTo>
                  <a:lnTo>
                    <a:pt x="583" y="3337"/>
                  </a:lnTo>
                  <a:lnTo>
                    <a:pt x="785" y="3539"/>
                  </a:lnTo>
                  <a:lnTo>
                    <a:pt x="986" y="3718"/>
                  </a:lnTo>
                  <a:lnTo>
                    <a:pt x="1210" y="3875"/>
                  </a:lnTo>
                  <a:lnTo>
                    <a:pt x="1456" y="4031"/>
                  </a:lnTo>
                  <a:lnTo>
                    <a:pt x="1725" y="4188"/>
                  </a:lnTo>
                  <a:lnTo>
                    <a:pt x="2016" y="4300"/>
                  </a:lnTo>
                  <a:lnTo>
                    <a:pt x="2307" y="4412"/>
                  </a:lnTo>
                  <a:lnTo>
                    <a:pt x="2621" y="4479"/>
                  </a:lnTo>
                  <a:lnTo>
                    <a:pt x="2934" y="4547"/>
                  </a:lnTo>
                  <a:lnTo>
                    <a:pt x="3248" y="4591"/>
                  </a:lnTo>
                  <a:lnTo>
                    <a:pt x="3561" y="4614"/>
                  </a:lnTo>
                  <a:lnTo>
                    <a:pt x="3852" y="4591"/>
                  </a:lnTo>
                  <a:lnTo>
                    <a:pt x="4144" y="4569"/>
                  </a:lnTo>
                  <a:lnTo>
                    <a:pt x="4435" y="4524"/>
                  </a:lnTo>
                  <a:lnTo>
                    <a:pt x="4681" y="4457"/>
                  </a:lnTo>
                  <a:lnTo>
                    <a:pt x="4950" y="4367"/>
                  </a:lnTo>
                  <a:lnTo>
                    <a:pt x="5174" y="4255"/>
                  </a:lnTo>
                  <a:lnTo>
                    <a:pt x="5398" y="4121"/>
                  </a:lnTo>
                  <a:lnTo>
                    <a:pt x="5599" y="3987"/>
                  </a:lnTo>
                  <a:lnTo>
                    <a:pt x="5756" y="3830"/>
                  </a:lnTo>
                  <a:lnTo>
                    <a:pt x="5913" y="3651"/>
                  </a:lnTo>
                  <a:lnTo>
                    <a:pt x="6047" y="3449"/>
                  </a:lnTo>
                  <a:lnTo>
                    <a:pt x="6136" y="3248"/>
                  </a:lnTo>
                  <a:lnTo>
                    <a:pt x="6204" y="3024"/>
                  </a:lnTo>
                  <a:lnTo>
                    <a:pt x="6248" y="2800"/>
                  </a:lnTo>
                  <a:lnTo>
                    <a:pt x="6248" y="2576"/>
                  </a:lnTo>
                  <a:lnTo>
                    <a:pt x="6226" y="2352"/>
                  </a:lnTo>
                  <a:lnTo>
                    <a:pt x="6159" y="2128"/>
                  </a:lnTo>
                  <a:lnTo>
                    <a:pt x="6069" y="1904"/>
                  </a:lnTo>
                  <a:lnTo>
                    <a:pt x="5957" y="1680"/>
                  </a:lnTo>
                  <a:lnTo>
                    <a:pt x="5823" y="1479"/>
                  </a:lnTo>
                  <a:lnTo>
                    <a:pt x="5666" y="1277"/>
                  </a:lnTo>
                  <a:lnTo>
                    <a:pt x="5487" y="1076"/>
                  </a:lnTo>
                  <a:lnTo>
                    <a:pt x="5263" y="897"/>
                  </a:lnTo>
                  <a:lnTo>
                    <a:pt x="5039" y="740"/>
                  </a:lnTo>
                  <a:lnTo>
                    <a:pt x="4793" y="583"/>
                  </a:lnTo>
                  <a:lnTo>
                    <a:pt x="4524" y="426"/>
                  </a:lnTo>
                  <a:lnTo>
                    <a:pt x="4256" y="314"/>
                  </a:lnTo>
                  <a:lnTo>
                    <a:pt x="3942" y="202"/>
                  </a:lnTo>
                  <a:lnTo>
                    <a:pt x="3629" y="113"/>
                  </a:lnTo>
                  <a:lnTo>
                    <a:pt x="3315" y="68"/>
                  </a:lnTo>
                  <a:lnTo>
                    <a:pt x="3002" y="23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8"/>
            <p:cNvSpPr/>
            <p:nvPr/>
          </p:nvSpPr>
          <p:spPr>
            <a:xfrm rot="506957" flipH="1">
              <a:off x="-1327051" y="2437814"/>
              <a:ext cx="89314" cy="103535"/>
            </a:xfrm>
            <a:custGeom>
              <a:avLst/>
              <a:gdLst/>
              <a:ahLst/>
              <a:cxnLst/>
              <a:rect l="l" t="t" r="r" b="b"/>
              <a:pathLst>
                <a:path w="5062" h="5868" extrusionOk="0">
                  <a:moveTo>
                    <a:pt x="1725" y="0"/>
                  </a:moveTo>
                  <a:lnTo>
                    <a:pt x="1501" y="23"/>
                  </a:lnTo>
                  <a:lnTo>
                    <a:pt x="1277" y="68"/>
                  </a:lnTo>
                  <a:lnTo>
                    <a:pt x="1076" y="135"/>
                  </a:lnTo>
                  <a:lnTo>
                    <a:pt x="852" y="247"/>
                  </a:lnTo>
                  <a:lnTo>
                    <a:pt x="672" y="381"/>
                  </a:lnTo>
                  <a:lnTo>
                    <a:pt x="516" y="538"/>
                  </a:lnTo>
                  <a:lnTo>
                    <a:pt x="359" y="717"/>
                  </a:lnTo>
                  <a:lnTo>
                    <a:pt x="247" y="919"/>
                  </a:lnTo>
                  <a:lnTo>
                    <a:pt x="157" y="1142"/>
                  </a:lnTo>
                  <a:lnTo>
                    <a:pt x="90" y="1366"/>
                  </a:lnTo>
                  <a:lnTo>
                    <a:pt x="23" y="1613"/>
                  </a:lnTo>
                  <a:lnTo>
                    <a:pt x="1" y="1881"/>
                  </a:lnTo>
                  <a:lnTo>
                    <a:pt x="1" y="2150"/>
                  </a:lnTo>
                  <a:lnTo>
                    <a:pt x="23" y="2419"/>
                  </a:lnTo>
                  <a:lnTo>
                    <a:pt x="68" y="2688"/>
                  </a:lnTo>
                  <a:lnTo>
                    <a:pt x="113" y="2979"/>
                  </a:lnTo>
                  <a:lnTo>
                    <a:pt x="202" y="3270"/>
                  </a:lnTo>
                  <a:lnTo>
                    <a:pt x="314" y="3561"/>
                  </a:lnTo>
                  <a:lnTo>
                    <a:pt x="471" y="3830"/>
                  </a:lnTo>
                  <a:lnTo>
                    <a:pt x="628" y="4121"/>
                  </a:lnTo>
                  <a:lnTo>
                    <a:pt x="807" y="4389"/>
                  </a:lnTo>
                  <a:lnTo>
                    <a:pt x="986" y="4636"/>
                  </a:lnTo>
                  <a:lnTo>
                    <a:pt x="1210" y="4860"/>
                  </a:lnTo>
                  <a:lnTo>
                    <a:pt x="1411" y="5084"/>
                  </a:lnTo>
                  <a:lnTo>
                    <a:pt x="1635" y="5263"/>
                  </a:lnTo>
                  <a:lnTo>
                    <a:pt x="1882" y="5419"/>
                  </a:lnTo>
                  <a:lnTo>
                    <a:pt x="2128" y="5554"/>
                  </a:lnTo>
                  <a:lnTo>
                    <a:pt x="2352" y="5666"/>
                  </a:lnTo>
                  <a:lnTo>
                    <a:pt x="2598" y="5755"/>
                  </a:lnTo>
                  <a:lnTo>
                    <a:pt x="2845" y="5823"/>
                  </a:lnTo>
                  <a:lnTo>
                    <a:pt x="3091" y="5867"/>
                  </a:lnTo>
                  <a:lnTo>
                    <a:pt x="3561" y="5867"/>
                  </a:lnTo>
                  <a:lnTo>
                    <a:pt x="3785" y="5800"/>
                  </a:lnTo>
                  <a:lnTo>
                    <a:pt x="3987" y="5733"/>
                  </a:lnTo>
                  <a:lnTo>
                    <a:pt x="4188" y="5621"/>
                  </a:lnTo>
                  <a:lnTo>
                    <a:pt x="4390" y="5487"/>
                  </a:lnTo>
                  <a:lnTo>
                    <a:pt x="4546" y="5330"/>
                  </a:lnTo>
                  <a:lnTo>
                    <a:pt x="4681" y="5151"/>
                  </a:lnTo>
                  <a:lnTo>
                    <a:pt x="4815" y="4949"/>
                  </a:lnTo>
                  <a:lnTo>
                    <a:pt x="4905" y="4748"/>
                  </a:lnTo>
                  <a:lnTo>
                    <a:pt x="4972" y="4501"/>
                  </a:lnTo>
                  <a:lnTo>
                    <a:pt x="5017" y="4255"/>
                  </a:lnTo>
                  <a:lnTo>
                    <a:pt x="5061" y="4009"/>
                  </a:lnTo>
                  <a:lnTo>
                    <a:pt x="5061" y="3740"/>
                  </a:lnTo>
                  <a:lnTo>
                    <a:pt x="5039" y="3471"/>
                  </a:lnTo>
                  <a:lnTo>
                    <a:pt x="4994" y="3180"/>
                  </a:lnTo>
                  <a:lnTo>
                    <a:pt x="4927" y="2889"/>
                  </a:lnTo>
                  <a:lnTo>
                    <a:pt x="4837" y="2598"/>
                  </a:lnTo>
                  <a:lnTo>
                    <a:pt x="4726" y="2329"/>
                  </a:lnTo>
                  <a:lnTo>
                    <a:pt x="4591" y="2038"/>
                  </a:lnTo>
                  <a:lnTo>
                    <a:pt x="4434" y="1747"/>
                  </a:lnTo>
                  <a:lnTo>
                    <a:pt x="4255" y="1478"/>
                  </a:lnTo>
                  <a:lnTo>
                    <a:pt x="4054" y="1232"/>
                  </a:lnTo>
                  <a:lnTo>
                    <a:pt x="3852" y="1008"/>
                  </a:lnTo>
                  <a:lnTo>
                    <a:pt x="3628" y="807"/>
                  </a:lnTo>
                  <a:lnTo>
                    <a:pt x="3404" y="627"/>
                  </a:lnTo>
                  <a:lnTo>
                    <a:pt x="3180" y="448"/>
                  </a:lnTo>
                  <a:lnTo>
                    <a:pt x="2934" y="314"/>
                  </a:lnTo>
                  <a:lnTo>
                    <a:pt x="2688" y="202"/>
                  </a:lnTo>
                  <a:lnTo>
                    <a:pt x="2464" y="112"/>
                  </a:lnTo>
                  <a:lnTo>
                    <a:pt x="2218" y="45"/>
                  </a:lnTo>
                  <a:lnTo>
                    <a:pt x="1971" y="23"/>
                  </a:lnTo>
                  <a:lnTo>
                    <a:pt x="1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8"/>
            <p:cNvSpPr/>
            <p:nvPr/>
          </p:nvSpPr>
          <p:spPr>
            <a:xfrm rot="506957" flipH="1">
              <a:off x="-1232319" y="2151725"/>
              <a:ext cx="81004" cy="109852"/>
            </a:xfrm>
            <a:custGeom>
              <a:avLst/>
              <a:gdLst/>
              <a:ahLst/>
              <a:cxnLst/>
              <a:rect l="l" t="t" r="r" b="b"/>
              <a:pathLst>
                <a:path w="4591" h="6226" extrusionOk="0">
                  <a:moveTo>
                    <a:pt x="2553" y="0"/>
                  </a:moveTo>
                  <a:lnTo>
                    <a:pt x="2329" y="22"/>
                  </a:lnTo>
                  <a:lnTo>
                    <a:pt x="2105" y="90"/>
                  </a:lnTo>
                  <a:lnTo>
                    <a:pt x="1881" y="157"/>
                  </a:lnTo>
                  <a:lnTo>
                    <a:pt x="1657" y="269"/>
                  </a:lnTo>
                  <a:lnTo>
                    <a:pt x="1456" y="425"/>
                  </a:lnTo>
                  <a:lnTo>
                    <a:pt x="1254" y="582"/>
                  </a:lnTo>
                  <a:lnTo>
                    <a:pt x="1075" y="761"/>
                  </a:lnTo>
                  <a:lnTo>
                    <a:pt x="873" y="963"/>
                  </a:lnTo>
                  <a:lnTo>
                    <a:pt x="717" y="1187"/>
                  </a:lnTo>
                  <a:lnTo>
                    <a:pt x="560" y="1456"/>
                  </a:lnTo>
                  <a:lnTo>
                    <a:pt x="426" y="1702"/>
                  </a:lnTo>
                  <a:lnTo>
                    <a:pt x="291" y="1993"/>
                  </a:lnTo>
                  <a:lnTo>
                    <a:pt x="202" y="2284"/>
                  </a:lnTo>
                  <a:lnTo>
                    <a:pt x="112" y="2598"/>
                  </a:lnTo>
                  <a:lnTo>
                    <a:pt x="45" y="2911"/>
                  </a:lnTo>
                  <a:lnTo>
                    <a:pt x="0" y="3225"/>
                  </a:lnTo>
                  <a:lnTo>
                    <a:pt x="0" y="3538"/>
                  </a:lnTo>
                  <a:lnTo>
                    <a:pt x="0" y="3852"/>
                  </a:lnTo>
                  <a:lnTo>
                    <a:pt x="23" y="4143"/>
                  </a:lnTo>
                  <a:lnTo>
                    <a:pt x="67" y="4411"/>
                  </a:lnTo>
                  <a:lnTo>
                    <a:pt x="157" y="4680"/>
                  </a:lnTo>
                  <a:lnTo>
                    <a:pt x="246" y="4926"/>
                  </a:lnTo>
                  <a:lnTo>
                    <a:pt x="336" y="5173"/>
                  </a:lnTo>
                  <a:lnTo>
                    <a:pt x="470" y="5374"/>
                  </a:lnTo>
                  <a:lnTo>
                    <a:pt x="605" y="5576"/>
                  </a:lnTo>
                  <a:lnTo>
                    <a:pt x="784" y="5755"/>
                  </a:lnTo>
                  <a:lnTo>
                    <a:pt x="941" y="5912"/>
                  </a:lnTo>
                  <a:lnTo>
                    <a:pt x="1142" y="6024"/>
                  </a:lnTo>
                  <a:lnTo>
                    <a:pt x="1344" y="6136"/>
                  </a:lnTo>
                  <a:lnTo>
                    <a:pt x="1568" y="6203"/>
                  </a:lnTo>
                  <a:lnTo>
                    <a:pt x="1792" y="6225"/>
                  </a:lnTo>
                  <a:lnTo>
                    <a:pt x="2015" y="6225"/>
                  </a:lnTo>
                  <a:lnTo>
                    <a:pt x="2239" y="6203"/>
                  </a:lnTo>
                  <a:lnTo>
                    <a:pt x="2486" y="6158"/>
                  </a:lnTo>
                  <a:lnTo>
                    <a:pt x="2687" y="6068"/>
                  </a:lnTo>
                  <a:lnTo>
                    <a:pt x="2911" y="5956"/>
                  </a:lnTo>
                  <a:lnTo>
                    <a:pt x="3113" y="5822"/>
                  </a:lnTo>
                  <a:lnTo>
                    <a:pt x="3314" y="5643"/>
                  </a:lnTo>
                  <a:lnTo>
                    <a:pt x="3516" y="5464"/>
                  </a:lnTo>
                  <a:lnTo>
                    <a:pt x="3695" y="5262"/>
                  </a:lnTo>
                  <a:lnTo>
                    <a:pt x="3874" y="5038"/>
                  </a:lnTo>
                  <a:lnTo>
                    <a:pt x="4031" y="4792"/>
                  </a:lnTo>
                  <a:lnTo>
                    <a:pt x="4165" y="4523"/>
                  </a:lnTo>
                  <a:lnTo>
                    <a:pt x="4277" y="4232"/>
                  </a:lnTo>
                  <a:lnTo>
                    <a:pt x="4389" y="3941"/>
                  </a:lnTo>
                  <a:lnTo>
                    <a:pt x="4479" y="3628"/>
                  </a:lnTo>
                  <a:lnTo>
                    <a:pt x="4546" y="3314"/>
                  </a:lnTo>
                  <a:lnTo>
                    <a:pt x="4568" y="3001"/>
                  </a:lnTo>
                  <a:lnTo>
                    <a:pt x="4591" y="2687"/>
                  </a:lnTo>
                  <a:lnTo>
                    <a:pt x="4591" y="2396"/>
                  </a:lnTo>
                  <a:lnTo>
                    <a:pt x="4546" y="2105"/>
                  </a:lnTo>
                  <a:lnTo>
                    <a:pt x="4501" y="1814"/>
                  </a:lnTo>
                  <a:lnTo>
                    <a:pt x="4434" y="1545"/>
                  </a:lnTo>
                  <a:lnTo>
                    <a:pt x="4344" y="1299"/>
                  </a:lnTo>
                  <a:lnTo>
                    <a:pt x="4232" y="1075"/>
                  </a:lnTo>
                  <a:lnTo>
                    <a:pt x="4098" y="851"/>
                  </a:lnTo>
                  <a:lnTo>
                    <a:pt x="3964" y="649"/>
                  </a:lnTo>
                  <a:lnTo>
                    <a:pt x="3807" y="470"/>
                  </a:lnTo>
                  <a:lnTo>
                    <a:pt x="3628" y="336"/>
                  </a:lnTo>
                  <a:lnTo>
                    <a:pt x="3426" y="202"/>
                  </a:lnTo>
                  <a:lnTo>
                    <a:pt x="3225" y="112"/>
                  </a:lnTo>
                  <a:lnTo>
                    <a:pt x="3001" y="4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8"/>
            <p:cNvSpPr/>
            <p:nvPr/>
          </p:nvSpPr>
          <p:spPr>
            <a:xfrm rot="506957" flipH="1">
              <a:off x="-1574825" y="2080087"/>
              <a:ext cx="140658" cy="109463"/>
            </a:xfrm>
            <a:custGeom>
              <a:avLst/>
              <a:gdLst/>
              <a:ahLst/>
              <a:cxnLst/>
              <a:rect l="l" t="t" r="r" b="b"/>
              <a:pathLst>
                <a:path w="7972" h="6204" extrusionOk="0">
                  <a:moveTo>
                    <a:pt x="5061" y="0"/>
                  </a:moveTo>
                  <a:lnTo>
                    <a:pt x="4680" y="45"/>
                  </a:lnTo>
                  <a:lnTo>
                    <a:pt x="4300" y="135"/>
                  </a:lnTo>
                  <a:lnTo>
                    <a:pt x="3919" y="224"/>
                  </a:lnTo>
                  <a:lnTo>
                    <a:pt x="3516" y="359"/>
                  </a:lnTo>
                  <a:lnTo>
                    <a:pt x="3135" y="515"/>
                  </a:lnTo>
                  <a:lnTo>
                    <a:pt x="2732" y="717"/>
                  </a:lnTo>
                  <a:lnTo>
                    <a:pt x="2351" y="941"/>
                  </a:lnTo>
                  <a:lnTo>
                    <a:pt x="1993" y="1165"/>
                  </a:lnTo>
                  <a:lnTo>
                    <a:pt x="1657" y="1411"/>
                  </a:lnTo>
                  <a:lnTo>
                    <a:pt x="1344" y="1680"/>
                  </a:lnTo>
                  <a:lnTo>
                    <a:pt x="1075" y="1948"/>
                  </a:lnTo>
                  <a:lnTo>
                    <a:pt x="829" y="2240"/>
                  </a:lnTo>
                  <a:lnTo>
                    <a:pt x="605" y="2531"/>
                  </a:lnTo>
                  <a:lnTo>
                    <a:pt x="426" y="2822"/>
                  </a:lnTo>
                  <a:lnTo>
                    <a:pt x="269" y="3113"/>
                  </a:lnTo>
                  <a:lnTo>
                    <a:pt x="135" y="3426"/>
                  </a:lnTo>
                  <a:lnTo>
                    <a:pt x="45" y="3717"/>
                  </a:lnTo>
                  <a:lnTo>
                    <a:pt x="0" y="4009"/>
                  </a:lnTo>
                  <a:lnTo>
                    <a:pt x="0" y="4300"/>
                  </a:lnTo>
                  <a:lnTo>
                    <a:pt x="23" y="4568"/>
                  </a:lnTo>
                  <a:lnTo>
                    <a:pt x="90" y="4837"/>
                  </a:lnTo>
                  <a:lnTo>
                    <a:pt x="202" y="5083"/>
                  </a:lnTo>
                  <a:lnTo>
                    <a:pt x="336" y="5330"/>
                  </a:lnTo>
                  <a:lnTo>
                    <a:pt x="515" y="5531"/>
                  </a:lnTo>
                  <a:lnTo>
                    <a:pt x="739" y="5710"/>
                  </a:lnTo>
                  <a:lnTo>
                    <a:pt x="986" y="5867"/>
                  </a:lnTo>
                  <a:lnTo>
                    <a:pt x="1254" y="5979"/>
                  </a:lnTo>
                  <a:lnTo>
                    <a:pt x="1545" y="6091"/>
                  </a:lnTo>
                  <a:lnTo>
                    <a:pt x="1859" y="6158"/>
                  </a:lnTo>
                  <a:lnTo>
                    <a:pt x="2195" y="6203"/>
                  </a:lnTo>
                  <a:lnTo>
                    <a:pt x="2531" y="6203"/>
                  </a:lnTo>
                  <a:lnTo>
                    <a:pt x="2911" y="6181"/>
                  </a:lnTo>
                  <a:lnTo>
                    <a:pt x="3270" y="6136"/>
                  </a:lnTo>
                  <a:lnTo>
                    <a:pt x="3673" y="6069"/>
                  </a:lnTo>
                  <a:lnTo>
                    <a:pt x="4053" y="5957"/>
                  </a:lnTo>
                  <a:lnTo>
                    <a:pt x="4456" y="5822"/>
                  </a:lnTo>
                  <a:lnTo>
                    <a:pt x="4837" y="5666"/>
                  </a:lnTo>
                  <a:lnTo>
                    <a:pt x="5240" y="5486"/>
                  </a:lnTo>
                  <a:lnTo>
                    <a:pt x="5621" y="5263"/>
                  </a:lnTo>
                  <a:lnTo>
                    <a:pt x="5979" y="5039"/>
                  </a:lnTo>
                  <a:lnTo>
                    <a:pt x="6315" y="4770"/>
                  </a:lnTo>
                  <a:lnTo>
                    <a:pt x="6606" y="4524"/>
                  </a:lnTo>
                  <a:lnTo>
                    <a:pt x="6897" y="4232"/>
                  </a:lnTo>
                  <a:lnTo>
                    <a:pt x="7143" y="3964"/>
                  </a:lnTo>
                  <a:lnTo>
                    <a:pt x="7367" y="3673"/>
                  </a:lnTo>
                  <a:lnTo>
                    <a:pt x="7547" y="3359"/>
                  </a:lnTo>
                  <a:lnTo>
                    <a:pt x="7703" y="3068"/>
                  </a:lnTo>
                  <a:lnTo>
                    <a:pt x="7838" y="2777"/>
                  </a:lnTo>
                  <a:lnTo>
                    <a:pt x="7927" y="2486"/>
                  </a:lnTo>
                  <a:lnTo>
                    <a:pt x="7972" y="2195"/>
                  </a:lnTo>
                  <a:lnTo>
                    <a:pt x="7972" y="1904"/>
                  </a:lnTo>
                  <a:lnTo>
                    <a:pt x="7950" y="1613"/>
                  </a:lnTo>
                  <a:lnTo>
                    <a:pt x="7882" y="1344"/>
                  </a:lnTo>
                  <a:lnTo>
                    <a:pt x="7770" y="1098"/>
                  </a:lnTo>
                  <a:lnTo>
                    <a:pt x="7636" y="874"/>
                  </a:lnTo>
                  <a:lnTo>
                    <a:pt x="7457" y="650"/>
                  </a:lnTo>
                  <a:lnTo>
                    <a:pt x="7233" y="471"/>
                  </a:lnTo>
                  <a:lnTo>
                    <a:pt x="6987" y="336"/>
                  </a:lnTo>
                  <a:lnTo>
                    <a:pt x="6718" y="202"/>
                  </a:lnTo>
                  <a:lnTo>
                    <a:pt x="6427" y="112"/>
                  </a:lnTo>
                  <a:lnTo>
                    <a:pt x="6113" y="45"/>
                  </a:lnTo>
                  <a:lnTo>
                    <a:pt x="5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8"/>
            <p:cNvSpPr/>
            <p:nvPr/>
          </p:nvSpPr>
          <p:spPr>
            <a:xfrm rot="506957" flipH="1">
              <a:off x="-1535075" y="2236242"/>
              <a:ext cx="97607" cy="118938"/>
            </a:xfrm>
            <a:custGeom>
              <a:avLst/>
              <a:gdLst/>
              <a:ahLst/>
              <a:cxnLst/>
              <a:rect l="l" t="t" r="r" b="b"/>
              <a:pathLst>
                <a:path w="5532" h="6741" extrusionOk="0">
                  <a:moveTo>
                    <a:pt x="1724" y="0"/>
                  </a:moveTo>
                  <a:lnTo>
                    <a:pt x="1478" y="22"/>
                  </a:lnTo>
                  <a:lnTo>
                    <a:pt x="1254" y="45"/>
                  </a:lnTo>
                  <a:lnTo>
                    <a:pt x="1030" y="134"/>
                  </a:lnTo>
                  <a:lnTo>
                    <a:pt x="806" y="224"/>
                  </a:lnTo>
                  <a:lnTo>
                    <a:pt x="627" y="381"/>
                  </a:lnTo>
                  <a:lnTo>
                    <a:pt x="448" y="537"/>
                  </a:lnTo>
                  <a:lnTo>
                    <a:pt x="314" y="739"/>
                  </a:lnTo>
                  <a:lnTo>
                    <a:pt x="202" y="963"/>
                  </a:lnTo>
                  <a:lnTo>
                    <a:pt x="112" y="1187"/>
                  </a:lnTo>
                  <a:lnTo>
                    <a:pt x="45" y="1456"/>
                  </a:lnTo>
                  <a:lnTo>
                    <a:pt x="0" y="1724"/>
                  </a:lnTo>
                  <a:lnTo>
                    <a:pt x="0" y="2015"/>
                  </a:lnTo>
                  <a:lnTo>
                    <a:pt x="0" y="2329"/>
                  </a:lnTo>
                  <a:lnTo>
                    <a:pt x="45" y="2620"/>
                  </a:lnTo>
                  <a:lnTo>
                    <a:pt x="112" y="2956"/>
                  </a:lnTo>
                  <a:lnTo>
                    <a:pt x="179" y="3269"/>
                  </a:lnTo>
                  <a:lnTo>
                    <a:pt x="291" y="3605"/>
                  </a:lnTo>
                  <a:lnTo>
                    <a:pt x="448" y="3941"/>
                  </a:lnTo>
                  <a:lnTo>
                    <a:pt x="605" y="4255"/>
                  </a:lnTo>
                  <a:lnTo>
                    <a:pt x="784" y="4591"/>
                  </a:lnTo>
                  <a:lnTo>
                    <a:pt x="1008" y="4904"/>
                  </a:lnTo>
                  <a:lnTo>
                    <a:pt x="1232" y="5195"/>
                  </a:lnTo>
                  <a:lnTo>
                    <a:pt x="1456" y="5464"/>
                  </a:lnTo>
                  <a:lnTo>
                    <a:pt x="1702" y="5710"/>
                  </a:lnTo>
                  <a:lnTo>
                    <a:pt x="1948" y="5934"/>
                  </a:lnTo>
                  <a:lnTo>
                    <a:pt x="2217" y="6136"/>
                  </a:lnTo>
                  <a:lnTo>
                    <a:pt x="2486" y="6315"/>
                  </a:lnTo>
                  <a:lnTo>
                    <a:pt x="2755" y="6449"/>
                  </a:lnTo>
                  <a:lnTo>
                    <a:pt x="3001" y="6561"/>
                  </a:lnTo>
                  <a:lnTo>
                    <a:pt x="3270" y="6651"/>
                  </a:lnTo>
                  <a:lnTo>
                    <a:pt x="3538" y="6718"/>
                  </a:lnTo>
                  <a:lnTo>
                    <a:pt x="3785" y="6740"/>
                  </a:lnTo>
                  <a:lnTo>
                    <a:pt x="4031" y="6740"/>
                  </a:lnTo>
                  <a:lnTo>
                    <a:pt x="4277" y="6695"/>
                  </a:lnTo>
                  <a:lnTo>
                    <a:pt x="4501" y="6606"/>
                  </a:lnTo>
                  <a:lnTo>
                    <a:pt x="4703" y="6516"/>
                  </a:lnTo>
                  <a:lnTo>
                    <a:pt x="4904" y="6360"/>
                  </a:lnTo>
                  <a:lnTo>
                    <a:pt x="5061" y="6203"/>
                  </a:lnTo>
                  <a:lnTo>
                    <a:pt x="5195" y="6001"/>
                  </a:lnTo>
                  <a:lnTo>
                    <a:pt x="5330" y="5777"/>
                  </a:lnTo>
                  <a:lnTo>
                    <a:pt x="5419" y="5553"/>
                  </a:lnTo>
                  <a:lnTo>
                    <a:pt x="5486" y="5285"/>
                  </a:lnTo>
                  <a:lnTo>
                    <a:pt x="5509" y="5016"/>
                  </a:lnTo>
                  <a:lnTo>
                    <a:pt x="5531" y="4725"/>
                  </a:lnTo>
                  <a:lnTo>
                    <a:pt x="5509" y="4434"/>
                  </a:lnTo>
                  <a:lnTo>
                    <a:pt x="5486" y="4120"/>
                  </a:lnTo>
                  <a:lnTo>
                    <a:pt x="5419" y="3784"/>
                  </a:lnTo>
                  <a:lnTo>
                    <a:pt x="5330" y="3471"/>
                  </a:lnTo>
                  <a:lnTo>
                    <a:pt x="5218" y="3135"/>
                  </a:lnTo>
                  <a:lnTo>
                    <a:pt x="5083" y="2799"/>
                  </a:lnTo>
                  <a:lnTo>
                    <a:pt x="4927" y="2486"/>
                  </a:lnTo>
                  <a:lnTo>
                    <a:pt x="4725" y="2150"/>
                  </a:lnTo>
                  <a:lnTo>
                    <a:pt x="4524" y="1836"/>
                  </a:lnTo>
                  <a:lnTo>
                    <a:pt x="4300" y="1545"/>
                  </a:lnTo>
                  <a:lnTo>
                    <a:pt x="4053" y="1276"/>
                  </a:lnTo>
                  <a:lnTo>
                    <a:pt x="3829" y="1030"/>
                  </a:lnTo>
                  <a:lnTo>
                    <a:pt x="3561" y="806"/>
                  </a:lnTo>
                  <a:lnTo>
                    <a:pt x="3314" y="605"/>
                  </a:lnTo>
                  <a:lnTo>
                    <a:pt x="3046" y="425"/>
                  </a:lnTo>
                  <a:lnTo>
                    <a:pt x="2777" y="291"/>
                  </a:lnTo>
                  <a:lnTo>
                    <a:pt x="2508" y="179"/>
                  </a:lnTo>
                  <a:lnTo>
                    <a:pt x="2239" y="90"/>
                  </a:lnTo>
                  <a:lnTo>
                    <a:pt x="1993" y="22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8"/>
            <p:cNvSpPr/>
            <p:nvPr/>
          </p:nvSpPr>
          <p:spPr>
            <a:xfrm rot="506957" flipH="1">
              <a:off x="-1741263" y="2120727"/>
              <a:ext cx="161213" cy="242993"/>
            </a:xfrm>
            <a:custGeom>
              <a:avLst/>
              <a:gdLst/>
              <a:ahLst/>
              <a:cxnLst/>
              <a:rect l="l" t="t" r="r" b="b"/>
              <a:pathLst>
                <a:path w="9137" h="13772" extrusionOk="0">
                  <a:moveTo>
                    <a:pt x="5487" y="0"/>
                  </a:moveTo>
                  <a:lnTo>
                    <a:pt x="5263" y="23"/>
                  </a:lnTo>
                  <a:lnTo>
                    <a:pt x="5039" y="45"/>
                  </a:lnTo>
                  <a:lnTo>
                    <a:pt x="4815" y="90"/>
                  </a:lnTo>
                  <a:lnTo>
                    <a:pt x="4591" y="157"/>
                  </a:lnTo>
                  <a:lnTo>
                    <a:pt x="4367" y="224"/>
                  </a:lnTo>
                  <a:lnTo>
                    <a:pt x="4166" y="314"/>
                  </a:lnTo>
                  <a:lnTo>
                    <a:pt x="3942" y="426"/>
                  </a:lnTo>
                  <a:lnTo>
                    <a:pt x="3718" y="538"/>
                  </a:lnTo>
                  <a:lnTo>
                    <a:pt x="3494" y="672"/>
                  </a:lnTo>
                  <a:lnTo>
                    <a:pt x="3091" y="1008"/>
                  </a:lnTo>
                  <a:lnTo>
                    <a:pt x="2666" y="1366"/>
                  </a:lnTo>
                  <a:lnTo>
                    <a:pt x="2285" y="1792"/>
                  </a:lnTo>
                  <a:lnTo>
                    <a:pt x="1927" y="2262"/>
                  </a:lnTo>
                  <a:lnTo>
                    <a:pt x="1568" y="2755"/>
                  </a:lnTo>
                  <a:lnTo>
                    <a:pt x="1255" y="3314"/>
                  </a:lnTo>
                  <a:lnTo>
                    <a:pt x="964" y="3919"/>
                  </a:lnTo>
                  <a:lnTo>
                    <a:pt x="695" y="4546"/>
                  </a:lnTo>
                  <a:lnTo>
                    <a:pt x="471" y="5195"/>
                  </a:lnTo>
                  <a:lnTo>
                    <a:pt x="292" y="5890"/>
                  </a:lnTo>
                  <a:lnTo>
                    <a:pt x="158" y="6584"/>
                  </a:lnTo>
                  <a:lnTo>
                    <a:pt x="46" y="7278"/>
                  </a:lnTo>
                  <a:lnTo>
                    <a:pt x="1" y="7972"/>
                  </a:lnTo>
                  <a:lnTo>
                    <a:pt x="1" y="8621"/>
                  </a:lnTo>
                  <a:lnTo>
                    <a:pt x="46" y="9271"/>
                  </a:lnTo>
                  <a:lnTo>
                    <a:pt x="135" y="9875"/>
                  </a:lnTo>
                  <a:lnTo>
                    <a:pt x="247" y="10458"/>
                  </a:lnTo>
                  <a:lnTo>
                    <a:pt x="426" y="10995"/>
                  </a:lnTo>
                  <a:lnTo>
                    <a:pt x="605" y="11510"/>
                  </a:lnTo>
                  <a:lnTo>
                    <a:pt x="852" y="11980"/>
                  </a:lnTo>
                  <a:lnTo>
                    <a:pt x="986" y="12204"/>
                  </a:lnTo>
                  <a:lnTo>
                    <a:pt x="1120" y="12406"/>
                  </a:lnTo>
                  <a:lnTo>
                    <a:pt x="1277" y="12607"/>
                  </a:lnTo>
                  <a:lnTo>
                    <a:pt x="1434" y="12786"/>
                  </a:lnTo>
                  <a:lnTo>
                    <a:pt x="1591" y="12943"/>
                  </a:lnTo>
                  <a:lnTo>
                    <a:pt x="1770" y="13100"/>
                  </a:lnTo>
                  <a:lnTo>
                    <a:pt x="1949" y="13234"/>
                  </a:lnTo>
                  <a:lnTo>
                    <a:pt x="2151" y="13369"/>
                  </a:lnTo>
                  <a:lnTo>
                    <a:pt x="2330" y="13481"/>
                  </a:lnTo>
                  <a:lnTo>
                    <a:pt x="2554" y="13570"/>
                  </a:lnTo>
                  <a:lnTo>
                    <a:pt x="2755" y="13637"/>
                  </a:lnTo>
                  <a:lnTo>
                    <a:pt x="2979" y="13705"/>
                  </a:lnTo>
                  <a:lnTo>
                    <a:pt x="3203" y="13749"/>
                  </a:lnTo>
                  <a:lnTo>
                    <a:pt x="3427" y="13772"/>
                  </a:lnTo>
                  <a:lnTo>
                    <a:pt x="3875" y="13772"/>
                  </a:lnTo>
                  <a:lnTo>
                    <a:pt x="4099" y="13749"/>
                  </a:lnTo>
                  <a:lnTo>
                    <a:pt x="4323" y="13705"/>
                  </a:lnTo>
                  <a:lnTo>
                    <a:pt x="4547" y="13637"/>
                  </a:lnTo>
                  <a:lnTo>
                    <a:pt x="4770" y="13570"/>
                  </a:lnTo>
                  <a:lnTo>
                    <a:pt x="4994" y="13481"/>
                  </a:lnTo>
                  <a:lnTo>
                    <a:pt x="5196" y="13369"/>
                  </a:lnTo>
                  <a:lnTo>
                    <a:pt x="5420" y="13234"/>
                  </a:lnTo>
                  <a:lnTo>
                    <a:pt x="5644" y="13100"/>
                  </a:lnTo>
                  <a:lnTo>
                    <a:pt x="6069" y="12786"/>
                  </a:lnTo>
                  <a:lnTo>
                    <a:pt x="6472" y="12428"/>
                  </a:lnTo>
                  <a:lnTo>
                    <a:pt x="6853" y="12003"/>
                  </a:lnTo>
                  <a:lnTo>
                    <a:pt x="7234" y="11532"/>
                  </a:lnTo>
                  <a:lnTo>
                    <a:pt x="7570" y="11017"/>
                  </a:lnTo>
                  <a:lnTo>
                    <a:pt x="7883" y="10480"/>
                  </a:lnTo>
                  <a:lnTo>
                    <a:pt x="8174" y="9875"/>
                  </a:lnTo>
                  <a:lnTo>
                    <a:pt x="8443" y="9248"/>
                  </a:lnTo>
                  <a:lnTo>
                    <a:pt x="8667" y="8599"/>
                  </a:lnTo>
                  <a:lnTo>
                    <a:pt x="8846" y="7905"/>
                  </a:lnTo>
                  <a:lnTo>
                    <a:pt x="8980" y="7188"/>
                  </a:lnTo>
                  <a:lnTo>
                    <a:pt x="9092" y="6494"/>
                  </a:lnTo>
                  <a:lnTo>
                    <a:pt x="9137" y="5822"/>
                  </a:lnTo>
                  <a:lnTo>
                    <a:pt x="9137" y="5173"/>
                  </a:lnTo>
                  <a:lnTo>
                    <a:pt x="9092" y="4524"/>
                  </a:lnTo>
                  <a:lnTo>
                    <a:pt x="9003" y="3919"/>
                  </a:lnTo>
                  <a:lnTo>
                    <a:pt x="8891" y="3337"/>
                  </a:lnTo>
                  <a:lnTo>
                    <a:pt x="8734" y="2777"/>
                  </a:lnTo>
                  <a:lnTo>
                    <a:pt x="8532" y="2284"/>
                  </a:lnTo>
                  <a:lnTo>
                    <a:pt x="8286" y="1814"/>
                  </a:lnTo>
                  <a:lnTo>
                    <a:pt x="8152" y="1590"/>
                  </a:lnTo>
                  <a:lnTo>
                    <a:pt x="8017" y="1389"/>
                  </a:lnTo>
                  <a:lnTo>
                    <a:pt x="7861" y="1187"/>
                  </a:lnTo>
                  <a:lnTo>
                    <a:pt x="7704" y="1008"/>
                  </a:lnTo>
                  <a:lnTo>
                    <a:pt x="7547" y="829"/>
                  </a:lnTo>
                  <a:lnTo>
                    <a:pt x="7368" y="694"/>
                  </a:lnTo>
                  <a:lnTo>
                    <a:pt x="7189" y="538"/>
                  </a:lnTo>
                  <a:lnTo>
                    <a:pt x="6987" y="426"/>
                  </a:lnTo>
                  <a:lnTo>
                    <a:pt x="6808" y="314"/>
                  </a:lnTo>
                  <a:lnTo>
                    <a:pt x="6607" y="224"/>
                  </a:lnTo>
                  <a:lnTo>
                    <a:pt x="6383" y="135"/>
                  </a:lnTo>
                  <a:lnTo>
                    <a:pt x="6159" y="90"/>
                  </a:lnTo>
                  <a:lnTo>
                    <a:pt x="5935" y="45"/>
                  </a:lnTo>
                  <a:lnTo>
                    <a:pt x="5711" y="23"/>
                  </a:lnTo>
                  <a:lnTo>
                    <a:pt x="5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8"/>
            <p:cNvSpPr/>
            <p:nvPr/>
          </p:nvSpPr>
          <p:spPr>
            <a:xfrm rot="506957" flipH="1">
              <a:off x="-1793197" y="2024124"/>
              <a:ext cx="429473" cy="429490"/>
            </a:xfrm>
            <a:custGeom>
              <a:avLst/>
              <a:gdLst/>
              <a:ahLst/>
              <a:cxnLst/>
              <a:rect l="l" t="t" r="r" b="b"/>
              <a:pathLst>
                <a:path w="24341" h="24342" extrusionOk="0">
                  <a:moveTo>
                    <a:pt x="12159" y="314"/>
                  </a:moveTo>
                  <a:lnTo>
                    <a:pt x="12898" y="336"/>
                  </a:lnTo>
                  <a:lnTo>
                    <a:pt x="13637" y="403"/>
                  </a:lnTo>
                  <a:lnTo>
                    <a:pt x="14376" y="515"/>
                  </a:lnTo>
                  <a:lnTo>
                    <a:pt x="15093" y="695"/>
                  </a:lnTo>
                  <a:lnTo>
                    <a:pt x="15809" y="896"/>
                  </a:lnTo>
                  <a:lnTo>
                    <a:pt x="16504" y="1142"/>
                  </a:lnTo>
                  <a:lnTo>
                    <a:pt x="17198" y="1433"/>
                  </a:lnTo>
                  <a:lnTo>
                    <a:pt x="17847" y="1769"/>
                  </a:lnTo>
                  <a:lnTo>
                    <a:pt x="18497" y="2150"/>
                  </a:lnTo>
                  <a:lnTo>
                    <a:pt x="19124" y="2553"/>
                  </a:lnTo>
                  <a:lnTo>
                    <a:pt x="19706" y="3023"/>
                  </a:lnTo>
                  <a:lnTo>
                    <a:pt x="20288" y="3516"/>
                  </a:lnTo>
                  <a:lnTo>
                    <a:pt x="20825" y="4053"/>
                  </a:lnTo>
                  <a:lnTo>
                    <a:pt x="21340" y="4636"/>
                  </a:lnTo>
                  <a:lnTo>
                    <a:pt x="21811" y="5263"/>
                  </a:lnTo>
                  <a:lnTo>
                    <a:pt x="22258" y="5912"/>
                  </a:lnTo>
                  <a:lnTo>
                    <a:pt x="22550" y="6449"/>
                  </a:lnTo>
                  <a:lnTo>
                    <a:pt x="22841" y="6987"/>
                  </a:lnTo>
                  <a:lnTo>
                    <a:pt x="23087" y="7524"/>
                  </a:lnTo>
                  <a:lnTo>
                    <a:pt x="23311" y="8084"/>
                  </a:lnTo>
                  <a:lnTo>
                    <a:pt x="23490" y="8621"/>
                  </a:lnTo>
                  <a:lnTo>
                    <a:pt x="23647" y="9204"/>
                  </a:lnTo>
                  <a:lnTo>
                    <a:pt x="23781" y="9764"/>
                  </a:lnTo>
                  <a:lnTo>
                    <a:pt x="23893" y="10323"/>
                  </a:lnTo>
                  <a:lnTo>
                    <a:pt x="23960" y="10906"/>
                  </a:lnTo>
                  <a:lnTo>
                    <a:pt x="24005" y="11465"/>
                  </a:lnTo>
                  <a:lnTo>
                    <a:pt x="24027" y="12048"/>
                  </a:lnTo>
                  <a:lnTo>
                    <a:pt x="24027" y="12607"/>
                  </a:lnTo>
                  <a:lnTo>
                    <a:pt x="23983" y="13190"/>
                  </a:lnTo>
                  <a:lnTo>
                    <a:pt x="23916" y="13749"/>
                  </a:lnTo>
                  <a:lnTo>
                    <a:pt x="23826" y="14309"/>
                  </a:lnTo>
                  <a:lnTo>
                    <a:pt x="23714" y="14869"/>
                  </a:lnTo>
                  <a:lnTo>
                    <a:pt x="23580" y="15429"/>
                  </a:lnTo>
                  <a:lnTo>
                    <a:pt x="23400" y="15966"/>
                  </a:lnTo>
                  <a:lnTo>
                    <a:pt x="23199" y="16504"/>
                  </a:lnTo>
                  <a:lnTo>
                    <a:pt x="22975" y="17019"/>
                  </a:lnTo>
                  <a:lnTo>
                    <a:pt x="22729" y="17534"/>
                  </a:lnTo>
                  <a:lnTo>
                    <a:pt x="22460" y="18049"/>
                  </a:lnTo>
                  <a:lnTo>
                    <a:pt x="22169" y="18541"/>
                  </a:lnTo>
                  <a:lnTo>
                    <a:pt x="21855" y="19012"/>
                  </a:lnTo>
                  <a:lnTo>
                    <a:pt x="21497" y="19482"/>
                  </a:lnTo>
                  <a:lnTo>
                    <a:pt x="21139" y="19930"/>
                  </a:lnTo>
                  <a:lnTo>
                    <a:pt x="20736" y="20355"/>
                  </a:lnTo>
                  <a:lnTo>
                    <a:pt x="20333" y="20781"/>
                  </a:lnTo>
                  <a:lnTo>
                    <a:pt x="19885" y="21184"/>
                  </a:lnTo>
                  <a:lnTo>
                    <a:pt x="19415" y="21542"/>
                  </a:lnTo>
                  <a:lnTo>
                    <a:pt x="18944" y="21900"/>
                  </a:lnTo>
                  <a:lnTo>
                    <a:pt x="18429" y="22236"/>
                  </a:lnTo>
                  <a:lnTo>
                    <a:pt x="17892" y="22550"/>
                  </a:lnTo>
                  <a:lnTo>
                    <a:pt x="17355" y="22818"/>
                  </a:lnTo>
                  <a:lnTo>
                    <a:pt x="16817" y="23065"/>
                  </a:lnTo>
                  <a:lnTo>
                    <a:pt x="16280" y="23289"/>
                  </a:lnTo>
                  <a:lnTo>
                    <a:pt x="15720" y="23490"/>
                  </a:lnTo>
                  <a:lnTo>
                    <a:pt x="15160" y="23647"/>
                  </a:lnTo>
                  <a:lnTo>
                    <a:pt x="14578" y="23781"/>
                  </a:lnTo>
                  <a:lnTo>
                    <a:pt x="14018" y="23871"/>
                  </a:lnTo>
                  <a:lnTo>
                    <a:pt x="13436" y="23960"/>
                  </a:lnTo>
                  <a:lnTo>
                    <a:pt x="12876" y="24005"/>
                  </a:lnTo>
                  <a:lnTo>
                    <a:pt x="11734" y="24005"/>
                  </a:lnTo>
                  <a:lnTo>
                    <a:pt x="11152" y="23960"/>
                  </a:lnTo>
                  <a:lnTo>
                    <a:pt x="10592" y="23916"/>
                  </a:lnTo>
                  <a:lnTo>
                    <a:pt x="10032" y="23826"/>
                  </a:lnTo>
                  <a:lnTo>
                    <a:pt x="9472" y="23692"/>
                  </a:lnTo>
                  <a:lnTo>
                    <a:pt x="8935" y="23557"/>
                  </a:lnTo>
                  <a:lnTo>
                    <a:pt x="8375" y="23378"/>
                  </a:lnTo>
                  <a:lnTo>
                    <a:pt x="7838" y="23199"/>
                  </a:lnTo>
                  <a:lnTo>
                    <a:pt x="7323" y="22975"/>
                  </a:lnTo>
                  <a:lnTo>
                    <a:pt x="6808" y="22729"/>
                  </a:lnTo>
                  <a:lnTo>
                    <a:pt x="6293" y="22460"/>
                  </a:lnTo>
                  <a:lnTo>
                    <a:pt x="5800" y="22169"/>
                  </a:lnTo>
                  <a:lnTo>
                    <a:pt x="5330" y="21833"/>
                  </a:lnTo>
                  <a:lnTo>
                    <a:pt x="4859" y="21497"/>
                  </a:lnTo>
                  <a:lnTo>
                    <a:pt x="4412" y="21117"/>
                  </a:lnTo>
                  <a:lnTo>
                    <a:pt x="3986" y="20736"/>
                  </a:lnTo>
                  <a:lnTo>
                    <a:pt x="3561" y="20310"/>
                  </a:lnTo>
                  <a:lnTo>
                    <a:pt x="3180" y="19885"/>
                  </a:lnTo>
                  <a:lnTo>
                    <a:pt x="2799" y="19415"/>
                  </a:lnTo>
                  <a:lnTo>
                    <a:pt x="2441" y="18922"/>
                  </a:lnTo>
                  <a:lnTo>
                    <a:pt x="2105" y="18407"/>
                  </a:lnTo>
                  <a:lnTo>
                    <a:pt x="1792" y="17892"/>
                  </a:lnTo>
                  <a:lnTo>
                    <a:pt x="1523" y="17355"/>
                  </a:lnTo>
                  <a:lnTo>
                    <a:pt x="1277" y="16817"/>
                  </a:lnTo>
                  <a:lnTo>
                    <a:pt x="1053" y="16257"/>
                  </a:lnTo>
                  <a:lnTo>
                    <a:pt x="874" y="15698"/>
                  </a:lnTo>
                  <a:lnTo>
                    <a:pt x="694" y="15138"/>
                  </a:lnTo>
                  <a:lnTo>
                    <a:pt x="582" y="14578"/>
                  </a:lnTo>
                  <a:lnTo>
                    <a:pt x="471" y="13996"/>
                  </a:lnTo>
                  <a:lnTo>
                    <a:pt x="403" y="13436"/>
                  </a:lnTo>
                  <a:lnTo>
                    <a:pt x="359" y="12854"/>
                  </a:lnTo>
                  <a:lnTo>
                    <a:pt x="336" y="12294"/>
                  </a:lnTo>
                  <a:lnTo>
                    <a:pt x="336" y="11712"/>
                  </a:lnTo>
                  <a:lnTo>
                    <a:pt x="381" y="11152"/>
                  </a:lnTo>
                  <a:lnTo>
                    <a:pt x="448" y="10592"/>
                  </a:lnTo>
                  <a:lnTo>
                    <a:pt x="538" y="10010"/>
                  </a:lnTo>
                  <a:lnTo>
                    <a:pt x="650" y="9472"/>
                  </a:lnTo>
                  <a:lnTo>
                    <a:pt x="784" y="8913"/>
                  </a:lnTo>
                  <a:lnTo>
                    <a:pt x="963" y="8375"/>
                  </a:lnTo>
                  <a:lnTo>
                    <a:pt x="1142" y="7838"/>
                  </a:lnTo>
                  <a:lnTo>
                    <a:pt x="1366" y="7300"/>
                  </a:lnTo>
                  <a:lnTo>
                    <a:pt x="1613" y="6785"/>
                  </a:lnTo>
                  <a:lnTo>
                    <a:pt x="1881" y="6293"/>
                  </a:lnTo>
                  <a:lnTo>
                    <a:pt x="2195" y="5800"/>
                  </a:lnTo>
                  <a:lnTo>
                    <a:pt x="2508" y="5307"/>
                  </a:lnTo>
                  <a:lnTo>
                    <a:pt x="2844" y="4860"/>
                  </a:lnTo>
                  <a:lnTo>
                    <a:pt x="3225" y="4412"/>
                  </a:lnTo>
                  <a:lnTo>
                    <a:pt x="3605" y="3964"/>
                  </a:lnTo>
                  <a:lnTo>
                    <a:pt x="4031" y="3561"/>
                  </a:lnTo>
                  <a:lnTo>
                    <a:pt x="4479" y="3158"/>
                  </a:lnTo>
                  <a:lnTo>
                    <a:pt x="4927" y="2777"/>
                  </a:lnTo>
                  <a:lnTo>
                    <a:pt x="5419" y="2441"/>
                  </a:lnTo>
                  <a:lnTo>
                    <a:pt x="5934" y="2105"/>
                  </a:lnTo>
                  <a:lnTo>
                    <a:pt x="6293" y="1881"/>
                  </a:lnTo>
                  <a:lnTo>
                    <a:pt x="6673" y="1680"/>
                  </a:lnTo>
                  <a:lnTo>
                    <a:pt x="7054" y="1478"/>
                  </a:lnTo>
                  <a:lnTo>
                    <a:pt x="7435" y="1321"/>
                  </a:lnTo>
                  <a:lnTo>
                    <a:pt x="7815" y="1142"/>
                  </a:lnTo>
                  <a:lnTo>
                    <a:pt x="8196" y="1008"/>
                  </a:lnTo>
                  <a:lnTo>
                    <a:pt x="8577" y="874"/>
                  </a:lnTo>
                  <a:lnTo>
                    <a:pt x="8980" y="762"/>
                  </a:lnTo>
                  <a:lnTo>
                    <a:pt x="9360" y="650"/>
                  </a:lnTo>
                  <a:lnTo>
                    <a:pt x="9763" y="560"/>
                  </a:lnTo>
                  <a:lnTo>
                    <a:pt x="10166" y="493"/>
                  </a:lnTo>
                  <a:lnTo>
                    <a:pt x="10570" y="426"/>
                  </a:lnTo>
                  <a:lnTo>
                    <a:pt x="10950" y="381"/>
                  </a:lnTo>
                  <a:lnTo>
                    <a:pt x="11353" y="336"/>
                  </a:lnTo>
                  <a:lnTo>
                    <a:pt x="11756" y="336"/>
                  </a:lnTo>
                  <a:lnTo>
                    <a:pt x="12159" y="314"/>
                  </a:lnTo>
                  <a:close/>
                  <a:moveTo>
                    <a:pt x="12047" y="0"/>
                  </a:moveTo>
                  <a:lnTo>
                    <a:pt x="11465" y="23"/>
                  </a:lnTo>
                  <a:lnTo>
                    <a:pt x="10883" y="68"/>
                  </a:lnTo>
                  <a:lnTo>
                    <a:pt x="10301" y="135"/>
                  </a:lnTo>
                  <a:lnTo>
                    <a:pt x="9696" y="247"/>
                  </a:lnTo>
                  <a:lnTo>
                    <a:pt x="9114" y="381"/>
                  </a:lnTo>
                  <a:lnTo>
                    <a:pt x="8554" y="538"/>
                  </a:lnTo>
                  <a:lnTo>
                    <a:pt x="7972" y="739"/>
                  </a:lnTo>
                  <a:lnTo>
                    <a:pt x="7412" y="963"/>
                  </a:lnTo>
                  <a:lnTo>
                    <a:pt x="6852" y="1210"/>
                  </a:lnTo>
                  <a:lnTo>
                    <a:pt x="6293" y="1501"/>
                  </a:lnTo>
                  <a:lnTo>
                    <a:pt x="5755" y="1814"/>
                  </a:lnTo>
                  <a:lnTo>
                    <a:pt x="5240" y="2172"/>
                  </a:lnTo>
                  <a:lnTo>
                    <a:pt x="4748" y="2531"/>
                  </a:lnTo>
                  <a:lnTo>
                    <a:pt x="4255" y="2911"/>
                  </a:lnTo>
                  <a:lnTo>
                    <a:pt x="3807" y="3314"/>
                  </a:lnTo>
                  <a:lnTo>
                    <a:pt x="3382" y="3740"/>
                  </a:lnTo>
                  <a:lnTo>
                    <a:pt x="2978" y="4188"/>
                  </a:lnTo>
                  <a:lnTo>
                    <a:pt x="2598" y="4658"/>
                  </a:lnTo>
                  <a:lnTo>
                    <a:pt x="2240" y="5128"/>
                  </a:lnTo>
                  <a:lnTo>
                    <a:pt x="1926" y="5621"/>
                  </a:lnTo>
                  <a:lnTo>
                    <a:pt x="1613" y="6136"/>
                  </a:lnTo>
                  <a:lnTo>
                    <a:pt x="1321" y="6651"/>
                  </a:lnTo>
                  <a:lnTo>
                    <a:pt x="1075" y="7166"/>
                  </a:lnTo>
                  <a:lnTo>
                    <a:pt x="851" y="7726"/>
                  </a:lnTo>
                  <a:lnTo>
                    <a:pt x="650" y="8263"/>
                  </a:lnTo>
                  <a:lnTo>
                    <a:pt x="471" y="8823"/>
                  </a:lnTo>
                  <a:lnTo>
                    <a:pt x="336" y="9383"/>
                  </a:lnTo>
                  <a:lnTo>
                    <a:pt x="202" y="9965"/>
                  </a:lnTo>
                  <a:lnTo>
                    <a:pt x="112" y="10547"/>
                  </a:lnTo>
                  <a:lnTo>
                    <a:pt x="45" y="11129"/>
                  </a:lnTo>
                  <a:lnTo>
                    <a:pt x="23" y="11712"/>
                  </a:lnTo>
                  <a:lnTo>
                    <a:pt x="0" y="12294"/>
                  </a:lnTo>
                  <a:lnTo>
                    <a:pt x="23" y="12876"/>
                  </a:lnTo>
                  <a:lnTo>
                    <a:pt x="67" y="13458"/>
                  </a:lnTo>
                  <a:lnTo>
                    <a:pt x="157" y="14063"/>
                  </a:lnTo>
                  <a:lnTo>
                    <a:pt x="269" y="14645"/>
                  </a:lnTo>
                  <a:lnTo>
                    <a:pt x="403" y="15227"/>
                  </a:lnTo>
                  <a:lnTo>
                    <a:pt x="560" y="15810"/>
                  </a:lnTo>
                  <a:lnTo>
                    <a:pt x="762" y="16369"/>
                  </a:lnTo>
                  <a:lnTo>
                    <a:pt x="986" y="16929"/>
                  </a:lnTo>
                  <a:lnTo>
                    <a:pt x="1232" y="17489"/>
                  </a:lnTo>
                  <a:lnTo>
                    <a:pt x="1523" y="18049"/>
                  </a:lnTo>
                  <a:lnTo>
                    <a:pt x="1836" y="18586"/>
                  </a:lnTo>
                  <a:lnTo>
                    <a:pt x="2060" y="18922"/>
                  </a:lnTo>
                  <a:lnTo>
                    <a:pt x="2284" y="19258"/>
                  </a:lnTo>
                  <a:lnTo>
                    <a:pt x="2777" y="19907"/>
                  </a:lnTo>
                  <a:lnTo>
                    <a:pt x="3292" y="20490"/>
                  </a:lnTo>
                  <a:lnTo>
                    <a:pt x="3852" y="21049"/>
                  </a:lnTo>
                  <a:lnTo>
                    <a:pt x="4434" y="21564"/>
                  </a:lnTo>
                  <a:lnTo>
                    <a:pt x="5039" y="22035"/>
                  </a:lnTo>
                  <a:lnTo>
                    <a:pt x="5688" y="22460"/>
                  </a:lnTo>
                  <a:lnTo>
                    <a:pt x="6360" y="22863"/>
                  </a:lnTo>
                  <a:lnTo>
                    <a:pt x="7032" y="23199"/>
                  </a:lnTo>
                  <a:lnTo>
                    <a:pt x="7726" y="23490"/>
                  </a:lnTo>
                  <a:lnTo>
                    <a:pt x="8442" y="23759"/>
                  </a:lnTo>
                  <a:lnTo>
                    <a:pt x="9181" y="23960"/>
                  </a:lnTo>
                  <a:lnTo>
                    <a:pt x="9920" y="24117"/>
                  </a:lnTo>
                  <a:lnTo>
                    <a:pt x="10682" y="24252"/>
                  </a:lnTo>
                  <a:lnTo>
                    <a:pt x="11443" y="24319"/>
                  </a:lnTo>
                  <a:lnTo>
                    <a:pt x="12204" y="24341"/>
                  </a:lnTo>
                  <a:lnTo>
                    <a:pt x="12607" y="24341"/>
                  </a:lnTo>
                  <a:lnTo>
                    <a:pt x="13010" y="24319"/>
                  </a:lnTo>
                  <a:lnTo>
                    <a:pt x="13436" y="24274"/>
                  </a:lnTo>
                  <a:lnTo>
                    <a:pt x="13839" y="24229"/>
                  </a:lnTo>
                  <a:lnTo>
                    <a:pt x="14242" y="24162"/>
                  </a:lnTo>
                  <a:lnTo>
                    <a:pt x="14667" y="24095"/>
                  </a:lnTo>
                  <a:lnTo>
                    <a:pt x="15070" y="24005"/>
                  </a:lnTo>
                  <a:lnTo>
                    <a:pt x="15474" y="23893"/>
                  </a:lnTo>
                  <a:lnTo>
                    <a:pt x="15877" y="23759"/>
                  </a:lnTo>
                  <a:lnTo>
                    <a:pt x="16280" y="23625"/>
                  </a:lnTo>
                  <a:lnTo>
                    <a:pt x="16660" y="23490"/>
                  </a:lnTo>
                  <a:lnTo>
                    <a:pt x="17063" y="23311"/>
                  </a:lnTo>
                  <a:lnTo>
                    <a:pt x="17444" y="23132"/>
                  </a:lnTo>
                  <a:lnTo>
                    <a:pt x="17847" y="22953"/>
                  </a:lnTo>
                  <a:lnTo>
                    <a:pt x="18228" y="22729"/>
                  </a:lnTo>
                  <a:lnTo>
                    <a:pt x="18586" y="22505"/>
                  </a:lnTo>
                  <a:lnTo>
                    <a:pt x="19124" y="22169"/>
                  </a:lnTo>
                  <a:lnTo>
                    <a:pt x="19616" y="21811"/>
                  </a:lnTo>
                  <a:lnTo>
                    <a:pt x="20086" y="21408"/>
                  </a:lnTo>
                  <a:lnTo>
                    <a:pt x="20557" y="21005"/>
                  </a:lnTo>
                  <a:lnTo>
                    <a:pt x="20982" y="20579"/>
                  </a:lnTo>
                  <a:lnTo>
                    <a:pt x="21385" y="20131"/>
                  </a:lnTo>
                  <a:lnTo>
                    <a:pt x="21766" y="19683"/>
                  </a:lnTo>
                  <a:lnTo>
                    <a:pt x="22124" y="19213"/>
                  </a:lnTo>
                  <a:lnTo>
                    <a:pt x="22438" y="18721"/>
                  </a:lnTo>
                  <a:lnTo>
                    <a:pt x="22751" y="18206"/>
                  </a:lnTo>
                  <a:lnTo>
                    <a:pt x="23020" y="17690"/>
                  </a:lnTo>
                  <a:lnTo>
                    <a:pt x="23289" y="17153"/>
                  </a:lnTo>
                  <a:lnTo>
                    <a:pt x="23512" y="16616"/>
                  </a:lnTo>
                  <a:lnTo>
                    <a:pt x="23714" y="16078"/>
                  </a:lnTo>
                  <a:lnTo>
                    <a:pt x="23871" y="15518"/>
                  </a:lnTo>
                  <a:lnTo>
                    <a:pt x="24027" y="14936"/>
                  </a:lnTo>
                  <a:lnTo>
                    <a:pt x="24139" y="14376"/>
                  </a:lnTo>
                  <a:lnTo>
                    <a:pt x="24229" y="13794"/>
                  </a:lnTo>
                  <a:lnTo>
                    <a:pt x="24296" y="13212"/>
                  </a:lnTo>
                  <a:lnTo>
                    <a:pt x="24341" y="12630"/>
                  </a:lnTo>
                  <a:lnTo>
                    <a:pt x="24341" y="12048"/>
                  </a:lnTo>
                  <a:lnTo>
                    <a:pt x="24319" y="11465"/>
                  </a:lnTo>
                  <a:lnTo>
                    <a:pt x="24274" y="10861"/>
                  </a:lnTo>
                  <a:lnTo>
                    <a:pt x="24207" y="10279"/>
                  </a:lnTo>
                  <a:lnTo>
                    <a:pt x="24095" y="9696"/>
                  </a:lnTo>
                  <a:lnTo>
                    <a:pt x="23960" y="9114"/>
                  </a:lnTo>
                  <a:lnTo>
                    <a:pt x="23804" y="8532"/>
                  </a:lnTo>
                  <a:lnTo>
                    <a:pt x="23602" y="7972"/>
                  </a:lnTo>
                  <a:lnTo>
                    <a:pt x="23378" y="7390"/>
                  </a:lnTo>
                  <a:lnTo>
                    <a:pt x="23132" y="6830"/>
                  </a:lnTo>
                  <a:lnTo>
                    <a:pt x="22841" y="6293"/>
                  </a:lnTo>
                  <a:lnTo>
                    <a:pt x="22527" y="5755"/>
                  </a:lnTo>
                  <a:lnTo>
                    <a:pt x="22191" y="5218"/>
                  </a:lnTo>
                  <a:lnTo>
                    <a:pt x="21811" y="4725"/>
                  </a:lnTo>
                  <a:lnTo>
                    <a:pt x="21430" y="4255"/>
                  </a:lnTo>
                  <a:lnTo>
                    <a:pt x="21027" y="3807"/>
                  </a:lnTo>
                  <a:lnTo>
                    <a:pt x="20601" y="3382"/>
                  </a:lnTo>
                  <a:lnTo>
                    <a:pt x="20154" y="2979"/>
                  </a:lnTo>
                  <a:lnTo>
                    <a:pt x="19683" y="2598"/>
                  </a:lnTo>
                  <a:lnTo>
                    <a:pt x="19213" y="2240"/>
                  </a:lnTo>
                  <a:lnTo>
                    <a:pt x="18720" y="1904"/>
                  </a:lnTo>
                  <a:lnTo>
                    <a:pt x="18228" y="1590"/>
                  </a:lnTo>
                  <a:lnTo>
                    <a:pt x="17690" y="1321"/>
                  </a:lnTo>
                  <a:lnTo>
                    <a:pt x="17175" y="1075"/>
                  </a:lnTo>
                  <a:lnTo>
                    <a:pt x="16638" y="851"/>
                  </a:lnTo>
                  <a:lnTo>
                    <a:pt x="16078" y="650"/>
                  </a:lnTo>
                  <a:lnTo>
                    <a:pt x="15518" y="471"/>
                  </a:lnTo>
                  <a:lnTo>
                    <a:pt x="14959" y="314"/>
                  </a:lnTo>
                  <a:lnTo>
                    <a:pt x="14376" y="202"/>
                  </a:lnTo>
                  <a:lnTo>
                    <a:pt x="13816" y="112"/>
                  </a:lnTo>
                  <a:lnTo>
                    <a:pt x="13234" y="45"/>
                  </a:lnTo>
                  <a:lnTo>
                    <a:pt x="12630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8"/>
            <p:cNvSpPr/>
            <p:nvPr/>
          </p:nvSpPr>
          <p:spPr>
            <a:xfrm rot="506957" flipH="1">
              <a:off x="-1382261" y="1894958"/>
              <a:ext cx="109058" cy="95242"/>
            </a:xfrm>
            <a:custGeom>
              <a:avLst/>
              <a:gdLst/>
              <a:ahLst/>
              <a:cxnLst/>
              <a:rect l="l" t="t" r="r" b="b"/>
              <a:pathLst>
                <a:path w="6181" h="5398" extrusionOk="0">
                  <a:moveTo>
                    <a:pt x="3964" y="314"/>
                  </a:moveTo>
                  <a:lnTo>
                    <a:pt x="4233" y="336"/>
                  </a:lnTo>
                  <a:lnTo>
                    <a:pt x="4501" y="381"/>
                  </a:lnTo>
                  <a:lnTo>
                    <a:pt x="4725" y="426"/>
                  </a:lnTo>
                  <a:lnTo>
                    <a:pt x="4949" y="516"/>
                  </a:lnTo>
                  <a:lnTo>
                    <a:pt x="5151" y="628"/>
                  </a:lnTo>
                  <a:lnTo>
                    <a:pt x="5352" y="762"/>
                  </a:lnTo>
                  <a:lnTo>
                    <a:pt x="5509" y="941"/>
                  </a:lnTo>
                  <a:lnTo>
                    <a:pt x="5643" y="1120"/>
                  </a:lnTo>
                  <a:lnTo>
                    <a:pt x="5733" y="1299"/>
                  </a:lnTo>
                  <a:lnTo>
                    <a:pt x="5800" y="1478"/>
                  </a:lnTo>
                  <a:lnTo>
                    <a:pt x="5845" y="1680"/>
                  </a:lnTo>
                  <a:lnTo>
                    <a:pt x="5867" y="1904"/>
                  </a:lnTo>
                  <a:lnTo>
                    <a:pt x="5867" y="2105"/>
                  </a:lnTo>
                  <a:lnTo>
                    <a:pt x="5822" y="2352"/>
                  </a:lnTo>
                  <a:lnTo>
                    <a:pt x="5755" y="2576"/>
                  </a:lnTo>
                  <a:lnTo>
                    <a:pt x="5688" y="2800"/>
                  </a:lnTo>
                  <a:lnTo>
                    <a:pt x="5554" y="3046"/>
                  </a:lnTo>
                  <a:lnTo>
                    <a:pt x="5419" y="3270"/>
                  </a:lnTo>
                  <a:lnTo>
                    <a:pt x="5263" y="3494"/>
                  </a:lnTo>
                  <a:lnTo>
                    <a:pt x="5083" y="3718"/>
                  </a:lnTo>
                  <a:lnTo>
                    <a:pt x="4882" y="3919"/>
                  </a:lnTo>
                  <a:lnTo>
                    <a:pt x="4680" y="4121"/>
                  </a:lnTo>
                  <a:lnTo>
                    <a:pt x="4434" y="4300"/>
                  </a:lnTo>
                  <a:lnTo>
                    <a:pt x="4188" y="4457"/>
                  </a:lnTo>
                  <a:lnTo>
                    <a:pt x="3919" y="4613"/>
                  </a:lnTo>
                  <a:lnTo>
                    <a:pt x="3650" y="4748"/>
                  </a:lnTo>
                  <a:lnTo>
                    <a:pt x="3382" y="4860"/>
                  </a:lnTo>
                  <a:lnTo>
                    <a:pt x="3113" y="4949"/>
                  </a:lnTo>
                  <a:lnTo>
                    <a:pt x="2844" y="4994"/>
                  </a:lnTo>
                  <a:lnTo>
                    <a:pt x="2575" y="5039"/>
                  </a:lnTo>
                  <a:lnTo>
                    <a:pt x="2307" y="5061"/>
                  </a:lnTo>
                  <a:lnTo>
                    <a:pt x="2038" y="5061"/>
                  </a:lnTo>
                  <a:lnTo>
                    <a:pt x="1792" y="5039"/>
                  </a:lnTo>
                  <a:lnTo>
                    <a:pt x="1568" y="4994"/>
                  </a:lnTo>
                  <a:lnTo>
                    <a:pt x="1344" y="4927"/>
                  </a:lnTo>
                  <a:lnTo>
                    <a:pt x="1142" y="4837"/>
                  </a:lnTo>
                  <a:lnTo>
                    <a:pt x="963" y="4725"/>
                  </a:lnTo>
                  <a:lnTo>
                    <a:pt x="806" y="4591"/>
                  </a:lnTo>
                  <a:lnTo>
                    <a:pt x="650" y="4434"/>
                  </a:lnTo>
                  <a:lnTo>
                    <a:pt x="538" y="4278"/>
                  </a:lnTo>
                  <a:lnTo>
                    <a:pt x="448" y="4098"/>
                  </a:lnTo>
                  <a:lnTo>
                    <a:pt x="381" y="3897"/>
                  </a:lnTo>
                  <a:lnTo>
                    <a:pt x="336" y="3695"/>
                  </a:lnTo>
                  <a:lnTo>
                    <a:pt x="314" y="3494"/>
                  </a:lnTo>
                  <a:lnTo>
                    <a:pt x="314" y="3270"/>
                  </a:lnTo>
                  <a:lnTo>
                    <a:pt x="359" y="3046"/>
                  </a:lnTo>
                  <a:lnTo>
                    <a:pt x="426" y="2822"/>
                  </a:lnTo>
                  <a:lnTo>
                    <a:pt x="493" y="2598"/>
                  </a:lnTo>
                  <a:lnTo>
                    <a:pt x="627" y="2352"/>
                  </a:lnTo>
                  <a:lnTo>
                    <a:pt x="762" y="2128"/>
                  </a:lnTo>
                  <a:lnTo>
                    <a:pt x="918" y="1882"/>
                  </a:lnTo>
                  <a:lnTo>
                    <a:pt x="1098" y="1680"/>
                  </a:lnTo>
                  <a:lnTo>
                    <a:pt x="1299" y="1478"/>
                  </a:lnTo>
                  <a:lnTo>
                    <a:pt x="1501" y="1277"/>
                  </a:lnTo>
                  <a:lnTo>
                    <a:pt x="1747" y="1098"/>
                  </a:lnTo>
                  <a:lnTo>
                    <a:pt x="1993" y="919"/>
                  </a:lnTo>
                  <a:lnTo>
                    <a:pt x="2240" y="784"/>
                  </a:lnTo>
                  <a:lnTo>
                    <a:pt x="2486" y="672"/>
                  </a:lnTo>
                  <a:lnTo>
                    <a:pt x="2732" y="560"/>
                  </a:lnTo>
                  <a:lnTo>
                    <a:pt x="3001" y="471"/>
                  </a:lnTo>
                  <a:lnTo>
                    <a:pt x="3247" y="404"/>
                  </a:lnTo>
                  <a:lnTo>
                    <a:pt x="3494" y="359"/>
                  </a:lnTo>
                  <a:lnTo>
                    <a:pt x="3740" y="336"/>
                  </a:lnTo>
                  <a:lnTo>
                    <a:pt x="3964" y="314"/>
                  </a:lnTo>
                  <a:close/>
                  <a:moveTo>
                    <a:pt x="3919" y="1"/>
                  </a:moveTo>
                  <a:lnTo>
                    <a:pt x="3628" y="23"/>
                  </a:lnTo>
                  <a:lnTo>
                    <a:pt x="3314" y="68"/>
                  </a:lnTo>
                  <a:lnTo>
                    <a:pt x="3023" y="135"/>
                  </a:lnTo>
                  <a:lnTo>
                    <a:pt x="2710" y="225"/>
                  </a:lnTo>
                  <a:lnTo>
                    <a:pt x="2419" y="336"/>
                  </a:lnTo>
                  <a:lnTo>
                    <a:pt x="2128" y="493"/>
                  </a:lnTo>
                  <a:lnTo>
                    <a:pt x="1814" y="650"/>
                  </a:lnTo>
                  <a:lnTo>
                    <a:pt x="1545" y="829"/>
                  </a:lnTo>
                  <a:lnTo>
                    <a:pt x="1299" y="1031"/>
                  </a:lnTo>
                  <a:lnTo>
                    <a:pt x="1053" y="1232"/>
                  </a:lnTo>
                  <a:lnTo>
                    <a:pt x="851" y="1478"/>
                  </a:lnTo>
                  <a:lnTo>
                    <a:pt x="650" y="1702"/>
                  </a:lnTo>
                  <a:lnTo>
                    <a:pt x="471" y="1949"/>
                  </a:lnTo>
                  <a:lnTo>
                    <a:pt x="336" y="2195"/>
                  </a:lnTo>
                  <a:lnTo>
                    <a:pt x="202" y="2464"/>
                  </a:lnTo>
                  <a:lnTo>
                    <a:pt x="112" y="2732"/>
                  </a:lnTo>
                  <a:lnTo>
                    <a:pt x="45" y="3001"/>
                  </a:lnTo>
                  <a:lnTo>
                    <a:pt x="0" y="3270"/>
                  </a:lnTo>
                  <a:lnTo>
                    <a:pt x="0" y="3516"/>
                  </a:lnTo>
                  <a:lnTo>
                    <a:pt x="23" y="3763"/>
                  </a:lnTo>
                  <a:lnTo>
                    <a:pt x="68" y="4009"/>
                  </a:lnTo>
                  <a:lnTo>
                    <a:pt x="157" y="4233"/>
                  </a:lnTo>
                  <a:lnTo>
                    <a:pt x="269" y="4457"/>
                  </a:lnTo>
                  <a:lnTo>
                    <a:pt x="403" y="4636"/>
                  </a:lnTo>
                  <a:lnTo>
                    <a:pt x="583" y="4815"/>
                  </a:lnTo>
                  <a:lnTo>
                    <a:pt x="762" y="4972"/>
                  </a:lnTo>
                  <a:lnTo>
                    <a:pt x="986" y="5106"/>
                  </a:lnTo>
                  <a:lnTo>
                    <a:pt x="1210" y="5218"/>
                  </a:lnTo>
                  <a:lnTo>
                    <a:pt x="1456" y="5285"/>
                  </a:lnTo>
                  <a:lnTo>
                    <a:pt x="1725" y="5352"/>
                  </a:lnTo>
                  <a:lnTo>
                    <a:pt x="2016" y="5375"/>
                  </a:lnTo>
                  <a:lnTo>
                    <a:pt x="2217" y="5397"/>
                  </a:lnTo>
                  <a:lnTo>
                    <a:pt x="2486" y="5375"/>
                  </a:lnTo>
                  <a:lnTo>
                    <a:pt x="2755" y="5352"/>
                  </a:lnTo>
                  <a:lnTo>
                    <a:pt x="3023" y="5285"/>
                  </a:lnTo>
                  <a:lnTo>
                    <a:pt x="3292" y="5218"/>
                  </a:lnTo>
                  <a:lnTo>
                    <a:pt x="3561" y="5128"/>
                  </a:lnTo>
                  <a:lnTo>
                    <a:pt x="3829" y="5017"/>
                  </a:lnTo>
                  <a:lnTo>
                    <a:pt x="4098" y="4882"/>
                  </a:lnTo>
                  <a:lnTo>
                    <a:pt x="4367" y="4748"/>
                  </a:lnTo>
                  <a:lnTo>
                    <a:pt x="4636" y="4546"/>
                  </a:lnTo>
                  <a:lnTo>
                    <a:pt x="4882" y="4367"/>
                  </a:lnTo>
                  <a:lnTo>
                    <a:pt x="5128" y="4143"/>
                  </a:lnTo>
                  <a:lnTo>
                    <a:pt x="5330" y="3919"/>
                  </a:lnTo>
                  <a:lnTo>
                    <a:pt x="5531" y="3695"/>
                  </a:lnTo>
                  <a:lnTo>
                    <a:pt x="5710" y="3449"/>
                  </a:lnTo>
                  <a:lnTo>
                    <a:pt x="5845" y="3180"/>
                  </a:lnTo>
                  <a:lnTo>
                    <a:pt x="5979" y="2934"/>
                  </a:lnTo>
                  <a:lnTo>
                    <a:pt x="6069" y="2665"/>
                  </a:lnTo>
                  <a:lnTo>
                    <a:pt x="6136" y="2397"/>
                  </a:lnTo>
                  <a:lnTo>
                    <a:pt x="6181" y="2128"/>
                  </a:lnTo>
                  <a:lnTo>
                    <a:pt x="6181" y="1882"/>
                  </a:lnTo>
                  <a:lnTo>
                    <a:pt x="6158" y="1635"/>
                  </a:lnTo>
                  <a:lnTo>
                    <a:pt x="6113" y="1389"/>
                  </a:lnTo>
                  <a:lnTo>
                    <a:pt x="6024" y="1165"/>
                  </a:lnTo>
                  <a:lnTo>
                    <a:pt x="5912" y="941"/>
                  </a:lnTo>
                  <a:lnTo>
                    <a:pt x="5778" y="740"/>
                  </a:lnTo>
                  <a:lnTo>
                    <a:pt x="5598" y="560"/>
                  </a:lnTo>
                  <a:lnTo>
                    <a:pt x="5419" y="426"/>
                  </a:lnTo>
                  <a:lnTo>
                    <a:pt x="5195" y="292"/>
                  </a:lnTo>
                  <a:lnTo>
                    <a:pt x="4971" y="180"/>
                  </a:lnTo>
                  <a:lnTo>
                    <a:pt x="4725" y="113"/>
                  </a:lnTo>
                  <a:lnTo>
                    <a:pt x="4456" y="45"/>
                  </a:lnTo>
                  <a:lnTo>
                    <a:pt x="4188" y="23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8"/>
            <p:cNvSpPr/>
            <p:nvPr/>
          </p:nvSpPr>
          <p:spPr>
            <a:xfrm rot="506957" flipH="1">
              <a:off x="-1436214" y="1963836"/>
              <a:ext cx="77457" cy="122096"/>
            </a:xfrm>
            <a:custGeom>
              <a:avLst/>
              <a:gdLst/>
              <a:ahLst/>
              <a:cxnLst/>
              <a:rect l="l" t="t" r="r" b="b"/>
              <a:pathLst>
                <a:path w="4390" h="6920" extrusionOk="0">
                  <a:moveTo>
                    <a:pt x="135" y="0"/>
                  </a:moveTo>
                  <a:lnTo>
                    <a:pt x="68" y="23"/>
                  </a:lnTo>
                  <a:lnTo>
                    <a:pt x="23" y="67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23" y="247"/>
                  </a:lnTo>
                  <a:lnTo>
                    <a:pt x="4098" y="6830"/>
                  </a:lnTo>
                  <a:lnTo>
                    <a:pt x="4166" y="6897"/>
                  </a:lnTo>
                  <a:lnTo>
                    <a:pt x="4233" y="6920"/>
                  </a:lnTo>
                  <a:lnTo>
                    <a:pt x="4322" y="6897"/>
                  </a:lnTo>
                  <a:lnTo>
                    <a:pt x="4367" y="6852"/>
                  </a:lnTo>
                  <a:lnTo>
                    <a:pt x="4389" y="6785"/>
                  </a:lnTo>
                  <a:lnTo>
                    <a:pt x="4389" y="6718"/>
                  </a:lnTo>
                  <a:lnTo>
                    <a:pt x="4367" y="6673"/>
                  </a:lnTo>
                  <a:lnTo>
                    <a:pt x="292" y="90"/>
                  </a:lnTo>
                  <a:lnTo>
                    <a:pt x="247" y="45"/>
                  </a:lnTo>
                  <a:lnTo>
                    <a:pt x="180" y="2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8"/>
            <p:cNvSpPr/>
            <p:nvPr/>
          </p:nvSpPr>
          <p:spPr>
            <a:xfrm rot="506957" flipH="1">
              <a:off x="-1521504" y="1901146"/>
              <a:ext cx="75887" cy="56514"/>
            </a:xfrm>
            <a:custGeom>
              <a:avLst/>
              <a:gdLst/>
              <a:ahLst/>
              <a:cxnLst/>
              <a:rect l="l" t="t" r="r" b="b"/>
              <a:pathLst>
                <a:path w="4301" h="3203" extrusionOk="0">
                  <a:moveTo>
                    <a:pt x="2621" y="337"/>
                  </a:moveTo>
                  <a:lnTo>
                    <a:pt x="2867" y="381"/>
                  </a:lnTo>
                  <a:lnTo>
                    <a:pt x="3113" y="448"/>
                  </a:lnTo>
                  <a:lnTo>
                    <a:pt x="3315" y="538"/>
                  </a:lnTo>
                  <a:lnTo>
                    <a:pt x="3449" y="628"/>
                  </a:lnTo>
                  <a:lnTo>
                    <a:pt x="3584" y="695"/>
                  </a:lnTo>
                  <a:lnTo>
                    <a:pt x="3673" y="784"/>
                  </a:lnTo>
                  <a:lnTo>
                    <a:pt x="3763" y="896"/>
                  </a:lnTo>
                  <a:lnTo>
                    <a:pt x="3830" y="986"/>
                  </a:lnTo>
                  <a:lnTo>
                    <a:pt x="3897" y="1098"/>
                  </a:lnTo>
                  <a:lnTo>
                    <a:pt x="3942" y="1210"/>
                  </a:lnTo>
                  <a:lnTo>
                    <a:pt x="3964" y="1322"/>
                  </a:lnTo>
                  <a:lnTo>
                    <a:pt x="3987" y="1456"/>
                  </a:lnTo>
                  <a:lnTo>
                    <a:pt x="3964" y="1568"/>
                  </a:lnTo>
                  <a:lnTo>
                    <a:pt x="3942" y="1702"/>
                  </a:lnTo>
                  <a:lnTo>
                    <a:pt x="3897" y="1814"/>
                  </a:lnTo>
                  <a:lnTo>
                    <a:pt x="3852" y="1926"/>
                  </a:lnTo>
                  <a:lnTo>
                    <a:pt x="3785" y="2038"/>
                  </a:lnTo>
                  <a:lnTo>
                    <a:pt x="3696" y="2173"/>
                  </a:lnTo>
                  <a:lnTo>
                    <a:pt x="3584" y="2262"/>
                  </a:lnTo>
                  <a:lnTo>
                    <a:pt x="3472" y="2374"/>
                  </a:lnTo>
                  <a:lnTo>
                    <a:pt x="3337" y="2486"/>
                  </a:lnTo>
                  <a:lnTo>
                    <a:pt x="3181" y="2576"/>
                  </a:lnTo>
                  <a:lnTo>
                    <a:pt x="3024" y="2643"/>
                  </a:lnTo>
                  <a:lnTo>
                    <a:pt x="2688" y="2777"/>
                  </a:lnTo>
                  <a:lnTo>
                    <a:pt x="2330" y="2844"/>
                  </a:lnTo>
                  <a:lnTo>
                    <a:pt x="1971" y="2889"/>
                  </a:lnTo>
                  <a:lnTo>
                    <a:pt x="1613" y="2867"/>
                  </a:lnTo>
                  <a:lnTo>
                    <a:pt x="1434" y="2822"/>
                  </a:lnTo>
                  <a:lnTo>
                    <a:pt x="1277" y="2777"/>
                  </a:lnTo>
                  <a:lnTo>
                    <a:pt x="1120" y="2733"/>
                  </a:lnTo>
                  <a:lnTo>
                    <a:pt x="964" y="2665"/>
                  </a:lnTo>
                  <a:lnTo>
                    <a:pt x="852" y="2598"/>
                  </a:lnTo>
                  <a:lnTo>
                    <a:pt x="717" y="2509"/>
                  </a:lnTo>
                  <a:lnTo>
                    <a:pt x="628" y="2419"/>
                  </a:lnTo>
                  <a:lnTo>
                    <a:pt x="538" y="2329"/>
                  </a:lnTo>
                  <a:lnTo>
                    <a:pt x="449" y="2218"/>
                  </a:lnTo>
                  <a:lnTo>
                    <a:pt x="404" y="2106"/>
                  </a:lnTo>
                  <a:lnTo>
                    <a:pt x="359" y="1994"/>
                  </a:lnTo>
                  <a:lnTo>
                    <a:pt x="337" y="1882"/>
                  </a:lnTo>
                  <a:lnTo>
                    <a:pt x="314" y="1747"/>
                  </a:lnTo>
                  <a:lnTo>
                    <a:pt x="337" y="1635"/>
                  </a:lnTo>
                  <a:lnTo>
                    <a:pt x="359" y="1501"/>
                  </a:lnTo>
                  <a:lnTo>
                    <a:pt x="404" y="1367"/>
                  </a:lnTo>
                  <a:lnTo>
                    <a:pt x="449" y="1255"/>
                  </a:lnTo>
                  <a:lnTo>
                    <a:pt x="538" y="1143"/>
                  </a:lnTo>
                  <a:lnTo>
                    <a:pt x="628" y="1031"/>
                  </a:lnTo>
                  <a:lnTo>
                    <a:pt x="717" y="919"/>
                  </a:lnTo>
                  <a:lnTo>
                    <a:pt x="964" y="740"/>
                  </a:lnTo>
                  <a:lnTo>
                    <a:pt x="1277" y="560"/>
                  </a:lnTo>
                  <a:lnTo>
                    <a:pt x="1591" y="448"/>
                  </a:lnTo>
                  <a:lnTo>
                    <a:pt x="1949" y="359"/>
                  </a:lnTo>
                  <a:lnTo>
                    <a:pt x="2151" y="337"/>
                  </a:lnTo>
                  <a:close/>
                  <a:moveTo>
                    <a:pt x="2330" y="1"/>
                  </a:moveTo>
                  <a:lnTo>
                    <a:pt x="2128" y="23"/>
                  </a:lnTo>
                  <a:lnTo>
                    <a:pt x="1904" y="45"/>
                  </a:lnTo>
                  <a:lnTo>
                    <a:pt x="1703" y="90"/>
                  </a:lnTo>
                  <a:lnTo>
                    <a:pt x="1479" y="135"/>
                  </a:lnTo>
                  <a:lnTo>
                    <a:pt x="1277" y="202"/>
                  </a:lnTo>
                  <a:lnTo>
                    <a:pt x="1098" y="292"/>
                  </a:lnTo>
                  <a:lnTo>
                    <a:pt x="919" y="381"/>
                  </a:lnTo>
                  <a:lnTo>
                    <a:pt x="762" y="493"/>
                  </a:lnTo>
                  <a:lnTo>
                    <a:pt x="605" y="605"/>
                  </a:lnTo>
                  <a:lnTo>
                    <a:pt x="471" y="740"/>
                  </a:lnTo>
                  <a:lnTo>
                    <a:pt x="337" y="874"/>
                  </a:lnTo>
                  <a:lnTo>
                    <a:pt x="247" y="1008"/>
                  </a:lnTo>
                  <a:lnTo>
                    <a:pt x="158" y="1143"/>
                  </a:lnTo>
                  <a:lnTo>
                    <a:pt x="90" y="1299"/>
                  </a:lnTo>
                  <a:lnTo>
                    <a:pt x="46" y="1456"/>
                  </a:lnTo>
                  <a:lnTo>
                    <a:pt x="1" y="1613"/>
                  </a:lnTo>
                  <a:lnTo>
                    <a:pt x="1" y="1770"/>
                  </a:lnTo>
                  <a:lnTo>
                    <a:pt x="1" y="1926"/>
                  </a:lnTo>
                  <a:lnTo>
                    <a:pt x="46" y="2083"/>
                  </a:lnTo>
                  <a:lnTo>
                    <a:pt x="90" y="2240"/>
                  </a:lnTo>
                  <a:lnTo>
                    <a:pt x="180" y="2374"/>
                  </a:lnTo>
                  <a:lnTo>
                    <a:pt x="270" y="2509"/>
                  </a:lnTo>
                  <a:lnTo>
                    <a:pt x="382" y="2643"/>
                  </a:lnTo>
                  <a:lnTo>
                    <a:pt x="516" y="2755"/>
                  </a:lnTo>
                  <a:lnTo>
                    <a:pt x="673" y="2867"/>
                  </a:lnTo>
                  <a:lnTo>
                    <a:pt x="829" y="2956"/>
                  </a:lnTo>
                  <a:lnTo>
                    <a:pt x="1076" y="3068"/>
                  </a:lnTo>
                  <a:lnTo>
                    <a:pt x="1344" y="3136"/>
                  </a:lnTo>
                  <a:lnTo>
                    <a:pt x="1636" y="3180"/>
                  </a:lnTo>
                  <a:lnTo>
                    <a:pt x="1949" y="3203"/>
                  </a:lnTo>
                  <a:lnTo>
                    <a:pt x="2151" y="3203"/>
                  </a:lnTo>
                  <a:lnTo>
                    <a:pt x="2397" y="3180"/>
                  </a:lnTo>
                  <a:lnTo>
                    <a:pt x="2598" y="3136"/>
                  </a:lnTo>
                  <a:lnTo>
                    <a:pt x="2800" y="3068"/>
                  </a:lnTo>
                  <a:lnTo>
                    <a:pt x="2979" y="3001"/>
                  </a:lnTo>
                  <a:lnTo>
                    <a:pt x="3181" y="2934"/>
                  </a:lnTo>
                  <a:lnTo>
                    <a:pt x="3360" y="2844"/>
                  </a:lnTo>
                  <a:lnTo>
                    <a:pt x="3516" y="2733"/>
                  </a:lnTo>
                  <a:lnTo>
                    <a:pt x="3673" y="2621"/>
                  </a:lnTo>
                  <a:lnTo>
                    <a:pt x="3808" y="2509"/>
                  </a:lnTo>
                  <a:lnTo>
                    <a:pt x="3942" y="2374"/>
                  </a:lnTo>
                  <a:lnTo>
                    <a:pt x="4054" y="2218"/>
                  </a:lnTo>
                  <a:lnTo>
                    <a:pt x="4143" y="2061"/>
                  </a:lnTo>
                  <a:lnTo>
                    <a:pt x="4211" y="1926"/>
                  </a:lnTo>
                  <a:lnTo>
                    <a:pt x="4255" y="1770"/>
                  </a:lnTo>
                  <a:lnTo>
                    <a:pt x="4300" y="1613"/>
                  </a:lnTo>
                  <a:lnTo>
                    <a:pt x="4300" y="1434"/>
                  </a:lnTo>
                  <a:lnTo>
                    <a:pt x="4278" y="1277"/>
                  </a:lnTo>
                  <a:lnTo>
                    <a:pt x="4255" y="1120"/>
                  </a:lnTo>
                  <a:lnTo>
                    <a:pt x="4188" y="964"/>
                  </a:lnTo>
                  <a:lnTo>
                    <a:pt x="4121" y="829"/>
                  </a:lnTo>
                  <a:lnTo>
                    <a:pt x="4032" y="695"/>
                  </a:lnTo>
                  <a:lnTo>
                    <a:pt x="3920" y="560"/>
                  </a:lnTo>
                  <a:lnTo>
                    <a:pt x="3785" y="448"/>
                  </a:lnTo>
                  <a:lnTo>
                    <a:pt x="3628" y="359"/>
                  </a:lnTo>
                  <a:lnTo>
                    <a:pt x="3472" y="247"/>
                  </a:lnTo>
                  <a:lnTo>
                    <a:pt x="3293" y="180"/>
                  </a:lnTo>
                  <a:lnTo>
                    <a:pt x="3113" y="113"/>
                  </a:lnTo>
                  <a:lnTo>
                    <a:pt x="2934" y="68"/>
                  </a:lnTo>
                  <a:lnTo>
                    <a:pt x="2733" y="45"/>
                  </a:lnTo>
                  <a:lnTo>
                    <a:pt x="2531" y="23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8"/>
            <p:cNvSpPr/>
            <p:nvPr/>
          </p:nvSpPr>
          <p:spPr>
            <a:xfrm rot="506957" flipH="1">
              <a:off x="-1512749" y="1949111"/>
              <a:ext cx="18579" cy="91290"/>
            </a:xfrm>
            <a:custGeom>
              <a:avLst/>
              <a:gdLst/>
              <a:ahLst/>
              <a:cxnLst/>
              <a:rect l="l" t="t" r="r" b="b"/>
              <a:pathLst>
                <a:path w="1053" h="5174" extrusionOk="0">
                  <a:moveTo>
                    <a:pt x="135" y="0"/>
                  </a:moveTo>
                  <a:lnTo>
                    <a:pt x="90" y="23"/>
                  </a:lnTo>
                  <a:lnTo>
                    <a:pt x="45" y="68"/>
                  </a:lnTo>
                  <a:lnTo>
                    <a:pt x="0" y="135"/>
                  </a:lnTo>
                  <a:lnTo>
                    <a:pt x="0" y="180"/>
                  </a:lnTo>
                  <a:lnTo>
                    <a:pt x="739" y="5039"/>
                  </a:lnTo>
                  <a:lnTo>
                    <a:pt x="762" y="5106"/>
                  </a:lnTo>
                  <a:lnTo>
                    <a:pt x="806" y="5128"/>
                  </a:lnTo>
                  <a:lnTo>
                    <a:pt x="851" y="5173"/>
                  </a:lnTo>
                  <a:lnTo>
                    <a:pt x="918" y="5173"/>
                  </a:lnTo>
                  <a:lnTo>
                    <a:pt x="986" y="5151"/>
                  </a:lnTo>
                  <a:lnTo>
                    <a:pt x="1030" y="5106"/>
                  </a:lnTo>
                  <a:lnTo>
                    <a:pt x="1053" y="5061"/>
                  </a:lnTo>
                  <a:lnTo>
                    <a:pt x="1053" y="4994"/>
                  </a:lnTo>
                  <a:lnTo>
                    <a:pt x="336" y="135"/>
                  </a:lnTo>
                  <a:lnTo>
                    <a:pt x="314" y="90"/>
                  </a:lnTo>
                  <a:lnTo>
                    <a:pt x="269" y="45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8"/>
            <p:cNvSpPr/>
            <p:nvPr/>
          </p:nvSpPr>
          <p:spPr>
            <a:xfrm rot="506957" flipH="1">
              <a:off x="-1765100" y="1920863"/>
              <a:ext cx="69958" cy="64030"/>
            </a:xfrm>
            <a:custGeom>
              <a:avLst/>
              <a:gdLst/>
              <a:ahLst/>
              <a:cxnLst/>
              <a:rect l="l" t="t" r="r" b="b"/>
              <a:pathLst>
                <a:path w="3965" h="3629" extrusionOk="0">
                  <a:moveTo>
                    <a:pt x="1411" y="314"/>
                  </a:moveTo>
                  <a:lnTo>
                    <a:pt x="1568" y="337"/>
                  </a:lnTo>
                  <a:lnTo>
                    <a:pt x="1725" y="359"/>
                  </a:lnTo>
                  <a:lnTo>
                    <a:pt x="1882" y="382"/>
                  </a:lnTo>
                  <a:lnTo>
                    <a:pt x="2061" y="449"/>
                  </a:lnTo>
                  <a:lnTo>
                    <a:pt x="2240" y="516"/>
                  </a:lnTo>
                  <a:lnTo>
                    <a:pt x="2397" y="583"/>
                  </a:lnTo>
                  <a:lnTo>
                    <a:pt x="2576" y="695"/>
                  </a:lnTo>
                  <a:lnTo>
                    <a:pt x="2733" y="807"/>
                  </a:lnTo>
                  <a:lnTo>
                    <a:pt x="3001" y="1031"/>
                  </a:lnTo>
                  <a:lnTo>
                    <a:pt x="3248" y="1300"/>
                  </a:lnTo>
                  <a:lnTo>
                    <a:pt x="3427" y="1591"/>
                  </a:lnTo>
                  <a:lnTo>
                    <a:pt x="3561" y="1860"/>
                  </a:lnTo>
                  <a:lnTo>
                    <a:pt x="3606" y="2016"/>
                  </a:lnTo>
                  <a:lnTo>
                    <a:pt x="3628" y="2151"/>
                  </a:lnTo>
                  <a:lnTo>
                    <a:pt x="3651" y="2285"/>
                  </a:lnTo>
                  <a:lnTo>
                    <a:pt x="3628" y="2419"/>
                  </a:lnTo>
                  <a:lnTo>
                    <a:pt x="3628" y="2554"/>
                  </a:lnTo>
                  <a:lnTo>
                    <a:pt x="3583" y="2688"/>
                  </a:lnTo>
                  <a:lnTo>
                    <a:pt x="3539" y="2800"/>
                  </a:lnTo>
                  <a:lnTo>
                    <a:pt x="3472" y="2912"/>
                  </a:lnTo>
                  <a:lnTo>
                    <a:pt x="3382" y="3002"/>
                  </a:lnTo>
                  <a:lnTo>
                    <a:pt x="3292" y="3069"/>
                  </a:lnTo>
                  <a:lnTo>
                    <a:pt x="3180" y="3158"/>
                  </a:lnTo>
                  <a:lnTo>
                    <a:pt x="3068" y="3203"/>
                  </a:lnTo>
                  <a:lnTo>
                    <a:pt x="2956" y="3248"/>
                  </a:lnTo>
                  <a:lnTo>
                    <a:pt x="2822" y="3293"/>
                  </a:lnTo>
                  <a:lnTo>
                    <a:pt x="2374" y="3293"/>
                  </a:lnTo>
                  <a:lnTo>
                    <a:pt x="2195" y="3270"/>
                  </a:lnTo>
                  <a:lnTo>
                    <a:pt x="2038" y="3226"/>
                  </a:lnTo>
                  <a:lnTo>
                    <a:pt x="1882" y="3181"/>
                  </a:lnTo>
                  <a:lnTo>
                    <a:pt x="1546" y="3024"/>
                  </a:lnTo>
                  <a:lnTo>
                    <a:pt x="1232" y="2822"/>
                  </a:lnTo>
                  <a:lnTo>
                    <a:pt x="964" y="2599"/>
                  </a:lnTo>
                  <a:lnTo>
                    <a:pt x="717" y="2330"/>
                  </a:lnTo>
                  <a:lnTo>
                    <a:pt x="605" y="2173"/>
                  </a:lnTo>
                  <a:lnTo>
                    <a:pt x="538" y="2039"/>
                  </a:lnTo>
                  <a:lnTo>
                    <a:pt x="449" y="1882"/>
                  </a:lnTo>
                  <a:lnTo>
                    <a:pt x="404" y="1725"/>
                  </a:lnTo>
                  <a:lnTo>
                    <a:pt x="359" y="1591"/>
                  </a:lnTo>
                  <a:lnTo>
                    <a:pt x="337" y="1457"/>
                  </a:lnTo>
                  <a:lnTo>
                    <a:pt x="314" y="1300"/>
                  </a:lnTo>
                  <a:lnTo>
                    <a:pt x="337" y="1188"/>
                  </a:lnTo>
                  <a:lnTo>
                    <a:pt x="359" y="1053"/>
                  </a:lnTo>
                  <a:lnTo>
                    <a:pt x="381" y="941"/>
                  </a:lnTo>
                  <a:lnTo>
                    <a:pt x="426" y="830"/>
                  </a:lnTo>
                  <a:lnTo>
                    <a:pt x="493" y="718"/>
                  </a:lnTo>
                  <a:lnTo>
                    <a:pt x="583" y="628"/>
                  </a:lnTo>
                  <a:lnTo>
                    <a:pt x="672" y="538"/>
                  </a:lnTo>
                  <a:lnTo>
                    <a:pt x="762" y="471"/>
                  </a:lnTo>
                  <a:lnTo>
                    <a:pt x="874" y="426"/>
                  </a:lnTo>
                  <a:lnTo>
                    <a:pt x="1008" y="382"/>
                  </a:lnTo>
                  <a:lnTo>
                    <a:pt x="1120" y="359"/>
                  </a:lnTo>
                  <a:lnTo>
                    <a:pt x="1411" y="314"/>
                  </a:lnTo>
                  <a:close/>
                  <a:moveTo>
                    <a:pt x="1411" y="1"/>
                  </a:moveTo>
                  <a:lnTo>
                    <a:pt x="1232" y="23"/>
                  </a:lnTo>
                  <a:lnTo>
                    <a:pt x="1053" y="46"/>
                  </a:lnTo>
                  <a:lnTo>
                    <a:pt x="896" y="68"/>
                  </a:lnTo>
                  <a:lnTo>
                    <a:pt x="740" y="135"/>
                  </a:lnTo>
                  <a:lnTo>
                    <a:pt x="605" y="203"/>
                  </a:lnTo>
                  <a:lnTo>
                    <a:pt x="471" y="292"/>
                  </a:lnTo>
                  <a:lnTo>
                    <a:pt x="337" y="404"/>
                  </a:lnTo>
                  <a:lnTo>
                    <a:pt x="247" y="538"/>
                  </a:lnTo>
                  <a:lnTo>
                    <a:pt x="157" y="673"/>
                  </a:lnTo>
                  <a:lnTo>
                    <a:pt x="90" y="807"/>
                  </a:lnTo>
                  <a:lnTo>
                    <a:pt x="45" y="964"/>
                  </a:lnTo>
                  <a:lnTo>
                    <a:pt x="1" y="1121"/>
                  </a:lnTo>
                  <a:lnTo>
                    <a:pt x="1" y="1300"/>
                  </a:lnTo>
                  <a:lnTo>
                    <a:pt x="1" y="1479"/>
                  </a:lnTo>
                  <a:lnTo>
                    <a:pt x="45" y="1658"/>
                  </a:lnTo>
                  <a:lnTo>
                    <a:pt x="90" y="1837"/>
                  </a:lnTo>
                  <a:lnTo>
                    <a:pt x="157" y="2016"/>
                  </a:lnTo>
                  <a:lnTo>
                    <a:pt x="247" y="2173"/>
                  </a:lnTo>
                  <a:lnTo>
                    <a:pt x="337" y="2352"/>
                  </a:lnTo>
                  <a:lnTo>
                    <a:pt x="449" y="2509"/>
                  </a:lnTo>
                  <a:lnTo>
                    <a:pt x="583" y="2666"/>
                  </a:lnTo>
                  <a:lnTo>
                    <a:pt x="717" y="2822"/>
                  </a:lnTo>
                  <a:lnTo>
                    <a:pt x="874" y="2957"/>
                  </a:lnTo>
                  <a:lnTo>
                    <a:pt x="1053" y="3091"/>
                  </a:lnTo>
                  <a:lnTo>
                    <a:pt x="1210" y="3203"/>
                  </a:lnTo>
                  <a:lnTo>
                    <a:pt x="1389" y="3315"/>
                  </a:lnTo>
                  <a:lnTo>
                    <a:pt x="1591" y="3405"/>
                  </a:lnTo>
                  <a:lnTo>
                    <a:pt x="1770" y="3472"/>
                  </a:lnTo>
                  <a:lnTo>
                    <a:pt x="1949" y="3539"/>
                  </a:lnTo>
                  <a:lnTo>
                    <a:pt x="2150" y="3584"/>
                  </a:lnTo>
                  <a:lnTo>
                    <a:pt x="2329" y="3606"/>
                  </a:lnTo>
                  <a:lnTo>
                    <a:pt x="2531" y="3629"/>
                  </a:lnTo>
                  <a:lnTo>
                    <a:pt x="2553" y="3629"/>
                  </a:lnTo>
                  <a:lnTo>
                    <a:pt x="2733" y="3606"/>
                  </a:lnTo>
                  <a:lnTo>
                    <a:pt x="2912" y="3584"/>
                  </a:lnTo>
                  <a:lnTo>
                    <a:pt x="3091" y="3539"/>
                  </a:lnTo>
                  <a:lnTo>
                    <a:pt x="3225" y="3494"/>
                  </a:lnTo>
                  <a:lnTo>
                    <a:pt x="3382" y="3405"/>
                  </a:lnTo>
                  <a:lnTo>
                    <a:pt x="3516" y="3315"/>
                  </a:lnTo>
                  <a:lnTo>
                    <a:pt x="3628" y="3226"/>
                  </a:lnTo>
                  <a:lnTo>
                    <a:pt x="3718" y="3091"/>
                  </a:lnTo>
                  <a:lnTo>
                    <a:pt x="3807" y="2957"/>
                  </a:lnTo>
                  <a:lnTo>
                    <a:pt x="3875" y="2822"/>
                  </a:lnTo>
                  <a:lnTo>
                    <a:pt x="3919" y="2666"/>
                  </a:lnTo>
                  <a:lnTo>
                    <a:pt x="3942" y="2509"/>
                  </a:lnTo>
                  <a:lnTo>
                    <a:pt x="3964" y="2330"/>
                  </a:lnTo>
                  <a:lnTo>
                    <a:pt x="3942" y="2173"/>
                  </a:lnTo>
                  <a:lnTo>
                    <a:pt x="3919" y="1994"/>
                  </a:lnTo>
                  <a:lnTo>
                    <a:pt x="3875" y="1815"/>
                  </a:lnTo>
                  <a:lnTo>
                    <a:pt x="3807" y="1636"/>
                  </a:lnTo>
                  <a:lnTo>
                    <a:pt x="3740" y="1479"/>
                  </a:lnTo>
                  <a:lnTo>
                    <a:pt x="3628" y="1300"/>
                  </a:lnTo>
                  <a:lnTo>
                    <a:pt x="3516" y="1143"/>
                  </a:lnTo>
                  <a:lnTo>
                    <a:pt x="3404" y="986"/>
                  </a:lnTo>
                  <a:lnTo>
                    <a:pt x="3248" y="830"/>
                  </a:lnTo>
                  <a:lnTo>
                    <a:pt x="3091" y="673"/>
                  </a:lnTo>
                  <a:lnTo>
                    <a:pt x="2912" y="538"/>
                  </a:lnTo>
                  <a:lnTo>
                    <a:pt x="2733" y="404"/>
                  </a:lnTo>
                  <a:lnTo>
                    <a:pt x="2553" y="314"/>
                  </a:lnTo>
                  <a:lnTo>
                    <a:pt x="2352" y="225"/>
                  </a:lnTo>
                  <a:lnTo>
                    <a:pt x="2173" y="135"/>
                  </a:lnTo>
                  <a:lnTo>
                    <a:pt x="1971" y="91"/>
                  </a:lnTo>
                  <a:lnTo>
                    <a:pt x="1792" y="46"/>
                  </a:lnTo>
                  <a:lnTo>
                    <a:pt x="1591" y="23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8"/>
            <p:cNvSpPr/>
            <p:nvPr/>
          </p:nvSpPr>
          <p:spPr>
            <a:xfrm rot="506957" flipH="1">
              <a:off x="-1726620" y="1975623"/>
              <a:ext cx="56920" cy="75481"/>
            </a:xfrm>
            <a:custGeom>
              <a:avLst/>
              <a:gdLst/>
              <a:ahLst/>
              <a:cxnLst/>
              <a:rect l="l" t="t" r="r" b="b"/>
              <a:pathLst>
                <a:path w="3226" h="4278" extrusionOk="0">
                  <a:moveTo>
                    <a:pt x="3046" y="0"/>
                  </a:moveTo>
                  <a:lnTo>
                    <a:pt x="2979" y="22"/>
                  </a:lnTo>
                  <a:lnTo>
                    <a:pt x="2934" y="67"/>
                  </a:lnTo>
                  <a:lnTo>
                    <a:pt x="23" y="4008"/>
                  </a:lnTo>
                  <a:lnTo>
                    <a:pt x="1" y="4076"/>
                  </a:lnTo>
                  <a:lnTo>
                    <a:pt x="1" y="4120"/>
                  </a:lnTo>
                  <a:lnTo>
                    <a:pt x="23" y="4187"/>
                  </a:lnTo>
                  <a:lnTo>
                    <a:pt x="68" y="4232"/>
                  </a:lnTo>
                  <a:lnTo>
                    <a:pt x="113" y="4255"/>
                  </a:lnTo>
                  <a:lnTo>
                    <a:pt x="158" y="4277"/>
                  </a:lnTo>
                  <a:lnTo>
                    <a:pt x="225" y="4255"/>
                  </a:lnTo>
                  <a:lnTo>
                    <a:pt x="292" y="4210"/>
                  </a:lnTo>
                  <a:lnTo>
                    <a:pt x="3203" y="246"/>
                  </a:lnTo>
                  <a:lnTo>
                    <a:pt x="3225" y="202"/>
                  </a:lnTo>
                  <a:lnTo>
                    <a:pt x="3225" y="134"/>
                  </a:lnTo>
                  <a:lnTo>
                    <a:pt x="3203" y="67"/>
                  </a:lnTo>
                  <a:lnTo>
                    <a:pt x="3158" y="22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8"/>
            <p:cNvSpPr/>
            <p:nvPr/>
          </p:nvSpPr>
          <p:spPr>
            <a:xfrm rot="506957" flipH="1">
              <a:off x="-1916162" y="2105606"/>
              <a:ext cx="56514" cy="76275"/>
            </a:xfrm>
            <a:custGeom>
              <a:avLst/>
              <a:gdLst/>
              <a:ahLst/>
              <a:cxnLst/>
              <a:rect l="l" t="t" r="r" b="b"/>
              <a:pathLst>
                <a:path w="3203" h="4323" extrusionOk="0">
                  <a:moveTo>
                    <a:pt x="1568" y="336"/>
                  </a:moveTo>
                  <a:lnTo>
                    <a:pt x="1702" y="359"/>
                  </a:lnTo>
                  <a:lnTo>
                    <a:pt x="1814" y="404"/>
                  </a:lnTo>
                  <a:lnTo>
                    <a:pt x="1926" y="448"/>
                  </a:lnTo>
                  <a:lnTo>
                    <a:pt x="2150" y="605"/>
                  </a:lnTo>
                  <a:lnTo>
                    <a:pt x="2329" y="807"/>
                  </a:lnTo>
                  <a:lnTo>
                    <a:pt x="2508" y="1031"/>
                  </a:lnTo>
                  <a:lnTo>
                    <a:pt x="2665" y="1322"/>
                  </a:lnTo>
                  <a:lnTo>
                    <a:pt x="2777" y="1635"/>
                  </a:lnTo>
                  <a:lnTo>
                    <a:pt x="2844" y="1971"/>
                  </a:lnTo>
                  <a:lnTo>
                    <a:pt x="2867" y="2329"/>
                  </a:lnTo>
                  <a:lnTo>
                    <a:pt x="2867" y="2688"/>
                  </a:lnTo>
                  <a:lnTo>
                    <a:pt x="2800" y="3024"/>
                  </a:lnTo>
                  <a:lnTo>
                    <a:pt x="2688" y="3315"/>
                  </a:lnTo>
                  <a:lnTo>
                    <a:pt x="2598" y="3449"/>
                  </a:lnTo>
                  <a:lnTo>
                    <a:pt x="2531" y="3561"/>
                  </a:lnTo>
                  <a:lnTo>
                    <a:pt x="2441" y="3673"/>
                  </a:lnTo>
                  <a:lnTo>
                    <a:pt x="2352" y="3762"/>
                  </a:lnTo>
                  <a:lnTo>
                    <a:pt x="2240" y="3852"/>
                  </a:lnTo>
                  <a:lnTo>
                    <a:pt x="2128" y="3897"/>
                  </a:lnTo>
                  <a:lnTo>
                    <a:pt x="1993" y="3942"/>
                  </a:lnTo>
                  <a:lnTo>
                    <a:pt x="1881" y="3986"/>
                  </a:lnTo>
                  <a:lnTo>
                    <a:pt x="1613" y="3986"/>
                  </a:lnTo>
                  <a:lnTo>
                    <a:pt x="1501" y="3942"/>
                  </a:lnTo>
                  <a:lnTo>
                    <a:pt x="1366" y="3919"/>
                  </a:lnTo>
                  <a:lnTo>
                    <a:pt x="1255" y="3852"/>
                  </a:lnTo>
                  <a:lnTo>
                    <a:pt x="1143" y="3762"/>
                  </a:lnTo>
                  <a:lnTo>
                    <a:pt x="1031" y="3673"/>
                  </a:lnTo>
                  <a:lnTo>
                    <a:pt x="919" y="3583"/>
                  </a:lnTo>
                  <a:lnTo>
                    <a:pt x="717" y="3337"/>
                  </a:lnTo>
                  <a:lnTo>
                    <a:pt x="560" y="3046"/>
                  </a:lnTo>
                  <a:lnTo>
                    <a:pt x="448" y="2710"/>
                  </a:lnTo>
                  <a:lnTo>
                    <a:pt x="359" y="2352"/>
                  </a:lnTo>
                  <a:lnTo>
                    <a:pt x="336" y="1971"/>
                  </a:lnTo>
                  <a:lnTo>
                    <a:pt x="359" y="1635"/>
                  </a:lnTo>
                  <a:lnTo>
                    <a:pt x="381" y="1456"/>
                  </a:lnTo>
                  <a:lnTo>
                    <a:pt x="426" y="1299"/>
                  </a:lnTo>
                  <a:lnTo>
                    <a:pt x="471" y="1143"/>
                  </a:lnTo>
                  <a:lnTo>
                    <a:pt x="538" y="986"/>
                  </a:lnTo>
                  <a:lnTo>
                    <a:pt x="605" y="851"/>
                  </a:lnTo>
                  <a:lnTo>
                    <a:pt x="695" y="739"/>
                  </a:lnTo>
                  <a:lnTo>
                    <a:pt x="784" y="628"/>
                  </a:lnTo>
                  <a:lnTo>
                    <a:pt x="874" y="538"/>
                  </a:lnTo>
                  <a:lnTo>
                    <a:pt x="986" y="471"/>
                  </a:lnTo>
                  <a:lnTo>
                    <a:pt x="1098" y="404"/>
                  </a:lnTo>
                  <a:lnTo>
                    <a:pt x="1210" y="359"/>
                  </a:lnTo>
                  <a:lnTo>
                    <a:pt x="1322" y="336"/>
                  </a:lnTo>
                  <a:close/>
                  <a:moveTo>
                    <a:pt x="1434" y="1"/>
                  </a:moveTo>
                  <a:lnTo>
                    <a:pt x="1277" y="23"/>
                  </a:lnTo>
                  <a:lnTo>
                    <a:pt x="1120" y="45"/>
                  </a:lnTo>
                  <a:lnTo>
                    <a:pt x="963" y="113"/>
                  </a:lnTo>
                  <a:lnTo>
                    <a:pt x="829" y="180"/>
                  </a:lnTo>
                  <a:lnTo>
                    <a:pt x="695" y="269"/>
                  </a:lnTo>
                  <a:lnTo>
                    <a:pt x="560" y="404"/>
                  </a:lnTo>
                  <a:lnTo>
                    <a:pt x="448" y="516"/>
                  </a:lnTo>
                  <a:lnTo>
                    <a:pt x="336" y="672"/>
                  </a:lnTo>
                  <a:lnTo>
                    <a:pt x="247" y="829"/>
                  </a:lnTo>
                  <a:lnTo>
                    <a:pt x="180" y="1008"/>
                  </a:lnTo>
                  <a:lnTo>
                    <a:pt x="112" y="1187"/>
                  </a:lnTo>
                  <a:lnTo>
                    <a:pt x="68" y="1389"/>
                  </a:lnTo>
                  <a:lnTo>
                    <a:pt x="23" y="1568"/>
                  </a:lnTo>
                  <a:lnTo>
                    <a:pt x="1" y="1770"/>
                  </a:lnTo>
                  <a:lnTo>
                    <a:pt x="1" y="1971"/>
                  </a:lnTo>
                  <a:lnTo>
                    <a:pt x="23" y="2195"/>
                  </a:lnTo>
                  <a:lnTo>
                    <a:pt x="45" y="2397"/>
                  </a:lnTo>
                  <a:lnTo>
                    <a:pt x="68" y="2598"/>
                  </a:lnTo>
                  <a:lnTo>
                    <a:pt x="135" y="2800"/>
                  </a:lnTo>
                  <a:lnTo>
                    <a:pt x="180" y="2979"/>
                  </a:lnTo>
                  <a:lnTo>
                    <a:pt x="269" y="3158"/>
                  </a:lnTo>
                  <a:lnTo>
                    <a:pt x="359" y="3337"/>
                  </a:lnTo>
                  <a:lnTo>
                    <a:pt x="448" y="3494"/>
                  </a:lnTo>
                  <a:lnTo>
                    <a:pt x="538" y="3628"/>
                  </a:lnTo>
                  <a:lnTo>
                    <a:pt x="650" y="3762"/>
                  </a:lnTo>
                  <a:lnTo>
                    <a:pt x="784" y="3897"/>
                  </a:lnTo>
                  <a:lnTo>
                    <a:pt x="896" y="3986"/>
                  </a:lnTo>
                  <a:lnTo>
                    <a:pt x="1031" y="4098"/>
                  </a:lnTo>
                  <a:lnTo>
                    <a:pt x="1165" y="4166"/>
                  </a:lnTo>
                  <a:lnTo>
                    <a:pt x="1322" y="4233"/>
                  </a:lnTo>
                  <a:lnTo>
                    <a:pt x="1456" y="4278"/>
                  </a:lnTo>
                  <a:lnTo>
                    <a:pt x="1613" y="4300"/>
                  </a:lnTo>
                  <a:lnTo>
                    <a:pt x="1747" y="4322"/>
                  </a:lnTo>
                  <a:lnTo>
                    <a:pt x="1926" y="4300"/>
                  </a:lnTo>
                  <a:lnTo>
                    <a:pt x="2083" y="4255"/>
                  </a:lnTo>
                  <a:lnTo>
                    <a:pt x="2240" y="4210"/>
                  </a:lnTo>
                  <a:lnTo>
                    <a:pt x="2374" y="4121"/>
                  </a:lnTo>
                  <a:lnTo>
                    <a:pt x="2508" y="4031"/>
                  </a:lnTo>
                  <a:lnTo>
                    <a:pt x="2643" y="3919"/>
                  </a:lnTo>
                  <a:lnTo>
                    <a:pt x="2755" y="3807"/>
                  </a:lnTo>
                  <a:lnTo>
                    <a:pt x="2844" y="3651"/>
                  </a:lnTo>
                  <a:lnTo>
                    <a:pt x="2934" y="3494"/>
                  </a:lnTo>
                  <a:lnTo>
                    <a:pt x="3024" y="3337"/>
                  </a:lnTo>
                  <a:lnTo>
                    <a:pt x="3091" y="3158"/>
                  </a:lnTo>
                  <a:lnTo>
                    <a:pt x="3135" y="2979"/>
                  </a:lnTo>
                  <a:lnTo>
                    <a:pt x="3158" y="2777"/>
                  </a:lnTo>
                  <a:lnTo>
                    <a:pt x="3203" y="2576"/>
                  </a:lnTo>
                  <a:lnTo>
                    <a:pt x="3203" y="2352"/>
                  </a:lnTo>
                  <a:lnTo>
                    <a:pt x="3180" y="2150"/>
                  </a:lnTo>
                  <a:lnTo>
                    <a:pt x="3158" y="1926"/>
                  </a:lnTo>
                  <a:lnTo>
                    <a:pt x="3135" y="1702"/>
                  </a:lnTo>
                  <a:lnTo>
                    <a:pt x="3068" y="1501"/>
                  </a:lnTo>
                  <a:lnTo>
                    <a:pt x="3001" y="1299"/>
                  </a:lnTo>
                  <a:lnTo>
                    <a:pt x="2912" y="1098"/>
                  </a:lnTo>
                  <a:lnTo>
                    <a:pt x="2822" y="941"/>
                  </a:lnTo>
                  <a:lnTo>
                    <a:pt x="2710" y="762"/>
                  </a:lnTo>
                  <a:lnTo>
                    <a:pt x="2598" y="605"/>
                  </a:lnTo>
                  <a:lnTo>
                    <a:pt x="2486" y="471"/>
                  </a:lnTo>
                  <a:lnTo>
                    <a:pt x="2352" y="359"/>
                  </a:lnTo>
                  <a:lnTo>
                    <a:pt x="2195" y="247"/>
                  </a:lnTo>
                  <a:lnTo>
                    <a:pt x="2061" y="157"/>
                  </a:lnTo>
                  <a:lnTo>
                    <a:pt x="1904" y="90"/>
                  </a:lnTo>
                  <a:lnTo>
                    <a:pt x="1747" y="45"/>
                  </a:lnTo>
                  <a:lnTo>
                    <a:pt x="1590" y="23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8"/>
            <p:cNvSpPr/>
            <p:nvPr/>
          </p:nvSpPr>
          <p:spPr>
            <a:xfrm rot="506957" flipH="1">
              <a:off x="-1868223" y="2154546"/>
              <a:ext cx="91272" cy="18579"/>
            </a:xfrm>
            <a:custGeom>
              <a:avLst/>
              <a:gdLst/>
              <a:ahLst/>
              <a:cxnLst/>
              <a:rect l="l" t="t" r="r" b="b"/>
              <a:pathLst>
                <a:path w="5173" h="1053" extrusionOk="0">
                  <a:moveTo>
                    <a:pt x="4994" y="0"/>
                  </a:moveTo>
                  <a:lnTo>
                    <a:pt x="134" y="739"/>
                  </a:lnTo>
                  <a:lnTo>
                    <a:pt x="67" y="762"/>
                  </a:lnTo>
                  <a:lnTo>
                    <a:pt x="23" y="807"/>
                  </a:lnTo>
                  <a:lnTo>
                    <a:pt x="0" y="851"/>
                  </a:lnTo>
                  <a:lnTo>
                    <a:pt x="0" y="919"/>
                  </a:lnTo>
                  <a:lnTo>
                    <a:pt x="23" y="963"/>
                  </a:lnTo>
                  <a:lnTo>
                    <a:pt x="67" y="1008"/>
                  </a:lnTo>
                  <a:lnTo>
                    <a:pt x="112" y="1053"/>
                  </a:lnTo>
                  <a:lnTo>
                    <a:pt x="179" y="1053"/>
                  </a:lnTo>
                  <a:lnTo>
                    <a:pt x="5038" y="314"/>
                  </a:lnTo>
                  <a:lnTo>
                    <a:pt x="5106" y="292"/>
                  </a:lnTo>
                  <a:lnTo>
                    <a:pt x="5150" y="247"/>
                  </a:lnTo>
                  <a:lnTo>
                    <a:pt x="5173" y="202"/>
                  </a:lnTo>
                  <a:lnTo>
                    <a:pt x="5173" y="135"/>
                  </a:lnTo>
                  <a:lnTo>
                    <a:pt x="5150" y="68"/>
                  </a:lnTo>
                  <a:lnTo>
                    <a:pt x="5106" y="23"/>
                  </a:lnTo>
                  <a:lnTo>
                    <a:pt x="5061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8"/>
            <p:cNvSpPr/>
            <p:nvPr/>
          </p:nvSpPr>
          <p:spPr>
            <a:xfrm rot="506957" flipH="1">
              <a:off x="-1896413" y="2355103"/>
              <a:ext cx="63624" cy="69941"/>
            </a:xfrm>
            <a:custGeom>
              <a:avLst/>
              <a:gdLst/>
              <a:ahLst/>
              <a:cxnLst/>
              <a:rect l="l" t="t" r="r" b="b"/>
              <a:pathLst>
                <a:path w="3606" h="3964" extrusionOk="0">
                  <a:moveTo>
                    <a:pt x="2486" y="336"/>
                  </a:moveTo>
                  <a:lnTo>
                    <a:pt x="2620" y="381"/>
                  </a:lnTo>
                  <a:lnTo>
                    <a:pt x="2754" y="426"/>
                  </a:lnTo>
                  <a:lnTo>
                    <a:pt x="2889" y="515"/>
                  </a:lnTo>
                  <a:lnTo>
                    <a:pt x="2978" y="583"/>
                  </a:lnTo>
                  <a:lnTo>
                    <a:pt x="3068" y="672"/>
                  </a:lnTo>
                  <a:lnTo>
                    <a:pt x="3135" y="784"/>
                  </a:lnTo>
                  <a:lnTo>
                    <a:pt x="3180" y="896"/>
                  </a:lnTo>
                  <a:lnTo>
                    <a:pt x="3225" y="1030"/>
                  </a:lnTo>
                  <a:lnTo>
                    <a:pt x="3269" y="1142"/>
                  </a:lnTo>
                  <a:lnTo>
                    <a:pt x="3292" y="1299"/>
                  </a:lnTo>
                  <a:lnTo>
                    <a:pt x="3292" y="1434"/>
                  </a:lnTo>
                  <a:lnTo>
                    <a:pt x="3269" y="1613"/>
                  </a:lnTo>
                  <a:lnTo>
                    <a:pt x="3247" y="1769"/>
                  </a:lnTo>
                  <a:lnTo>
                    <a:pt x="3202" y="1926"/>
                  </a:lnTo>
                  <a:lnTo>
                    <a:pt x="3157" y="2105"/>
                  </a:lnTo>
                  <a:lnTo>
                    <a:pt x="3001" y="2419"/>
                  </a:lnTo>
                  <a:lnTo>
                    <a:pt x="2822" y="2732"/>
                  </a:lnTo>
                  <a:lnTo>
                    <a:pt x="2575" y="3023"/>
                  </a:lnTo>
                  <a:lnTo>
                    <a:pt x="2307" y="3247"/>
                  </a:lnTo>
                  <a:lnTo>
                    <a:pt x="2172" y="3359"/>
                  </a:lnTo>
                  <a:lnTo>
                    <a:pt x="2015" y="3449"/>
                  </a:lnTo>
                  <a:lnTo>
                    <a:pt x="1859" y="3516"/>
                  </a:lnTo>
                  <a:lnTo>
                    <a:pt x="1724" y="3583"/>
                  </a:lnTo>
                  <a:lnTo>
                    <a:pt x="1568" y="3606"/>
                  </a:lnTo>
                  <a:lnTo>
                    <a:pt x="1433" y="3650"/>
                  </a:lnTo>
                  <a:lnTo>
                    <a:pt x="1165" y="3650"/>
                  </a:lnTo>
                  <a:lnTo>
                    <a:pt x="1030" y="3628"/>
                  </a:lnTo>
                  <a:lnTo>
                    <a:pt x="918" y="3583"/>
                  </a:lnTo>
                  <a:lnTo>
                    <a:pt x="806" y="3538"/>
                  </a:lnTo>
                  <a:lnTo>
                    <a:pt x="717" y="3471"/>
                  </a:lnTo>
                  <a:lnTo>
                    <a:pt x="605" y="3404"/>
                  </a:lnTo>
                  <a:lnTo>
                    <a:pt x="538" y="3314"/>
                  </a:lnTo>
                  <a:lnTo>
                    <a:pt x="470" y="3203"/>
                  </a:lnTo>
                  <a:lnTo>
                    <a:pt x="403" y="3091"/>
                  </a:lnTo>
                  <a:lnTo>
                    <a:pt x="358" y="2956"/>
                  </a:lnTo>
                  <a:lnTo>
                    <a:pt x="336" y="2822"/>
                  </a:lnTo>
                  <a:lnTo>
                    <a:pt x="314" y="2687"/>
                  </a:lnTo>
                  <a:lnTo>
                    <a:pt x="314" y="2531"/>
                  </a:lnTo>
                  <a:lnTo>
                    <a:pt x="314" y="2374"/>
                  </a:lnTo>
                  <a:lnTo>
                    <a:pt x="336" y="2217"/>
                  </a:lnTo>
                  <a:lnTo>
                    <a:pt x="381" y="2038"/>
                  </a:lnTo>
                  <a:lnTo>
                    <a:pt x="448" y="1881"/>
                  </a:lnTo>
                  <a:lnTo>
                    <a:pt x="582" y="1568"/>
                  </a:lnTo>
                  <a:lnTo>
                    <a:pt x="784" y="1254"/>
                  </a:lnTo>
                  <a:lnTo>
                    <a:pt x="1030" y="963"/>
                  </a:lnTo>
                  <a:lnTo>
                    <a:pt x="1299" y="717"/>
                  </a:lnTo>
                  <a:lnTo>
                    <a:pt x="1433" y="627"/>
                  </a:lnTo>
                  <a:lnTo>
                    <a:pt x="1568" y="538"/>
                  </a:lnTo>
                  <a:lnTo>
                    <a:pt x="1724" y="471"/>
                  </a:lnTo>
                  <a:lnTo>
                    <a:pt x="1881" y="403"/>
                  </a:lnTo>
                  <a:lnTo>
                    <a:pt x="2105" y="359"/>
                  </a:lnTo>
                  <a:lnTo>
                    <a:pt x="2329" y="336"/>
                  </a:lnTo>
                  <a:close/>
                  <a:moveTo>
                    <a:pt x="2307" y="0"/>
                  </a:moveTo>
                  <a:lnTo>
                    <a:pt x="2150" y="23"/>
                  </a:lnTo>
                  <a:lnTo>
                    <a:pt x="1971" y="45"/>
                  </a:lnTo>
                  <a:lnTo>
                    <a:pt x="1769" y="112"/>
                  </a:lnTo>
                  <a:lnTo>
                    <a:pt x="1612" y="180"/>
                  </a:lnTo>
                  <a:lnTo>
                    <a:pt x="1433" y="247"/>
                  </a:lnTo>
                  <a:lnTo>
                    <a:pt x="1254" y="359"/>
                  </a:lnTo>
                  <a:lnTo>
                    <a:pt x="1097" y="471"/>
                  </a:lnTo>
                  <a:lnTo>
                    <a:pt x="941" y="583"/>
                  </a:lnTo>
                  <a:lnTo>
                    <a:pt x="806" y="739"/>
                  </a:lnTo>
                  <a:lnTo>
                    <a:pt x="649" y="896"/>
                  </a:lnTo>
                  <a:lnTo>
                    <a:pt x="515" y="1053"/>
                  </a:lnTo>
                  <a:lnTo>
                    <a:pt x="403" y="1232"/>
                  </a:lnTo>
                  <a:lnTo>
                    <a:pt x="291" y="1411"/>
                  </a:lnTo>
                  <a:lnTo>
                    <a:pt x="202" y="1590"/>
                  </a:lnTo>
                  <a:lnTo>
                    <a:pt x="134" y="1769"/>
                  </a:lnTo>
                  <a:lnTo>
                    <a:pt x="67" y="1971"/>
                  </a:lnTo>
                  <a:lnTo>
                    <a:pt x="22" y="2150"/>
                  </a:lnTo>
                  <a:lnTo>
                    <a:pt x="0" y="2352"/>
                  </a:lnTo>
                  <a:lnTo>
                    <a:pt x="0" y="2531"/>
                  </a:lnTo>
                  <a:lnTo>
                    <a:pt x="0" y="2732"/>
                  </a:lnTo>
                  <a:lnTo>
                    <a:pt x="22" y="2911"/>
                  </a:lnTo>
                  <a:lnTo>
                    <a:pt x="67" y="3068"/>
                  </a:lnTo>
                  <a:lnTo>
                    <a:pt x="112" y="3225"/>
                  </a:lnTo>
                  <a:lnTo>
                    <a:pt x="202" y="3382"/>
                  </a:lnTo>
                  <a:lnTo>
                    <a:pt x="291" y="3516"/>
                  </a:lnTo>
                  <a:lnTo>
                    <a:pt x="403" y="3628"/>
                  </a:lnTo>
                  <a:lnTo>
                    <a:pt x="515" y="3740"/>
                  </a:lnTo>
                  <a:lnTo>
                    <a:pt x="694" y="3830"/>
                  </a:lnTo>
                  <a:lnTo>
                    <a:pt x="873" y="3919"/>
                  </a:lnTo>
                  <a:lnTo>
                    <a:pt x="1075" y="3964"/>
                  </a:lnTo>
                  <a:lnTo>
                    <a:pt x="1276" y="3964"/>
                  </a:lnTo>
                  <a:lnTo>
                    <a:pt x="1545" y="3941"/>
                  </a:lnTo>
                  <a:lnTo>
                    <a:pt x="1814" y="3874"/>
                  </a:lnTo>
                  <a:lnTo>
                    <a:pt x="1993" y="3807"/>
                  </a:lnTo>
                  <a:lnTo>
                    <a:pt x="2172" y="3740"/>
                  </a:lnTo>
                  <a:lnTo>
                    <a:pt x="2329" y="3628"/>
                  </a:lnTo>
                  <a:lnTo>
                    <a:pt x="2486" y="3516"/>
                  </a:lnTo>
                  <a:lnTo>
                    <a:pt x="2642" y="3382"/>
                  </a:lnTo>
                  <a:lnTo>
                    <a:pt x="2799" y="3247"/>
                  </a:lnTo>
                  <a:lnTo>
                    <a:pt x="2934" y="3091"/>
                  </a:lnTo>
                  <a:lnTo>
                    <a:pt x="3068" y="2934"/>
                  </a:lnTo>
                  <a:lnTo>
                    <a:pt x="3202" y="2755"/>
                  </a:lnTo>
                  <a:lnTo>
                    <a:pt x="3292" y="2576"/>
                  </a:lnTo>
                  <a:lnTo>
                    <a:pt x="3381" y="2396"/>
                  </a:lnTo>
                  <a:lnTo>
                    <a:pt x="3471" y="2195"/>
                  </a:lnTo>
                  <a:lnTo>
                    <a:pt x="3516" y="2016"/>
                  </a:lnTo>
                  <a:lnTo>
                    <a:pt x="3561" y="1837"/>
                  </a:lnTo>
                  <a:lnTo>
                    <a:pt x="3605" y="1635"/>
                  </a:lnTo>
                  <a:lnTo>
                    <a:pt x="3605" y="1456"/>
                  </a:lnTo>
                  <a:lnTo>
                    <a:pt x="3605" y="1254"/>
                  </a:lnTo>
                  <a:lnTo>
                    <a:pt x="3583" y="1075"/>
                  </a:lnTo>
                  <a:lnTo>
                    <a:pt x="3538" y="918"/>
                  </a:lnTo>
                  <a:lnTo>
                    <a:pt x="3471" y="762"/>
                  </a:lnTo>
                  <a:lnTo>
                    <a:pt x="3404" y="605"/>
                  </a:lnTo>
                  <a:lnTo>
                    <a:pt x="3314" y="471"/>
                  </a:lnTo>
                  <a:lnTo>
                    <a:pt x="3202" y="359"/>
                  </a:lnTo>
                  <a:lnTo>
                    <a:pt x="3090" y="247"/>
                  </a:lnTo>
                  <a:lnTo>
                    <a:pt x="2956" y="157"/>
                  </a:lnTo>
                  <a:lnTo>
                    <a:pt x="2799" y="90"/>
                  </a:lnTo>
                  <a:lnTo>
                    <a:pt x="2642" y="45"/>
                  </a:lnTo>
                  <a:lnTo>
                    <a:pt x="2486" y="23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68"/>
            <p:cNvSpPr/>
            <p:nvPr/>
          </p:nvSpPr>
          <p:spPr>
            <a:xfrm rot="506957" flipH="1">
              <a:off x="-1841699" y="2329660"/>
              <a:ext cx="75093" cy="57308"/>
            </a:xfrm>
            <a:custGeom>
              <a:avLst/>
              <a:gdLst/>
              <a:ahLst/>
              <a:cxnLst/>
              <a:rect l="l" t="t" r="r" b="b"/>
              <a:pathLst>
                <a:path w="4256" h="3248" extrusionOk="0">
                  <a:moveTo>
                    <a:pt x="135" y="1"/>
                  </a:moveTo>
                  <a:lnTo>
                    <a:pt x="68" y="23"/>
                  </a:lnTo>
                  <a:lnTo>
                    <a:pt x="23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23" y="247"/>
                  </a:lnTo>
                  <a:lnTo>
                    <a:pt x="68" y="292"/>
                  </a:lnTo>
                  <a:lnTo>
                    <a:pt x="4009" y="3203"/>
                  </a:lnTo>
                  <a:lnTo>
                    <a:pt x="4054" y="3225"/>
                  </a:lnTo>
                  <a:lnTo>
                    <a:pt x="4098" y="3248"/>
                  </a:lnTo>
                  <a:lnTo>
                    <a:pt x="4166" y="3225"/>
                  </a:lnTo>
                  <a:lnTo>
                    <a:pt x="4233" y="3180"/>
                  </a:lnTo>
                  <a:lnTo>
                    <a:pt x="4255" y="3113"/>
                  </a:lnTo>
                  <a:lnTo>
                    <a:pt x="4255" y="3046"/>
                  </a:lnTo>
                  <a:lnTo>
                    <a:pt x="4233" y="3001"/>
                  </a:lnTo>
                  <a:lnTo>
                    <a:pt x="4210" y="2956"/>
                  </a:lnTo>
                  <a:lnTo>
                    <a:pt x="247" y="4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8"/>
            <p:cNvSpPr/>
            <p:nvPr/>
          </p:nvSpPr>
          <p:spPr>
            <a:xfrm rot="506957" flipH="1">
              <a:off x="-1711699" y="2519997"/>
              <a:ext cx="75869" cy="56126"/>
            </a:xfrm>
            <a:custGeom>
              <a:avLst/>
              <a:gdLst/>
              <a:ahLst/>
              <a:cxnLst/>
              <a:rect l="l" t="t" r="r" b="b"/>
              <a:pathLst>
                <a:path w="4300" h="3181" extrusionOk="0">
                  <a:moveTo>
                    <a:pt x="2329" y="314"/>
                  </a:moveTo>
                  <a:lnTo>
                    <a:pt x="2688" y="337"/>
                  </a:lnTo>
                  <a:lnTo>
                    <a:pt x="2844" y="359"/>
                  </a:lnTo>
                  <a:lnTo>
                    <a:pt x="3023" y="404"/>
                  </a:lnTo>
                  <a:lnTo>
                    <a:pt x="3180" y="471"/>
                  </a:lnTo>
                  <a:lnTo>
                    <a:pt x="3315" y="538"/>
                  </a:lnTo>
                  <a:lnTo>
                    <a:pt x="3449" y="605"/>
                  </a:lnTo>
                  <a:lnTo>
                    <a:pt x="3561" y="695"/>
                  </a:lnTo>
                  <a:lnTo>
                    <a:pt x="3673" y="784"/>
                  </a:lnTo>
                  <a:lnTo>
                    <a:pt x="3762" y="874"/>
                  </a:lnTo>
                  <a:lnTo>
                    <a:pt x="3830" y="964"/>
                  </a:lnTo>
                  <a:lnTo>
                    <a:pt x="3897" y="1075"/>
                  </a:lnTo>
                  <a:lnTo>
                    <a:pt x="3942" y="1187"/>
                  </a:lnTo>
                  <a:lnTo>
                    <a:pt x="3964" y="1322"/>
                  </a:lnTo>
                  <a:lnTo>
                    <a:pt x="3986" y="1434"/>
                  </a:lnTo>
                  <a:lnTo>
                    <a:pt x="3964" y="1568"/>
                  </a:lnTo>
                  <a:lnTo>
                    <a:pt x="3942" y="1680"/>
                  </a:lnTo>
                  <a:lnTo>
                    <a:pt x="3897" y="1792"/>
                  </a:lnTo>
                  <a:lnTo>
                    <a:pt x="3852" y="1926"/>
                  </a:lnTo>
                  <a:lnTo>
                    <a:pt x="3785" y="2038"/>
                  </a:lnTo>
                  <a:lnTo>
                    <a:pt x="3695" y="2150"/>
                  </a:lnTo>
                  <a:lnTo>
                    <a:pt x="3583" y="2262"/>
                  </a:lnTo>
                  <a:lnTo>
                    <a:pt x="3471" y="2374"/>
                  </a:lnTo>
                  <a:lnTo>
                    <a:pt x="3337" y="2464"/>
                  </a:lnTo>
                  <a:lnTo>
                    <a:pt x="3180" y="2553"/>
                  </a:lnTo>
                  <a:lnTo>
                    <a:pt x="3023" y="2621"/>
                  </a:lnTo>
                  <a:lnTo>
                    <a:pt x="2688" y="2755"/>
                  </a:lnTo>
                  <a:lnTo>
                    <a:pt x="2329" y="2845"/>
                  </a:lnTo>
                  <a:lnTo>
                    <a:pt x="1971" y="2867"/>
                  </a:lnTo>
                  <a:lnTo>
                    <a:pt x="1613" y="2845"/>
                  </a:lnTo>
                  <a:lnTo>
                    <a:pt x="1277" y="2777"/>
                  </a:lnTo>
                  <a:lnTo>
                    <a:pt x="986" y="2665"/>
                  </a:lnTo>
                  <a:lnTo>
                    <a:pt x="874" y="2598"/>
                  </a:lnTo>
                  <a:lnTo>
                    <a:pt x="739" y="2509"/>
                  </a:lnTo>
                  <a:lnTo>
                    <a:pt x="627" y="2419"/>
                  </a:lnTo>
                  <a:lnTo>
                    <a:pt x="538" y="2329"/>
                  </a:lnTo>
                  <a:lnTo>
                    <a:pt x="471" y="2218"/>
                  </a:lnTo>
                  <a:lnTo>
                    <a:pt x="403" y="2106"/>
                  </a:lnTo>
                  <a:lnTo>
                    <a:pt x="359" y="1994"/>
                  </a:lnTo>
                  <a:lnTo>
                    <a:pt x="336" y="1859"/>
                  </a:lnTo>
                  <a:lnTo>
                    <a:pt x="314" y="1747"/>
                  </a:lnTo>
                  <a:lnTo>
                    <a:pt x="314" y="1613"/>
                  </a:lnTo>
                  <a:lnTo>
                    <a:pt x="359" y="1479"/>
                  </a:lnTo>
                  <a:lnTo>
                    <a:pt x="403" y="1367"/>
                  </a:lnTo>
                  <a:lnTo>
                    <a:pt x="448" y="1232"/>
                  </a:lnTo>
                  <a:lnTo>
                    <a:pt x="538" y="1120"/>
                  </a:lnTo>
                  <a:lnTo>
                    <a:pt x="627" y="1008"/>
                  </a:lnTo>
                  <a:lnTo>
                    <a:pt x="717" y="896"/>
                  </a:lnTo>
                  <a:lnTo>
                    <a:pt x="963" y="717"/>
                  </a:lnTo>
                  <a:lnTo>
                    <a:pt x="1254" y="560"/>
                  </a:lnTo>
                  <a:lnTo>
                    <a:pt x="1590" y="426"/>
                  </a:lnTo>
                  <a:lnTo>
                    <a:pt x="1949" y="337"/>
                  </a:lnTo>
                  <a:lnTo>
                    <a:pt x="2329" y="314"/>
                  </a:lnTo>
                  <a:close/>
                  <a:moveTo>
                    <a:pt x="2128" y="1"/>
                  </a:moveTo>
                  <a:lnTo>
                    <a:pt x="1904" y="23"/>
                  </a:lnTo>
                  <a:lnTo>
                    <a:pt x="1702" y="68"/>
                  </a:lnTo>
                  <a:lnTo>
                    <a:pt x="1478" y="135"/>
                  </a:lnTo>
                  <a:lnTo>
                    <a:pt x="1277" y="202"/>
                  </a:lnTo>
                  <a:lnTo>
                    <a:pt x="1098" y="269"/>
                  </a:lnTo>
                  <a:lnTo>
                    <a:pt x="919" y="381"/>
                  </a:lnTo>
                  <a:lnTo>
                    <a:pt x="762" y="471"/>
                  </a:lnTo>
                  <a:lnTo>
                    <a:pt x="605" y="583"/>
                  </a:lnTo>
                  <a:lnTo>
                    <a:pt x="471" y="717"/>
                  </a:lnTo>
                  <a:lnTo>
                    <a:pt x="336" y="852"/>
                  </a:lnTo>
                  <a:lnTo>
                    <a:pt x="247" y="986"/>
                  </a:lnTo>
                  <a:lnTo>
                    <a:pt x="157" y="1143"/>
                  </a:lnTo>
                  <a:lnTo>
                    <a:pt x="90" y="1277"/>
                  </a:lnTo>
                  <a:lnTo>
                    <a:pt x="23" y="1434"/>
                  </a:lnTo>
                  <a:lnTo>
                    <a:pt x="0" y="1591"/>
                  </a:lnTo>
                  <a:lnTo>
                    <a:pt x="0" y="1747"/>
                  </a:lnTo>
                  <a:lnTo>
                    <a:pt x="0" y="1926"/>
                  </a:lnTo>
                  <a:lnTo>
                    <a:pt x="45" y="2061"/>
                  </a:lnTo>
                  <a:lnTo>
                    <a:pt x="90" y="2195"/>
                  </a:lnTo>
                  <a:lnTo>
                    <a:pt x="135" y="2307"/>
                  </a:lnTo>
                  <a:lnTo>
                    <a:pt x="224" y="2441"/>
                  </a:lnTo>
                  <a:lnTo>
                    <a:pt x="314" y="2553"/>
                  </a:lnTo>
                  <a:lnTo>
                    <a:pt x="403" y="2643"/>
                  </a:lnTo>
                  <a:lnTo>
                    <a:pt x="515" y="2755"/>
                  </a:lnTo>
                  <a:lnTo>
                    <a:pt x="650" y="2845"/>
                  </a:lnTo>
                  <a:lnTo>
                    <a:pt x="919" y="2979"/>
                  </a:lnTo>
                  <a:lnTo>
                    <a:pt x="1232" y="3091"/>
                  </a:lnTo>
                  <a:lnTo>
                    <a:pt x="1590" y="3158"/>
                  </a:lnTo>
                  <a:lnTo>
                    <a:pt x="1949" y="3180"/>
                  </a:lnTo>
                  <a:lnTo>
                    <a:pt x="2173" y="3180"/>
                  </a:lnTo>
                  <a:lnTo>
                    <a:pt x="2374" y="3158"/>
                  </a:lnTo>
                  <a:lnTo>
                    <a:pt x="2598" y="3113"/>
                  </a:lnTo>
                  <a:lnTo>
                    <a:pt x="2799" y="3068"/>
                  </a:lnTo>
                  <a:lnTo>
                    <a:pt x="2979" y="3001"/>
                  </a:lnTo>
                  <a:lnTo>
                    <a:pt x="3180" y="2912"/>
                  </a:lnTo>
                  <a:lnTo>
                    <a:pt x="3359" y="2822"/>
                  </a:lnTo>
                  <a:lnTo>
                    <a:pt x="3516" y="2733"/>
                  </a:lnTo>
                  <a:lnTo>
                    <a:pt x="3673" y="2621"/>
                  </a:lnTo>
                  <a:lnTo>
                    <a:pt x="3807" y="2486"/>
                  </a:lnTo>
                  <a:lnTo>
                    <a:pt x="3942" y="2352"/>
                  </a:lnTo>
                  <a:lnTo>
                    <a:pt x="4053" y="2195"/>
                  </a:lnTo>
                  <a:lnTo>
                    <a:pt x="4143" y="2061"/>
                  </a:lnTo>
                  <a:lnTo>
                    <a:pt x="4210" y="1904"/>
                  </a:lnTo>
                  <a:lnTo>
                    <a:pt x="4255" y="1747"/>
                  </a:lnTo>
                  <a:lnTo>
                    <a:pt x="4300" y="1591"/>
                  </a:lnTo>
                  <a:lnTo>
                    <a:pt x="4300" y="1434"/>
                  </a:lnTo>
                  <a:lnTo>
                    <a:pt x="4277" y="1277"/>
                  </a:lnTo>
                  <a:lnTo>
                    <a:pt x="4255" y="1120"/>
                  </a:lnTo>
                  <a:lnTo>
                    <a:pt x="4188" y="964"/>
                  </a:lnTo>
                  <a:lnTo>
                    <a:pt x="4121" y="807"/>
                  </a:lnTo>
                  <a:lnTo>
                    <a:pt x="4031" y="672"/>
                  </a:lnTo>
                  <a:lnTo>
                    <a:pt x="3919" y="560"/>
                  </a:lnTo>
                  <a:lnTo>
                    <a:pt x="3785" y="449"/>
                  </a:lnTo>
                  <a:lnTo>
                    <a:pt x="3628" y="337"/>
                  </a:lnTo>
                  <a:lnTo>
                    <a:pt x="3471" y="247"/>
                  </a:lnTo>
                  <a:lnTo>
                    <a:pt x="3292" y="157"/>
                  </a:lnTo>
                  <a:lnTo>
                    <a:pt x="3113" y="113"/>
                  </a:lnTo>
                  <a:lnTo>
                    <a:pt x="2934" y="45"/>
                  </a:lnTo>
                  <a:lnTo>
                    <a:pt x="2732" y="23"/>
                  </a:lnTo>
                  <a:lnTo>
                    <a:pt x="2531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8"/>
            <p:cNvSpPr/>
            <p:nvPr/>
          </p:nvSpPr>
          <p:spPr>
            <a:xfrm rot="506957" flipH="1">
              <a:off x="-1662792" y="2437323"/>
              <a:ext cx="18579" cy="91272"/>
            </a:xfrm>
            <a:custGeom>
              <a:avLst/>
              <a:gdLst/>
              <a:ahLst/>
              <a:cxnLst/>
              <a:rect l="l" t="t" r="r" b="b"/>
              <a:pathLst>
                <a:path w="1053" h="5173" extrusionOk="0">
                  <a:moveTo>
                    <a:pt x="135" y="0"/>
                  </a:moveTo>
                  <a:lnTo>
                    <a:pt x="90" y="23"/>
                  </a:lnTo>
                  <a:lnTo>
                    <a:pt x="45" y="45"/>
                  </a:lnTo>
                  <a:lnTo>
                    <a:pt x="0" y="112"/>
                  </a:lnTo>
                  <a:lnTo>
                    <a:pt x="0" y="179"/>
                  </a:lnTo>
                  <a:lnTo>
                    <a:pt x="739" y="5016"/>
                  </a:lnTo>
                  <a:lnTo>
                    <a:pt x="762" y="5083"/>
                  </a:lnTo>
                  <a:lnTo>
                    <a:pt x="807" y="5128"/>
                  </a:lnTo>
                  <a:lnTo>
                    <a:pt x="851" y="5151"/>
                  </a:lnTo>
                  <a:lnTo>
                    <a:pt x="896" y="5173"/>
                  </a:lnTo>
                  <a:lnTo>
                    <a:pt x="919" y="5151"/>
                  </a:lnTo>
                  <a:lnTo>
                    <a:pt x="986" y="5128"/>
                  </a:lnTo>
                  <a:lnTo>
                    <a:pt x="1031" y="5106"/>
                  </a:lnTo>
                  <a:lnTo>
                    <a:pt x="1053" y="5039"/>
                  </a:lnTo>
                  <a:lnTo>
                    <a:pt x="1053" y="4971"/>
                  </a:lnTo>
                  <a:lnTo>
                    <a:pt x="336" y="135"/>
                  </a:lnTo>
                  <a:lnTo>
                    <a:pt x="314" y="67"/>
                  </a:lnTo>
                  <a:lnTo>
                    <a:pt x="269" y="2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8"/>
            <p:cNvSpPr/>
            <p:nvPr/>
          </p:nvSpPr>
          <p:spPr>
            <a:xfrm rot="506957" flipH="1">
              <a:off x="-1462203" y="2492761"/>
              <a:ext cx="69941" cy="64030"/>
            </a:xfrm>
            <a:custGeom>
              <a:avLst/>
              <a:gdLst/>
              <a:ahLst/>
              <a:cxnLst/>
              <a:rect l="l" t="t" r="r" b="b"/>
              <a:pathLst>
                <a:path w="3964" h="3629" extrusionOk="0">
                  <a:moveTo>
                    <a:pt x="1434" y="314"/>
                  </a:moveTo>
                  <a:lnTo>
                    <a:pt x="1590" y="337"/>
                  </a:lnTo>
                  <a:lnTo>
                    <a:pt x="1747" y="359"/>
                  </a:lnTo>
                  <a:lnTo>
                    <a:pt x="1926" y="404"/>
                  </a:lnTo>
                  <a:lnTo>
                    <a:pt x="2083" y="449"/>
                  </a:lnTo>
                  <a:lnTo>
                    <a:pt x="2419" y="605"/>
                  </a:lnTo>
                  <a:lnTo>
                    <a:pt x="2732" y="807"/>
                  </a:lnTo>
                  <a:lnTo>
                    <a:pt x="3001" y="1031"/>
                  </a:lnTo>
                  <a:lnTo>
                    <a:pt x="3247" y="1300"/>
                  </a:lnTo>
                  <a:lnTo>
                    <a:pt x="3337" y="1434"/>
                  </a:lnTo>
                  <a:lnTo>
                    <a:pt x="3427" y="1591"/>
                  </a:lnTo>
                  <a:lnTo>
                    <a:pt x="3494" y="1747"/>
                  </a:lnTo>
                  <a:lnTo>
                    <a:pt x="3561" y="1882"/>
                  </a:lnTo>
                  <a:lnTo>
                    <a:pt x="3606" y="2039"/>
                  </a:lnTo>
                  <a:lnTo>
                    <a:pt x="3628" y="2173"/>
                  </a:lnTo>
                  <a:lnTo>
                    <a:pt x="3628" y="2307"/>
                  </a:lnTo>
                  <a:lnTo>
                    <a:pt x="3628" y="2442"/>
                  </a:lnTo>
                  <a:lnTo>
                    <a:pt x="3606" y="2576"/>
                  </a:lnTo>
                  <a:lnTo>
                    <a:pt x="3583" y="2688"/>
                  </a:lnTo>
                  <a:lnTo>
                    <a:pt x="3516" y="2800"/>
                  </a:lnTo>
                  <a:lnTo>
                    <a:pt x="3449" y="2912"/>
                  </a:lnTo>
                  <a:lnTo>
                    <a:pt x="3382" y="3001"/>
                  </a:lnTo>
                  <a:lnTo>
                    <a:pt x="3292" y="3069"/>
                  </a:lnTo>
                  <a:lnTo>
                    <a:pt x="3180" y="3136"/>
                  </a:lnTo>
                  <a:lnTo>
                    <a:pt x="3068" y="3203"/>
                  </a:lnTo>
                  <a:lnTo>
                    <a:pt x="2956" y="3248"/>
                  </a:lnTo>
                  <a:lnTo>
                    <a:pt x="2822" y="3270"/>
                  </a:lnTo>
                  <a:lnTo>
                    <a:pt x="2688" y="3293"/>
                  </a:lnTo>
                  <a:lnTo>
                    <a:pt x="2352" y="3293"/>
                  </a:lnTo>
                  <a:lnTo>
                    <a:pt x="2195" y="3270"/>
                  </a:lnTo>
                  <a:lnTo>
                    <a:pt x="2038" y="3225"/>
                  </a:lnTo>
                  <a:lnTo>
                    <a:pt x="1859" y="3181"/>
                  </a:lnTo>
                  <a:lnTo>
                    <a:pt x="1546" y="3024"/>
                  </a:lnTo>
                  <a:lnTo>
                    <a:pt x="1232" y="2822"/>
                  </a:lnTo>
                  <a:lnTo>
                    <a:pt x="941" y="2576"/>
                  </a:lnTo>
                  <a:lnTo>
                    <a:pt x="717" y="2330"/>
                  </a:lnTo>
                  <a:lnTo>
                    <a:pt x="605" y="2173"/>
                  </a:lnTo>
                  <a:lnTo>
                    <a:pt x="516" y="2039"/>
                  </a:lnTo>
                  <a:lnTo>
                    <a:pt x="448" y="1882"/>
                  </a:lnTo>
                  <a:lnTo>
                    <a:pt x="404" y="1725"/>
                  </a:lnTo>
                  <a:lnTo>
                    <a:pt x="359" y="1591"/>
                  </a:lnTo>
                  <a:lnTo>
                    <a:pt x="336" y="1434"/>
                  </a:lnTo>
                  <a:lnTo>
                    <a:pt x="314" y="1300"/>
                  </a:lnTo>
                  <a:lnTo>
                    <a:pt x="314" y="1188"/>
                  </a:lnTo>
                  <a:lnTo>
                    <a:pt x="336" y="1053"/>
                  </a:lnTo>
                  <a:lnTo>
                    <a:pt x="381" y="941"/>
                  </a:lnTo>
                  <a:lnTo>
                    <a:pt x="426" y="829"/>
                  </a:lnTo>
                  <a:lnTo>
                    <a:pt x="493" y="717"/>
                  </a:lnTo>
                  <a:lnTo>
                    <a:pt x="583" y="628"/>
                  </a:lnTo>
                  <a:lnTo>
                    <a:pt x="650" y="538"/>
                  </a:lnTo>
                  <a:lnTo>
                    <a:pt x="762" y="471"/>
                  </a:lnTo>
                  <a:lnTo>
                    <a:pt x="874" y="426"/>
                  </a:lnTo>
                  <a:lnTo>
                    <a:pt x="986" y="382"/>
                  </a:lnTo>
                  <a:lnTo>
                    <a:pt x="1120" y="359"/>
                  </a:lnTo>
                  <a:lnTo>
                    <a:pt x="1254" y="337"/>
                  </a:lnTo>
                  <a:lnTo>
                    <a:pt x="1389" y="314"/>
                  </a:lnTo>
                  <a:close/>
                  <a:moveTo>
                    <a:pt x="1232" y="1"/>
                  </a:moveTo>
                  <a:lnTo>
                    <a:pt x="1053" y="23"/>
                  </a:lnTo>
                  <a:lnTo>
                    <a:pt x="896" y="68"/>
                  </a:lnTo>
                  <a:lnTo>
                    <a:pt x="739" y="135"/>
                  </a:lnTo>
                  <a:lnTo>
                    <a:pt x="583" y="202"/>
                  </a:lnTo>
                  <a:lnTo>
                    <a:pt x="448" y="292"/>
                  </a:lnTo>
                  <a:lnTo>
                    <a:pt x="336" y="404"/>
                  </a:lnTo>
                  <a:lnTo>
                    <a:pt x="224" y="538"/>
                  </a:lnTo>
                  <a:lnTo>
                    <a:pt x="157" y="673"/>
                  </a:lnTo>
                  <a:lnTo>
                    <a:pt x="90" y="807"/>
                  </a:lnTo>
                  <a:lnTo>
                    <a:pt x="23" y="964"/>
                  </a:lnTo>
                  <a:lnTo>
                    <a:pt x="1" y="1120"/>
                  </a:lnTo>
                  <a:lnTo>
                    <a:pt x="1" y="1300"/>
                  </a:lnTo>
                  <a:lnTo>
                    <a:pt x="1" y="1479"/>
                  </a:lnTo>
                  <a:lnTo>
                    <a:pt x="45" y="1658"/>
                  </a:lnTo>
                  <a:lnTo>
                    <a:pt x="90" y="1837"/>
                  </a:lnTo>
                  <a:lnTo>
                    <a:pt x="157" y="2016"/>
                  </a:lnTo>
                  <a:lnTo>
                    <a:pt x="247" y="2173"/>
                  </a:lnTo>
                  <a:lnTo>
                    <a:pt x="336" y="2352"/>
                  </a:lnTo>
                  <a:lnTo>
                    <a:pt x="448" y="2509"/>
                  </a:lnTo>
                  <a:lnTo>
                    <a:pt x="583" y="2666"/>
                  </a:lnTo>
                  <a:lnTo>
                    <a:pt x="717" y="2822"/>
                  </a:lnTo>
                  <a:lnTo>
                    <a:pt x="874" y="2957"/>
                  </a:lnTo>
                  <a:lnTo>
                    <a:pt x="1031" y="3091"/>
                  </a:lnTo>
                  <a:lnTo>
                    <a:pt x="1210" y="3203"/>
                  </a:lnTo>
                  <a:lnTo>
                    <a:pt x="1389" y="3315"/>
                  </a:lnTo>
                  <a:lnTo>
                    <a:pt x="1568" y="3405"/>
                  </a:lnTo>
                  <a:lnTo>
                    <a:pt x="1770" y="3472"/>
                  </a:lnTo>
                  <a:lnTo>
                    <a:pt x="1949" y="3539"/>
                  </a:lnTo>
                  <a:lnTo>
                    <a:pt x="2150" y="3584"/>
                  </a:lnTo>
                  <a:lnTo>
                    <a:pt x="2329" y="3606"/>
                  </a:lnTo>
                  <a:lnTo>
                    <a:pt x="2508" y="3628"/>
                  </a:lnTo>
                  <a:lnTo>
                    <a:pt x="2553" y="3628"/>
                  </a:lnTo>
                  <a:lnTo>
                    <a:pt x="2732" y="3606"/>
                  </a:lnTo>
                  <a:lnTo>
                    <a:pt x="2912" y="3584"/>
                  </a:lnTo>
                  <a:lnTo>
                    <a:pt x="3068" y="3539"/>
                  </a:lnTo>
                  <a:lnTo>
                    <a:pt x="3225" y="3494"/>
                  </a:lnTo>
                  <a:lnTo>
                    <a:pt x="3382" y="3405"/>
                  </a:lnTo>
                  <a:lnTo>
                    <a:pt x="3494" y="3315"/>
                  </a:lnTo>
                  <a:lnTo>
                    <a:pt x="3628" y="3203"/>
                  </a:lnTo>
                  <a:lnTo>
                    <a:pt x="3718" y="3091"/>
                  </a:lnTo>
                  <a:lnTo>
                    <a:pt x="3807" y="2957"/>
                  </a:lnTo>
                  <a:lnTo>
                    <a:pt x="3874" y="2822"/>
                  </a:lnTo>
                  <a:lnTo>
                    <a:pt x="3919" y="2666"/>
                  </a:lnTo>
                  <a:lnTo>
                    <a:pt x="3942" y="2486"/>
                  </a:lnTo>
                  <a:lnTo>
                    <a:pt x="3964" y="2330"/>
                  </a:lnTo>
                  <a:lnTo>
                    <a:pt x="3942" y="2151"/>
                  </a:lnTo>
                  <a:lnTo>
                    <a:pt x="3919" y="1971"/>
                  </a:lnTo>
                  <a:lnTo>
                    <a:pt x="3874" y="1792"/>
                  </a:lnTo>
                  <a:lnTo>
                    <a:pt x="3807" y="1613"/>
                  </a:lnTo>
                  <a:lnTo>
                    <a:pt x="3718" y="1434"/>
                  </a:lnTo>
                  <a:lnTo>
                    <a:pt x="3628" y="1277"/>
                  </a:lnTo>
                  <a:lnTo>
                    <a:pt x="3494" y="1120"/>
                  </a:lnTo>
                  <a:lnTo>
                    <a:pt x="3382" y="964"/>
                  </a:lnTo>
                  <a:lnTo>
                    <a:pt x="3225" y="807"/>
                  </a:lnTo>
                  <a:lnTo>
                    <a:pt x="3091" y="673"/>
                  </a:lnTo>
                  <a:lnTo>
                    <a:pt x="2912" y="538"/>
                  </a:lnTo>
                  <a:lnTo>
                    <a:pt x="2732" y="426"/>
                  </a:lnTo>
                  <a:lnTo>
                    <a:pt x="2553" y="314"/>
                  </a:lnTo>
                  <a:lnTo>
                    <a:pt x="2374" y="225"/>
                  </a:lnTo>
                  <a:lnTo>
                    <a:pt x="2195" y="158"/>
                  </a:lnTo>
                  <a:lnTo>
                    <a:pt x="1993" y="90"/>
                  </a:lnTo>
                  <a:lnTo>
                    <a:pt x="1814" y="46"/>
                  </a:lnTo>
                  <a:lnTo>
                    <a:pt x="1613" y="23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68"/>
            <p:cNvSpPr/>
            <p:nvPr/>
          </p:nvSpPr>
          <p:spPr>
            <a:xfrm rot="506957" flipH="1">
              <a:off x="-1487646" y="2426566"/>
              <a:ext cx="56902" cy="75481"/>
            </a:xfrm>
            <a:custGeom>
              <a:avLst/>
              <a:gdLst/>
              <a:ahLst/>
              <a:cxnLst/>
              <a:rect l="l" t="t" r="r" b="b"/>
              <a:pathLst>
                <a:path w="3225" h="4278" extrusionOk="0">
                  <a:moveTo>
                    <a:pt x="3046" y="0"/>
                  </a:moveTo>
                  <a:lnTo>
                    <a:pt x="2978" y="23"/>
                  </a:lnTo>
                  <a:lnTo>
                    <a:pt x="2934" y="68"/>
                  </a:lnTo>
                  <a:lnTo>
                    <a:pt x="23" y="4009"/>
                  </a:lnTo>
                  <a:lnTo>
                    <a:pt x="0" y="4076"/>
                  </a:lnTo>
                  <a:lnTo>
                    <a:pt x="0" y="4143"/>
                  </a:lnTo>
                  <a:lnTo>
                    <a:pt x="23" y="4188"/>
                  </a:lnTo>
                  <a:lnTo>
                    <a:pt x="67" y="4255"/>
                  </a:lnTo>
                  <a:lnTo>
                    <a:pt x="112" y="4277"/>
                  </a:lnTo>
                  <a:lnTo>
                    <a:pt x="157" y="4277"/>
                  </a:lnTo>
                  <a:lnTo>
                    <a:pt x="224" y="4255"/>
                  </a:lnTo>
                  <a:lnTo>
                    <a:pt x="291" y="4210"/>
                  </a:lnTo>
                  <a:lnTo>
                    <a:pt x="3202" y="269"/>
                  </a:lnTo>
                  <a:lnTo>
                    <a:pt x="3225" y="202"/>
                  </a:lnTo>
                  <a:lnTo>
                    <a:pt x="3225" y="135"/>
                  </a:lnTo>
                  <a:lnTo>
                    <a:pt x="3202" y="90"/>
                  </a:lnTo>
                  <a:lnTo>
                    <a:pt x="3158" y="45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68"/>
            <p:cNvSpPr/>
            <p:nvPr/>
          </p:nvSpPr>
          <p:spPr>
            <a:xfrm rot="506957" flipH="1">
              <a:off x="-1297686" y="2295790"/>
              <a:ext cx="56514" cy="75869"/>
            </a:xfrm>
            <a:custGeom>
              <a:avLst/>
              <a:gdLst/>
              <a:ahLst/>
              <a:cxnLst/>
              <a:rect l="l" t="t" r="r" b="b"/>
              <a:pathLst>
                <a:path w="3203" h="4300" extrusionOk="0">
                  <a:moveTo>
                    <a:pt x="1567" y="336"/>
                  </a:moveTo>
                  <a:lnTo>
                    <a:pt x="1702" y="358"/>
                  </a:lnTo>
                  <a:lnTo>
                    <a:pt x="1814" y="403"/>
                  </a:lnTo>
                  <a:lnTo>
                    <a:pt x="1948" y="470"/>
                  </a:lnTo>
                  <a:lnTo>
                    <a:pt x="2060" y="538"/>
                  </a:lnTo>
                  <a:lnTo>
                    <a:pt x="2172" y="627"/>
                  </a:lnTo>
                  <a:lnTo>
                    <a:pt x="2284" y="739"/>
                  </a:lnTo>
                  <a:lnTo>
                    <a:pt x="2463" y="985"/>
                  </a:lnTo>
                  <a:lnTo>
                    <a:pt x="2642" y="1276"/>
                  </a:lnTo>
                  <a:lnTo>
                    <a:pt x="2754" y="1612"/>
                  </a:lnTo>
                  <a:lnTo>
                    <a:pt x="2844" y="1971"/>
                  </a:lnTo>
                  <a:lnTo>
                    <a:pt x="2866" y="2329"/>
                  </a:lnTo>
                  <a:lnTo>
                    <a:pt x="2844" y="2687"/>
                  </a:lnTo>
                  <a:lnTo>
                    <a:pt x="2821" y="2866"/>
                  </a:lnTo>
                  <a:lnTo>
                    <a:pt x="2777" y="3023"/>
                  </a:lnTo>
                  <a:lnTo>
                    <a:pt x="2732" y="3180"/>
                  </a:lnTo>
                  <a:lnTo>
                    <a:pt x="2665" y="3337"/>
                  </a:lnTo>
                  <a:lnTo>
                    <a:pt x="2575" y="3471"/>
                  </a:lnTo>
                  <a:lnTo>
                    <a:pt x="2508" y="3583"/>
                  </a:lnTo>
                  <a:lnTo>
                    <a:pt x="2418" y="3695"/>
                  </a:lnTo>
                  <a:lnTo>
                    <a:pt x="2306" y="3784"/>
                  </a:lnTo>
                  <a:lnTo>
                    <a:pt x="2217" y="3852"/>
                  </a:lnTo>
                  <a:lnTo>
                    <a:pt x="2105" y="3896"/>
                  </a:lnTo>
                  <a:lnTo>
                    <a:pt x="1993" y="3941"/>
                  </a:lnTo>
                  <a:lnTo>
                    <a:pt x="1881" y="3986"/>
                  </a:lnTo>
                  <a:lnTo>
                    <a:pt x="1635" y="3986"/>
                  </a:lnTo>
                  <a:lnTo>
                    <a:pt x="1500" y="3964"/>
                  </a:lnTo>
                  <a:lnTo>
                    <a:pt x="1388" y="3919"/>
                  </a:lnTo>
                  <a:lnTo>
                    <a:pt x="1276" y="3852"/>
                  </a:lnTo>
                  <a:lnTo>
                    <a:pt x="1142" y="3784"/>
                  </a:lnTo>
                  <a:lnTo>
                    <a:pt x="1030" y="3695"/>
                  </a:lnTo>
                  <a:lnTo>
                    <a:pt x="940" y="3605"/>
                  </a:lnTo>
                  <a:lnTo>
                    <a:pt x="829" y="3471"/>
                  </a:lnTo>
                  <a:lnTo>
                    <a:pt x="717" y="3337"/>
                  </a:lnTo>
                  <a:lnTo>
                    <a:pt x="627" y="3202"/>
                  </a:lnTo>
                  <a:lnTo>
                    <a:pt x="560" y="3046"/>
                  </a:lnTo>
                  <a:lnTo>
                    <a:pt x="425" y="2710"/>
                  </a:lnTo>
                  <a:lnTo>
                    <a:pt x="358" y="2351"/>
                  </a:lnTo>
                  <a:lnTo>
                    <a:pt x="313" y="1971"/>
                  </a:lnTo>
                  <a:lnTo>
                    <a:pt x="336" y="1612"/>
                  </a:lnTo>
                  <a:lnTo>
                    <a:pt x="381" y="1456"/>
                  </a:lnTo>
                  <a:lnTo>
                    <a:pt x="403" y="1276"/>
                  </a:lnTo>
                  <a:lnTo>
                    <a:pt x="470" y="1120"/>
                  </a:lnTo>
                  <a:lnTo>
                    <a:pt x="537" y="985"/>
                  </a:lnTo>
                  <a:lnTo>
                    <a:pt x="605" y="851"/>
                  </a:lnTo>
                  <a:lnTo>
                    <a:pt x="694" y="739"/>
                  </a:lnTo>
                  <a:lnTo>
                    <a:pt x="784" y="627"/>
                  </a:lnTo>
                  <a:lnTo>
                    <a:pt x="873" y="538"/>
                  </a:lnTo>
                  <a:lnTo>
                    <a:pt x="985" y="470"/>
                  </a:lnTo>
                  <a:lnTo>
                    <a:pt x="1075" y="403"/>
                  </a:lnTo>
                  <a:lnTo>
                    <a:pt x="1209" y="358"/>
                  </a:lnTo>
                  <a:lnTo>
                    <a:pt x="1321" y="336"/>
                  </a:lnTo>
                  <a:close/>
                  <a:moveTo>
                    <a:pt x="1433" y="0"/>
                  </a:moveTo>
                  <a:lnTo>
                    <a:pt x="1276" y="23"/>
                  </a:lnTo>
                  <a:lnTo>
                    <a:pt x="1120" y="45"/>
                  </a:lnTo>
                  <a:lnTo>
                    <a:pt x="963" y="112"/>
                  </a:lnTo>
                  <a:lnTo>
                    <a:pt x="829" y="179"/>
                  </a:lnTo>
                  <a:lnTo>
                    <a:pt x="694" y="269"/>
                  </a:lnTo>
                  <a:lnTo>
                    <a:pt x="560" y="381"/>
                  </a:lnTo>
                  <a:lnTo>
                    <a:pt x="448" y="515"/>
                  </a:lnTo>
                  <a:lnTo>
                    <a:pt x="336" y="672"/>
                  </a:lnTo>
                  <a:lnTo>
                    <a:pt x="246" y="829"/>
                  </a:lnTo>
                  <a:lnTo>
                    <a:pt x="179" y="1008"/>
                  </a:lnTo>
                  <a:lnTo>
                    <a:pt x="112" y="1187"/>
                  </a:lnTo>
                  <a:lnTo>
                    <a:pt x="67" y="1366"/>
                  </a:lnTo>
                  <a:lnTo>
                    <a:pt x="22" y="1568"/>
                  </a:lnTo>
                  <a:lnTo>
                    <a:pt x="0" y="1769"/>
                  </a:lnTo>
                  <a:lnTo>
                    <a:pt x="0" y="1971"/>
                  </a:lnTo>
                  <a:lnTo>
                    <a:pt x="0" y="2195"/>
                  </a:lnTo>
                  <a:lnTo>
                    <a:pt x="22" y="2396"/>
                  </a:lnTo>
                  <a:lnTo>
                    <a:pt x="67" y="2598"/>
                  </a:lnTo>
                  <a:lnTo>
                    <a:pt x="112" y="2799"/>
                  </a:lnTo>
                  <a:lnTo>
                    <a:pt x="179" y="3001"/>
                  </a:lnTo>
                  <a:lnTo>
                    <a:pt x="269" y="3180"/>
                  </a:lnTo>
                  <a:lnTo>
                    <a:pt x="358" y="3359"/>
                  </a:lnTo>
                  <a:lnTo>
                    <a:pt x="470" y="3516"/>
                  </a:lnTo>
                  <a:lnTo>
                    <a:pt x="582" y="3673"/>
                  </a:lnTo>
                  <a:lnTo>
                    <a:pt x="694" y="3829"/>
                  </a:lnTo>
                  <a:lnTo>
                    <a:pt x="806" y="3941"/>
                  </a:lnTo>
                  <a:lnTo>
                    <a:pt x="940" y="4031"/>
                  </a:lnTo>
                  <a:lnTo>
                    <a:pt x="1075" y="4120"/>
                  </a:lnTo>
                  <a:lnTo>
                    <a:pt x="1187" y="4188"/>
                  </a:lnTo>
                  <a:lnTo>
                    <a:pt x="1321" y="4232"/>
                  </a:lnTo>
                  <a:lnTo>
                    <a:pt x="1456" y="4277"/>
                  </a:lnTo>
                  <a:lnTo>
                    <a:pt x="1590" y="4299"/>
                  </a:lnTo>
                  <a:lnTo>
                    <a:pt x="1926" y="4299"/>
                  </a:lnTo>
                  <a:lnTo>
                    <a:pt x="2083" y="4255"/>
                  </a:lnTo>
                  <a:lnTo>
                    <a:pt x="2217" y="4210"/>
                  </a:lnTo>
                  <a:lnTo>
                    <a:pt x="2374" y="4120"/>
                  </a:lnTo>
                  <a:lnTo>
                    <a:pt x="2508" y="4031"/>
                  </a:lnTo>
                  <a:lnTo>
                    <a:pt x="2620" y="3919"/>
                  </a:lnTo>
                  <a:lnTo>
                    <a:pt x="2754" y="3784"/>
                  </a:lnTo>
                  <a:lnTo>
                    <a:pt x="2844" y="3650"/>
                  </a:lnTo>
                  <a:lnTo>
                    <a:pt x="2933" y="3471"/>
                  </a:lnTo>
                  <a:lnTo>
                    <a:pt x="3023" y="3314"/>
                  </a:lnTo>
                  <a:lnTo>
                    <a:pt x="3090" y="3135"/>
                  </a:lnTo>
                  <a:lnTo>
                    <a:pt x="3135" y="2934"/>
                  </a:lnTo>
                  <a:lnTo>
                    <a:pt x="3157" y="2732"/>
                  </a:lnTo>
                  <a:lnTo>
                    <a:pt x="3180" y="2553"/>
                  </a:lnTo>
                  <a:lnTo>
                    <a:pt x="3202" y="2329"/>
                  </a:lnTo>
                  <a:lnTo>
                    <a:pt x="3180" y="2127"/>
                  </a:lnTo>
                  <a:lnTo>
                    <a:pt x="3157" y="1926"/>
                  </a:lnTo>
                  <a:lnTo>
                    <a:pt x="3113" y="1702"/>
                  </a:lnTo>
                  <a:lnTo>
                    <a:pt x="3068" y="1500"/>
                  </a:lnTo>
                  <a:lnTo>
                    <a:pt x="3001" y="1299"/>
                  </a:lnTo>
                  <a:lnTo>
                    <a:pt x="2911" y="1097"/>
                  </a:lnTo>
                  <a:lnTo>
                    <a:pt x="2821" y="918"/>
                  </a:lnTo>
                  <a:lnTo>
                    <a:pt x="2709" y="761"/>
                  </a:lnTo>
                  <a:lnTo>
                    <a:pt x="2598" y="605"/>
                  </a:lnTo>
                  <a:lnTo>
                    <a:pt x="2463" y="470"/>
                  </a:lnTo>
                  <a:lnTo>
                    <a:pt x="2329" y="358"/>
                  </a:lnTo>
                  <a:lnTo>
                    <a:pt x="2194" y="246"/>
                  </a:lnTo>
                  <a:lnTo>
                    <a:pt x="2060" y="157"/>
                  </a:lnTo>
                  <a:lnTo>
                    <a:pt x="1903" y="90"/>
                  </a:lnTo>
                  <a:lnTo>
                    <a:pt x="1747" y="45"/>
                  </a:lnTo>
                  <a:lnTo>
                    <a:pt x="1590" y="23"/>
                  </a:lnTo>
                  <a:lnTo>
                    <a:pt x="1433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8"/>
            <p:cNvSpPr/>
            <p:nvPr/>
          </p:nvSpPr>
          <p:spPr>
            <a:xfrm rot="506957" flipH="1">
              <a:off x="-1380414" y="2304532"/>
              <a:ext cx="91290" cy="18597"/>
            </a:xfrm>
            <a:custGeom>
              <a:avLst/>
              <a:gdLst/>
              <a:ahLst/>
              <a:cxnLst/>
              <a:rect l="l" t="t" r="r" b="b"/>
              <a:pathLst>
                <a:path w="5174" h="1054" extrusionOk="0">
                  <a:moveTo>
                    <a:pt x="4972" y="1"/>
                  </a:moveTo>
                  <a:lnTo>
                    <a:pt x="135" y="740"/>
                  </a:lnTo>
                  <a:lnTo>
                    <a:pt x="68" y="762"/>
                  </a:lnTo>
                  <a:lnTo>
                    <a:pt x="23" y="807"/>
                  </a:lnTo>
                  <a:lnTo>
                    <a:pt x="1" y="851"/>
                  </a:lnTo>
                  <a:lnTo>
                    <a:pt x="1" y="919"/>
                  </a:lnTo>
                  <a:lnTo>
                    <a:pt x="23" y="963"/>
                  </a:lnTo>
                  <a:lnTo>
                    <a:pt x="46" y="1008"/>
                  </a:lnTo>
                  <a:lnTo>
                    <a:pt x="90" y="1053"/>
                  </a:lnTo>
                  <a:lnTo>
                    <a:pt x="180" y="1053"/>
                  </a:lnTo>
                  <a:lnTo>
                    <a:pt x="5039" y="314"/>
                  </a:lnTo>
                  <a:lnTo>
                    <a:pt x="5084" y="292"/>
                  </a:lnTo>
                  <a:lnTo>
                    <a:pt x="5129" y="247"/>
                  </a:lnTo>
                  <a:lnTo>
                    <a:pt x="5151" y="202"/>
                  </a:lnTo>
                  <a:lnTo>
                    <a:pt x="5174" y="135"/>
                  </a:lnTo>
                  <a:lnTo>
                    <a:pt x="5151" y="68"/>
                  </a:lnTo>
                  <a:lnTo>
                    <a:pt x="5106" y="23"/>
                  </a:lnTo>
                  <a:lnTo>
                    <a:pt x="5039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8"/>
            <p:cNvSpPr/>
            <p:nvPr/>
          </p:nvSpPr>
          <p:spPr>
            <a:xfrm rot="506957" flipH="1">
              <a:off x="-1324516" y="2052224"/>
              <a:ext cx="63624" cy="69941"/>
            </a:xfrm>
            <a:custGeom>
              <a:avLst/>
              <a:gdLst/>
              <a:ahLst/>
              <a:cxnLst/>
              <a:rect l="l" t="t" r="r" b="b"/>
              <a:pathLst>
                <a:path w="3606" h="3964" extrusionOk="0">
                  <a:moveTo>
                    <a:pt x="2486" y="336"/>
                  </a:moveTo>
                  <a:lnTo>
                    <a:pt x="2620" y="381"/>
                  </a:lnTo>
                  <a:lnTo>
                    <a:pt x="2777" y="426"/>
                  </a:lnTo>
                  <a:lnTo>
                    <a:pt x="2889" y="515"/>
                  </a:lnTo>
                  <a:lnTo>
                    <a:pt x="2979" y="582"/>
                  </a:lnTo>
                  <a:lnTo>
                    <a:pt x="3068" y="672"/>
                  </a:lnTo>
                  <a:lnTo>
                    <a:pt x="3135" y="784"/>
                  </a:lnTo>
                  <a:lnTo>
                    <a:pt x="3180" y="896"/>
                  </a:lnTo>
                  <a:lnTo>
                    <a:pt x="3225" y="1008"/>
                  </a:lnTo>
                  <a:lnTo>
                    <a:pt x="3270" y="1142"/>
                  </a:lnTo>
                  <a:lnTo>
                    <a:pt x="3292" y="1299"/>
                  </a:lnTo>
                  <a:lnTo>
                    <a:pt x="3292" y="1433"/>
                  </a:lnTo>
                  <a:lnTo>
                    <a:pt x="3270" y="1612"/>
                  </a:lnTo>
                  <a:lnTo>
                    <a:pt x="3247" y="1769"/>
                  </a:lnTo>
                  <a:lnTo>
                    <a:pt x="3202" y="1926"/>
                  </a:lnTo>
                  <a:lnTo>
                    <a:pt x="3158" y="2105"/>
                  </a:lnTo>
                  <a:lnTo>
                    <a:pt x="3023" y="2419"/>
                  </a:lnTo>
                  <a:lnTo>
                    <a:pt x="2822" y="2732"/>
                  </a:lnTo>
                  <a:lnTo>
                    <a:pt x="2575" y="3023"/>
                  </a:lnTo>
                  <a:lnTo>
                    <a:pt x="2307" y="3247"/>
                  </a:lnTo>
                  <a:lnTo>
                    <a:pt x="2172" y="3359"/>
                  </a:lnTo>
                  <a:lnTo>
                    <a:pt x="2016" y="3449"/>
                  </a:lnTo>
                  <a:lnTo>
                    <a:pt x="1881" y="3516"/>
                  </a:lnTo>
                  <a:lnTo>
                    <a:pt x="1725" y="3561"/>
                  </a:lnTo>
                  <a:lnTo>
                    <a:pt x="1568" y="3605"/>
                  </a:lnTo>
                  <a:lnTo>
                    <a:pt x="1433" y="3628"/>
                  </a:lnTo>
                  <a:lnTo>
                    <a:pt x="1299" y="3650"/>
                  </a:lnTo>
                  <a:lnTo>
                    <a:pt x="1165" y="3650"/>
                  </a:lnTo>
                  <a:lnTo>
                    <a:pt x="1030" y="3628"/>
                  </a:lnTo>
                  <a:lnTo>
                    <a:pt x="918" y="3583"/>
                  </a:lnTo>
                  <a:lnTo>
                    <a:pt x="806" y="3538"/>
                  </a:lnTo>
                  <a:lnTo>
                    <a:pt x="717" y="3471"/>
                  </a:lnTo>
                  <a:lnTo>
                    <a:pt x="627" y="3381"/>
                  </a:lnTo>
                  <a:lnTo>
                    <a:pt x="538" y="3292"/>
                  </a:lnTo>
                  <a:lnTo>
                    <a:pt x="471" y="3202"/>
                  </a:lnTo>
                  <a:lnTo>
                    <a:pt x="403" y="3090"/>
                  </a:lnTo>
                  <a:lnTo>
                    <a:pt x="359" y="2956"/>
                  </a:lnTo>
                  <a:lnTo>
                    <a:pt x="336" y="2822"/>
                  </a:lnTo>
                  <a:lnTo>
                    <a:pt x="314" y="2687"/>
                  </a:lnTo>
                  <a:lnTo>
                    <a:pt x="314" y="2531"/>
                  </a:lnTo>
                  <a:lnTo>
                    <a:pt x="314" y="2374"/>
                  </a:lnTo>
                  <a:lnTo>
                    <a:pt x="359" y="2217"/>
                  </a:lnTo>
                  <a:lnTo>
                    <a:pt x="381" y="2038"/>
                  </a:lnTo>
                  <a:lnTo>
                    <a:pt x="448" y="1881"/>
                  </a:lnTo>
                  <a:lnTo>
                    <a:pt x="583" y="1545"/>
                  </a:lnTo>
                  <a:lnTo>
                    <a:pt x="784" y="1232"/>
                  </a:lnTo>
                  <a:lnTo>
                    <a:pt x="1030" y="963"/>
                  </a:lnTo>
                  <a:lnTo>
                    <a:pt x="1299" y="717"/>
                  </a:lnTo>
                  <a:lnTo>
                    <a:pt x="1433" y="627"/>
                  </a:lnTo>
                  <a:lnTo>
                    <a:pt x="1590" y="538"/>
                  </a:lnTo>
                  <a:lnTo>
                    <a:pt x="1725" y="470"/>
                  </a:lnTo>
                  <a:lnTo>
                    <a:pt x="1881" y="403"/>
                  </a:lnTo>
                  <a:lnTo>
                    <a:pt x="2105" y="358"/>
                  </a:lnTo>
                  <a:lnTo>
                    <a:pt x="2329" y="336"/>
                  </a:lnTo>
                  <a:close/>
                  <a:moveTo>
                    <a:pt x="2307" y="0"/>
                  </a:moveTo>
                  <a:lnTo>
                    <a:pt x="2150" y="23"/>
                  </a:lnTo>
                  <a:lnTo>
                    <a:pt x="1971" y="45"/>
                  </a:lnTo>
                  <a:lnTo>
                    <a:pt x="1792" y="90"/>
                  </a:lnTo>
                  <a:lnTo>
                    <a:pt x="1613" y="157"/>
                  </a:lnTo>
                  <a:lnTo>
                    <a:pt x="1433" y="246"/>
                  </a:lnTo>
                  <a:lnTo>
                    <a:pt x="1277" y="358"/>
                  </a:lnTo>
                  <a:lnTo>
                    <a:pt x="1098" y="470"/>
                  </a:lnTo>
                  <a:lnTo>
                    <a:pt x="941" y="582"/>
                  </a:lnTo>
                  <a:lnTo>
                    <a:pt x="806" y="739"/>
                  </a:lnTo>
                  <a:lnTo>
                    <a:pt x="650" y="896"/>
                  </a:lnTo>
                  <a:lnTo>
                    <a:pt x="538" y="1053"/>
                  </a:lnTo>
                  <a:lnTo>
                    <a:pt x="403" y="1232"/>
                  </a:lnTo>
                  <a:lnTo>
                    <a:pt x="314" y="1411"/>
                  </a:lnTo>
                  <a:lnTo>
                    <a:pt x="202" y="1590"/>
                  </a:lnTo>
                  <a:lnTo>
                    <a:pt x="135" y="1769"/>
                  </a:lnTo>
                  <a:lnTo>
                    <a:pt x="68" y="1971"/>
                  </a:lnTo>
                  <a:lnTo>
                    <a:pt x="23" y="2150"/>
                  </a:lnTo>
                  <a:lnTo>
                    <a:pt x="0" y="2351"/>
                  </a:lnTo>
                  <a:lnTo>
                    <a:pt x="0" y="2531"/>
                  </a:lnTo>
                  <a:lnTo>
                    <a:pt x="0" y="2710"/>
                  </a:lnTo>
                  <a:lnTo>
                    <a:pt x="23" y="2889"/>
                  </a:lnTo>
                  <a:lnTo>
                    <a:pt x="68" y="3068"/>
                  </a:lnTo>
                  <a:lnTo>
                    <a:pt x="112" y="3225"/>
                  </a:lnTo>
                  <a:lnTo>
                    <a:pt x="202" y="3381"/>
                  </a:lnTo>
                  <a:lnTo>
                    <a:pt x="291" y="3516"/>
                  </a:lnTo>
                  <a:lnTo>
                    <a:pt x="403" y="3628"/>
                  </a:lnTo>
                  <a:lnTo>
                    <a:pt x="515" y="3740"/>
                  </a:lnTo>
                  <a:lnTo>
                    <a:pt x="695" y="3829"/>
                  </a:lnTo>
                  <a:lnTo>
                    <a:pt x="874" y="3919"/>
                  </a:lnTo>
                  <a:lnTo>
                    <a:pt x="1075" y="3964"/>
                  </a:lnTo>
                  <a:lnTo>
                    <a:pt x="1277" y="3964"/>
                  </a:lnTo>
                  <a:lnTo>
                    <a:pt x="1545" y="3941"/>
                  </a:lnTo>
                  <a:lnTo>
                    <a:pt x="1814" y="3874"/>
                  </a:lnTo>
                  <a:lnTo>
                    <a:pt x="1993" y="3807"/>
                  </a:lnTo>
                  <a:lnTo>
                    <a:pt x="2172" y="3717"/>
                  </a:lnTo>
                  <a:lnTo>
                    <a:pt x="2329" y="3628"/>
                  </a:lnTo>
                  <a:lnTo>
                    <a:pt x="2508" y="3516"/>
                  </a:lnTo>
                  <a:lnTo>
                    <a:pt x="2665" y="3381"/>
                  </a:lnTo>
                  <a:lnTo>
                    <a:pt x="2799" y="3247"/>
                  </a:lnTo>
                  <a:lnTo>
                    <a:pt x="2934" y="3090"/>
                  </a:lnTo>
                  <a:lnTo>
                    <a:pt x="3068" y="2934"/>
                  </a:lnTo>
                  <a:lnTo>
                    <a:pt x="3202" y="2754"/>
                  </a:lnTo>
                  <a:lnTo>
                    <a:pt x="3292" y="2575"/>
                  </a:lnTo>
                  <a:lnTo>
                    <a:pt x="3382" y="2396"/>
                  </a:lnTo>
                  <a:lnTo>
                    <a:pt x="3471" y="2195"/>
                  </a:lnTo>
                  <a:lnTo>
                    <a:pt x="3516" y="2015"/>
                  </a:lnTo>
                  <a:lnTo>
                    <a:pt x="3561" y="1814"/>
                  </a:lnTo>
                  <a:lnTo>
                    <a:pt x="3606" y="1635"/>
                  </a:lnTo>
                  <a:lnTo>
                    <a:pt x="3606" y="1456"/>
                  </a:lnTo>
                  <a:lnTo>
                    <a:pt x="3606" y="1254"/>
                  </a:lnTo>
                  <a:lnTo>
                    <a:pt x="3583" y="1075"/>
                  </a:lnTo>
                  <a:lnTo>
                    <a:pt x="3538" y="918"/>
                  </a:lnTo>
                  <a:lnTo>
                    <a:pt x="3471" y="739"/>
                  </a:lnTo>
                  <a:lnTo>
                    <a:pt x="3404" y="605"/>
                  </a:lnTo>
                  <a:lnTo>
                    <a:pt x="3314" y="470"/>
                  </a:lnTo>
                  <a:lnTo>
                    <a:pt x="3202" y="358"/>
                  </a:lnTo>
                  <a:lnTo>
                    <a:pt x="3091" y="246"/>
                  </a:lnTo>
                  <a:lnTo>
                    <a:pt x="2956" y="157"/>
                  </a:lnTo>
                  <a:lnTo>
                    <a:pt x="2799" y="90"/>
                  </a:lnTo>
                  <a:lnTo>
                    <a:pt x="2643" y="45"/>
                  </a:lnTo>
                  <a:lnTo>
                    <a:pt x="2486" y="23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8"/>
            <p:cNvSpPr/>
            <p:nvPr/>
          </p:nvSpPr>
          <p:spPr>
            <a:xfrm rot="506957" flipH="1">
              <a:off x="-1390712" y="2090718"/>
              <a:ext cx="75463" cy="56920"/>
            </a:xfrm>
            <a:custGeom>
              <a:avLst/>
              <a:gdLst/>
              <a:ahLst/>
              <a:cxnLst/>
              <a:rect l="l" t="t" r="r" b="b"/>
              <a:pathLst>
                <a:path w="4277" h="3226" extrusionOk="0">
                  <a:moveTo>
                    <a:pt x="134" y="1"/>
                  </a:moveTo>
                  <a:lnTo>
                    <a:pt x="90" y="23"/>
                  </a:lnTo>
                  <a:lnTo>
                    <a:pt x="45" y="68"/>
                  </a:lnTo>
                  <a:lnTo>
                    <a:pt x="0" y="135"/>
                  </a:lnTo>
                  <a:lnTo>
                    <a:pt x="0" y="180"/>
                  </a:lnTo>
                  <a:lnTo>
                    <a:pt x="22" y="247"/>
                  </a:lnTo>
                  <a:lnTo>
                    <a:pt x="67" y="292"/>
                  </a:lnTo>
                  <a:lnTo>
                    <a:pt x="4031" y="3203"/>
                  </a:lnTo>
                  <a:lnTo>
                    <a:pt x="4075" y="3225"/>
                  </a:lnTo>
                  <a:lnTo>
                    <a:pt x="4187" y="3225"/>
                  </a:lnTo>
                  <a:lnTo>
                    <a:pt x="4255" y="3181"/>
                  </a:lnTo>
                  <a:lnTo>
                    <a:pt x="4277" y="3113"/>
                  </a:lnTo>
                  <a:lnTo>
                    <a:pt x="4277" y="3046"/>
                  </a:lnTo>
                  <a:lnTo>
                    <a:pt x="4255" y="3001"/>
                  </a:lnTo>
                  <a:lnTo>
                    <a:pt x="4210" y="2934"/>
                  </a:lnTo>
                  <a:lnTo>
                    <a:pt x="269" y="4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8"/>
            <p:cNvSpPr/>
            <p:nvPr/>
          </p:nvSpPr>
          <p:spPr>
            <a:xfrm rot="506957" flipH="1">
              <a:off x="-1668754" y="1808507"/>
              <a:ext cx="115780" cy="86932"/>
            </a:xfrm>
            <a:custGeom>
              <a:avLst/>
              <a:gdLst/>
              <a:ahLst/>
              <a:cxnLst/>
              <a:rect l="l" t="t" r="r" b="b"/>
              <a:pathLst>
                <a:path w="6562" h="4927" extrusionOk="0">
                  <a:moveTo>
                    <a:pt x="2800" y="313"/>
                  </a:moveTo>
                  <a:lnTo>
                    <a:pt x="3023" y="336"/>
                  </a:lnTo>
                  <a:lnTo>
                    <a:pt x="3270" y="336"/>
                  </a:lnTo>
                  <a:lnTo>
                    <a:pt x="3494" y="381"/>
                  </a:lnTo>
                  <a:lnTo>
                    <a:pt x="3740" y="425"/>
                  </a:lnTo>
                  <a:lnTo>
                    <a:pt x="4053" y="515"/>
                  </a:lnTo>
                  <a:lnTo>
                    <a:pt x="4322" y="605"/>
                  </a:lnTo>
                  <a:lnTo>
                    <a:pt x="4591" y="717"/>
                  </a:lnTo>
                  <a:lnTo>
                    <a:pt x="4837" y="851"/>
                  </a:lnTo>
                  <a:lnTo>
                    <a:pt x="5084" y="1008"/>
                  </a:lnTo>
                  <a:lnTo>
                    <a:pt x="5307" y="1164"/>
                  </a:lnTo>
                  <a:lnTo>
                    <a:pt x="5487" y="1321"/>
                  </a:lnTo>
                  <a:lnTo>
                    <a:pt x="5666" y="1500"/>
                  </a:lnTo>
                  <a:lnTo>
                    <a:pt x="5823" y="1702"/>
                  </a:lnTo>
                  <a:lnTo>
                    <a:pt x="5957" y="1903"/>
                  </a:lnTo>
                  <a:lnTo>
                    <a:pt x="6069" y="2105"/>
                  </a:lnTo>
                  <a:lnTo>
                    <a:pt x="6158" y="2306"/>
                  </a:lnTo>
                  <a:lnTo>
                    <a:pt x="6203" y="2508"/>
                  </a:lnTo>
                  <a:lnTo>
                    <a:pt x="6226" y="2710"/>
                  </a:lnTo>
                  <a:lnTo>
                    <a:pt x="6226" y="2933"/>
                  </a:lnTo>
                  <a:lnTo>
                    <a:pt x="6203" y="3135"/>
                  </a:lnTo>
                  <a:lnTo>
                    <a:pt x="6136" y="3336"/>
                  </a:lnTo>
                  <a:lnTo>
                    <a:pt x="6046" y="3538"/>
                  </a:lnTo>
                  <a:lnTo>
                    <a:pt x="5912" y="3717"/>
                  </a:lnTo>
                  <a:lnTo>
                    <a:pt x="5778" y="3874"/>
                  </a:lnTo>
                  <a:lnTo>
                    <a:pt x="5621" y="4031"/>
                  </a:lnTo>
                  <a:lnTo>
                    <a:pt x="5419" y="4165"/>
                  </a:lnTo>
                  <a:lnTo>
                    <a:pt x="5218" y="4277"/>
                  </a:lnTo>
                  <a:lnTo>
                    <a:pt x="4994" y="4367"/>
                  </a:lnTo>
                  <a:lnTo>
                    <a:pt x="4770" y="4456"/>
                  </a:lnTo>
                  <a:lnTo>
                    <a:pt x="4501" y="4523"/>
                  </a:lnTo>
                  <a:lnTo>
                    <a:pt x="4255" y="4568"/>
                  </a:lnTo>
                  <a:lnTo>
                    <a:pt x="3964" y="4590"/>
                  </a:lnTo>
                  <a:lnTo>
                    <a:pt x="3404" y="4590"/>
                  </a:lnTo>
                  <a:lnTo>
                    <a:pt x="3091" y="4546"/>
                  </a:lnTo>
                  <a:lnTo>
                    <a:pt x="2800" y="4479"/>
                  </a:lnTo>
                  <a:lnTo>
                    <a:pt x="2508" y="4411"/>
                  </a:lnTo>
                  <a:lnTo>
                    <a:pt x="2217" y="4299"/>
                  </a:lnTo>
                  <a:lnTo>
                    <a:pt x="1949" y="4187"/>
                  </a:lnTo>
                  <a:lnTo>
                    <a:pt x="1702" y="4053"/>
                  </a:lnTo>
                  <a:lnTo>
                    <a:pt x="1456" y="3919"/>
                  </a:lnTo>
                  <a:lnTo>
                    <a:pt x="1232" y="3762"/>
                  </a:lnTo>
                  <a:lnTo>
                    <a:pt x="1031" y="3583"/>
                  </a:lnTo>
                  <a:lnTo>
                    <a:pt x="851" y="3381"/>
                  </a:lnTo>
                  <a:lnTo>
                    <a:pt x="695" y="3202"/>
                  </a:lnTo>
                  <a:lnTo>
                    <a:pt x="560" y="3001"/>
                  </a:lnTo>
                  <a:lnTo>
                    <a:pt x="471" y="2799"/>
                  </a:lnTo>
                  <a:lnTo>
                    <a:pt x="381" y="2598"/>
                  </a:lnTo>
                  <a:lnTo>
                    <a:pt x="336" y="2374"/>
                  </a:lnTo>
                  <a:lnTo>
                    <a:pt x="314" y="2172"/>
                  </a:lnTo>
                  <a:lnTo>
                    <a:pt x="314" y="1971"/>
                  </a:lnTo>
                  <a:lnTo>
                    <a:pt x="359" y="1769"/>
                  </a:lnTo>
                  <a:lnTo>
                    <a:pt x="404" y="1612"/>
                  </a:lnTo>
                  <a:lnTo>
                    <a:pt x="471" y="1456"/>
                  </a:lnTo>
                  <a:lnTo>
                    <a:pt x="560" y="1299"/>
                  </a:lnTo>
                  <a:lnTo>
                    <a:pt x="650" y="1164"/>
                  </a:lnTo>
                  <a:lnTo>
                    <a:pt x="762" y="1030"/>
                  </a:lnTo>
                  <a:lnTo>
                    <a:pt x="896" y="918"/>
                  </a:lnTo>
                  <a:lnTo>
                    <a:pt x="1031" y="806"/>
                  </a:lnTo>
                  <a:lnTo>
                    <a:pt x="1187" y="717"/>
                  </a:lnTo>
                  <a:lnTo>
                    <a:pt x="1366" y="627"/>
                  </a:lnTo>
                  <a:lnTo>
                    <a:pt x="1546" y="537"/>
                  </a:lnTo>
                  <a:lnTo>
                    <a:pt x="1725" y="470"/>
                  </a:lnTo>
                  <a:lnTo>
                    <a:pt x="1926" y="425"/>
                  </a:lnTo>
                  <a:lnTo>
                    <a:pt x="2352" y="336"/>
                  </a:lnTo>
                  <a:lnTo>
                    <a:pt x="2800" y="313"/>
                  </a:lnTo>
                  <a:close/>
                  <a:moveTo>
                    <a:pt x="2508" y="0"/>
                  </a:moveTo>
                  <a:lnTo>
                    <a:pt x="2217" y="45"/>
                  </a:lnTo>
                  <a:lnTo>
                    <a:pt x="1926" y="90"/>
                  </a:lnTo>
                  <a:lnTo>
                    <a:pt x="1635" y="179"/>
                  </a:lnTo>
                  <a:lnTo>
                    <a:pt x="1366" y="269"/>
                  </a:lnTo>
                  <a:lnTo>
                    <a:pt x="1120" y="381"/>
                  </a:lnTo>
                  <a:lnTo>
                    <a:pt x="896" y="515"/>
                  </a:lnTo>
                  <a:lnTo>
                    <a:pt x="695" y="672"/>
                  </a:lnTo>
                  <a:lnTo>
                    <a:pt x="515" y="851"/>
                  </a:lnTo>
                  <a:lnTo>
                    <a:pt x="336" y="1030"/>
                  </a:lnTo>
                  <a:lnTo>
                    <a:pt x="224" y="1254"/>
                  </a:lnTo>
                  <a:lnTo>
                    <a:pt x="112" y="1456"/>
                  </a:lnTo>
                  <a:lnTo>
                    <a:pt x="45" y="1702"/>
                  </a:lnTo>
                  <a:lnTo>
                    <a:pt x="0" y="1948"/>
                  </a:lnTo>
                  <a:lnTo>
                    <a:pt x="0" y="2172"/>
                  </a:lnTo>
                  <a:lnTo>
                    <a:pt x="23" y="2418"/>
                  </a:lnTo>
                  <a:lnTo>
                    <a:pt x="68" y="2665"/>
                  </a:lnTo>
                  <a:lnTo>
                    <a:pt x="157" y="2911"/>
                  </a:lnTo>
                  <a:lnTo>
                    <a:pt x="292" y="3135"/>
                  </a:lnTo>
                  <a:lnTo>
                    <a:pt x="426" y="3381"/>
                  </a:lnTo>
                  <a:lnTo>
                    <a:pt x="605" y="3605"/>
                  </a:lnTo>
                  <a:lnTo>
                    <a:pt x="807" y="3807"/>
                  </a:lnTo>
                  <a:lnTo>
                    <a:pt x="1031" y="4008"/>
                  </a:lnTo>
                  <a:lnTo>
                    <a:pt x="1277" y="4187"/>
                  </a:lnTo>
                  <a:lnTo>
                    <a:pt x="1546" y="4344"/>
                  </a:lnTo>
                  <a:lnTo>
                    <a:pt x="1814" y="4479"/>
                  </a:lnTo>
                  <a:lnTo>
                    <a:pt x="2105" y="4613"/>
                  </a:lnTo>
                  <a:lnTo>
                    <a:pt x="2419" y="4702"/>
                  </a:lnTo>
                  <a:lnTo>
                    <a:pt x="2732" y="4792"/>
                  </a:lnTo>
                  <a:lnTo>
                    <a:pt x="2979" y="4859"/>
                  </a:lnTo>
                  <a:lnTo>
                    <a:pt x="3247" y="4882"/>
                  </a:lnTo>
                  <a:lnTo>
                    <a:pt x="3494" y="4904"/>
                  </a:lnTo>
                  <a:lnTo>
                    <a:pt x="3740" y="4926"/>
                  </a:lnTo>
                  <a:lnTo>
                    <a:pt x="4009" y="4904"/>
                  </a:lnTo>
                  <a:lnTo>
                    <a:pt x="4255" y="4882"/>
                  </a:lnTo>
                  <a:lnTo>
                    <a:pt x="4479" y="4859"/>
                  </a:lnTo>
                  <a:lnTo>
                    <a:pt x="4725" y="4792"/>
                  </a:lnTo>
                  <a:lnTo>
                    <a:pt x="4949" y="4725"/>
                  </a:lnTo>
                  <a:lnTo>
                    <a:pt x="5151" y="4658"/>
                  </a:lnTo>
                  <a:lnTo>
                    <a:pt x="5352" y="4568"/>
                  </a:lnTo>
                  <a:lnTo>
                    <a:pt x="5554" y="4456"/>
                  </a:lnTo>
                  <a:lnTo>
                    <a:pt x="5733" y="4344"/>
                  </a:lnTo>
                  <a:lnTo>
                    <a:pt x="5890" y="4210"/>
                  </a:lnTo>
                  <a:lnTo>
                    <a:pt x="6024" y="4075"/>
                  </a:lnTo>
                  <a:lnTo>
                    <a:pt x="6158" y="3919"/>
                  </a:lnTo>
                  <a:lnTo>
                    <a:pt x="6270" y="3762"/>
                  </a:lnTo>
                  <a:lnTo>
                    <a:pt x="6382" y="3583"/>
                  </a:lnTo>
                  <a:lnTo>
                    <a:pt x="6449" y="3404"/>
                  </a:lnTo>
                  <a:lnTo>
                    <a:pt x="6517" y="3225"/>
                  </a:lnTo>
                  <a:lnTo>
                    <a:pt x="6539" y="2978"/>
                  </a:lnTo>
                  <a:lnTo>
                    <a:pt x="6561" y="2732"/>
                  </a:lnTo>
                  <a:lnTo>
                    <a:pt x="6517" y="2486"/>
                  </a:lnTo>
                  <a:lnTo>
                    <a:pt x="6472" y="2239"/>
                  </a:lnTo>
                  <a:lnTo>
                    <a:pt x="6382" y="2015"/>
                  </a:lnTo>
                  <a:lnTo>
                    <a:pt x="6270" y="1769"/>
                  </a:lnTo>
                  <a:lnTo>
                    <a:pt x="6114" y="1545"/>
                  </a:lnTo>
                  <a:lnTo>
                    <a:pt x="5957" y="1344"/>
                  </a:lnTo>
                  <a:lnTo>
                    <a:pt x="5755" y="1142"/>
                  </a:lnTo>
                  <a:lnTo>
                    <a:pt x="5531" y="940"/>
                  </a:lnTo>
                  <a:lnTo>
                    <a:pt x="5285" y="761"/>
                  </a:lnTo>
                  <a:lnTo>
                    <a:pt x="5039" y="605"/>
                  </a:lnTo>
                  <a:lnTo>
                    <a:pt x="4748" y="448"/>
                  </a:lnTo>
                  <a:lnTo>
                    <a:pt x="4457" y="313"/>
                  </a:lnTo>
                  <a:lnTo>
                    <a:pt x="4143" y="202"/>
                  </a:lnTo>
                  <a:lnTo>
                    <a:pt x="3830" y="112"/>
                  </a:lnTo>
                  <a:lnTo>
                    <a:pt x="3494" y="45"/>
                  </a:lnTo>
                  <a:lnTo>
                    <a:pt x="3158" y="22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8"/>
            <p:cNvSpPr/>
            <p:nvPr/>
          </p:nvSpPr>
          <p:spPr>
            <a:xfrm rot="506957" flipH="1">
              <a:off x="-1620042" y="1890039"/>
              <a:ext cx="36770" cy="138700"/>
            </a:xfrm>
            <a:custGeom>
              <a:avLst/>
              <a:gdLst/>
              <a:ahLst/>
              <a:cxnLst/>
              <a:rect l="l" t="t" r="r" b="b"/>
              <a:pathLst>
                <a:path w="2084" h="7861" extrusionOk="0">
                  <a:moveTo>
                    <a:pt x="1904" y="1"/>
                  </a:moveTo>
                  <a:lnTo>
                    <a:pt x="1837" y="23"/>
                  </a:lnTo>
                  <a:lnTo>
                    <a:pt x="1792" y="68"/>
                  </a:lnTo>
                  <a:lnTo>
                    <a:pt x="1770" y="135"/>
                  </a:lnTo>
                  <a:lnTo>
                    <a:pt x="1" y="7659"/>
                  </a:lnTo>
                  <a:lnTo>
                    <a:pt x="1" y="7726"/>
                  </a:lnTo>
                  <a:lnTo>
                    <a:pt x="23" y="7793"/>
                  </a:lnTo>
                  <a:lnTo>
                    <a:pt x="68" y="7838"/>
                  </a:lnTo>
                  <a:lnTo>
                    <a:pt x="135" y="7860"/>
                  </a:lnTo>
                  <a:lnTo>
                    <a:pt x="225" y="7860"/>
                  </a:lnTo>
                  <a:lnTo>
                    <a:pt x="270" y="7838"/>
                  </a:lnTo>
                  <a:lnTo>
                    <a:pt x="292" y="7793"/>
                  </a:lnTo>
                  <a:lnTo>
                    <a:pt x="314" y="7748"/>
                  </a:lnTo>
                  <a:lnTo>
                    <a:pt x="2083" y="202"/>
                  </a:lnTo>
                  <a:lnTo>
                    <a:pt x="2083" y="135"/>
                  </a:lnTo>
                  <a:lnTo>
                    <a:pt x="2061" y="68"/>
                  </a:lnTo>
                  <a:lnTo>
                    <a:pt x="2016" y="23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8"/>
            <p:cNvSpPr/>
            <p:nvPr/>
          </p:nvSpPr>
          <p:spPr>
            <a:xfrm rot="506957" flipH="1">
              <a:off x="-1922344" y="1933148"/>
              <a:ext cx="94837" cy="109463"/>
            </a:xfrm>
            <a:custGeom>
              <a:avLst/>
              <a:gdLst/>
              <a:ahLst/>
              <a:cxnLst/>
              <a:rect l="l" t="t" r="r" b="b"/>
              <a:pathLst>
                <a:path w="5375" h="6204" extrusionOk="0">
                  <a:moveTo>
                    <a:pt x="2128" y="337"/>
                  </a:moveTo>
                  <a:lnTo>
                    <a:pt x="2352" y="382"/>
                  </a:lnTo>
                  <a:lnTo>
                    <a:pt x="2576" y="426"/>
                  </a:lnTo>
                  <a:lnTo>
                    <a:pt x="2800" y="516"/>
                  </a:lnTo>
                  <a:lnTo>
                    <a:pt x="3023" y="628"/>
                  </a:lnTo>
                  <a:lnTo>
                    <a:pt x="3270" y="762"/>
                  </a:lnTo>
                  <a:lnTo>
                    <a:pt x="3494" y="919"/>
                  </a:lnTo>
                  <a:lnTo>
                    <a:pt x="3695" y="1098"/>
                  </a:lnTo>
                  <a:lnTo>
                    <a:pt x="3919" y="1300"/>
                  </a:lnTo>
                  <a:lnTo>
                    <a:pt x="4098" y="1524"/>
                  </a:lnTo>
                  <a:lnTo>
                    <a:pt x="4277" y="1748"/>
                  </a:lnTo>
                  <a:lnTo>
                    <a:pt x="4457" y="1994"/>
                  </a:lnTo>
                  <a:lnTo>
                    <a:pt x="4613" y="2263"/>
                  </a:lnTo>
                  <a:lnTo>
                    <a:pt x="4725" y="2531"/>
                  </a:lnTo>
                  <a:lnTo>
                    <a:pt x="4837" y="2822"/>
                  </a:lnTo>
                  <a:lnTo>
                    <a:pt x="4927" y="3091"/>
                  </a:lnTo>
                  <a:lnTo>
                    <a:pt x="4994" y="3360"/>
                  </a:lnTo>
                  <a:lnTo>
                    <a:pt x="5039" y="3629"/>
                  </a:lnTo>
                  <a:lnTo>
                    <a:pt x="5061" y="3875"/>
                  </a:lnTo>
                  <a:lnTo>
                    <a:pt x="5061" y="4121"/>
                  </a:lnTo>
                  <a:lnTo>
                    <a:pt x="5039" y="4368"/>
                  </a:lnTo>
                  <a:lnTo>
                    <a:pt x="4994" y="4614"/>
                  </a:lnTo>
                  <a:lnTo>
                    <a:pt x="4927" y="4815"/>
                  </a:lnTo>
                  <a:lnTo>
                    <a:pt x="4837" y="5017"/>
                  </a:lnTo>
                  <a:lnTo>
                    <a:pt x="4725" y="5218"/>
                  </a:lnTo>
                  <a:lnTo>
                    <a:pt x="4591" y="5375"/>
                  </a:lnTo>
                  <a:lnTo>
                    <a:pt x="4434" y="5532"/>
                  </a:lnTo>
                  <a:lnTo>
                    <a:pt x="4255" y="5644"/>
                  </a:lnTo>
                  <a:lnTo>
                    <a:pt x="4076" y="5756"/>
                  </a:lnTo>
                  <a:lnTo>
                    <a:pt x="3897" y="5823"/>
                  </a:lnTo>
                  <a:lnTo>
                    <a:pt x="3695" y="5868"/>
                  </a:lnTo>
                  <a:lnTo>
                    <a:pt x="3270" y="5868"/>
                  </a:lnTo>
                  <a:lnTo>
                    <a:pt x="3046" y="5845"/>
                  </a:lnTo>
                  <a:lnTo>
                    <a:pt x="2800" y="5778"/>
                  </a:lnTo>
                  <a:lnTo>
                    <a:pt x="2576" y="5689"/>
                  </a:lnTo>
                  <a:lnTo>
                    <a:pt x="2329" y="5577"/>
                  </a:lnTo>
                  <a:lnTo>
                    <a:pt x="2105" y="5442"/>
                  </a:lnTo>
                  <a:lnTo>
                    <a:pt x="1881" y="5286"/>
                  </a:lnTo>
                  <a:lnTo>
                    <a:pt x="1658" y="5106"/>
                  </a:lnTo>
                  <a:lnTo>
                    <a:pt x="1456" y="4905"/>
                  </a:lnTo>
                  <a:lnTo>
                    <a:pt x="1254" y="4681"/>
                  </a:lnTo>
                  <a:lnTo>
                    <a:pt x="1075" y="4457"/>
                  </a:lnTo>
                  <a:lnTo>
                    <a:pt x="919" y="4211"/>
                  </a:lnTo>
                  <a:lnTo>
                    <a:pt x="762" y="3942"/>
                  </a:lnTo>
                  <a:lnTo>
                    <a:pt x="627" y="3673"/>
                  </a:lnTo>
                  <a:lnTo>
                    <a:pt x="516" y="3382"/>
                  </a:lnTo>
                  <a:lnTo>
                    <a:pt x="448" y="3114"/>
                  </a:lnTo>
                  <a:lnTo>
                    <a:pt x="381" y="2845"/>
                  </a:lnTo>
                  <a:lnTo>
                    <a:pt x="336" y="2576"/>
                  </a:lnTo>
                  <a:lnTo>
                    <a:pt x="314" y="2330"/>
                  </a:lnTo>
                  <a:lnTo>
                    <a:pt x="314" y="2083"/>
                  </a:lnTo>
                  <a:lnTo>
                    <a:pt x="336" y="1837"/>
                  </a:lnTo>
                  <a:lnTo>
                    <a:pt x="381" y="1591"/>
                  </a:lnTo>
                  <a:lnTo>
                    <a:pt x="448" y="1389"/>
                  </a:lnTo>
                  <a:lnTo>
                    <a:pt x="538" y="1188"/>
                  </a:lnTo>
                  <a:lnTo>
                    <a:pt x="650" y="986"/>
                  </a:lnTo>
                  <a:lnTo>
                    <a:pt x="784" y="829"/>
                  </a:lnTo>
                  <a:lnTo>
                    <a:pt x="941" y="673"/>
                  </a:lnTo>
                  <a:lnTo>
                    <a:pt x="1098" y="561"/>
                  </a:lnTo>
                  <a:lnTo>
                    <a:pt x="1299" y="449"/>
                  </a:lnTo>
                  <a:lnTo>
                    <a:pt x="1501" y="382"/>
                  </a:lnTo>
                  <a:lnTo>
                    <a:pt x="1702" y="337"/>
                  </a:lnTo>
                  <a:close/>
                  <a:moveTo>
                    <a:pt x="1859" y="1"/>
                  </a:moveTo>
                  <a:lnTo>
                    <a:pt x="1613" y="23"/>
                  </a:lnTo>
                  <a:lnTo>
                    <a:pt x="1366" y="91"/>
                  </a:lnTo>
                  <a:lnTo>
                    <a:pt x="1143" y="158"/>
                  </a:lnTo>
                  <a:lnTo>
                    <a:pt x="941" y="270"/>
                  </a:lnTo>
                  <a:lnTo>
                    <a:pt x="739" y="426"/>
                  </a:lnTo>
                  <a:lnTo>
                    <a:pt x="560" y="583"/>
                  </a:lnTo>
                  <a:lnTo>
                    <a:pt x="404" y="785"/>
                  </a:lnTo>
                  <a:lnTo>
                    <a:pt x="269" y="986"/>
                  </a:lnTo>
                  <a:lnTo>
                    <a:pt x="180" y="1233"/>
                  </a:lnTo>
                  <a:lnTo>
                    <a:pt x="90" y="1479"/>
                  </a:lnTo>
                  <a:lnTo>
                    <a:pt x="45" y="1725"/>
                  </a:lnTo>
                  <a:lnTo>
                    <a:pt x="0" y="1994"/>
                  </a:lnTo>
                  <a:lnTo>
                    <a:pt x="0" y="2285"/>
                  </a:lnTo>
                  <a:lnTo>
                    <a:pt x="23" y="2576"/>
                  </a:lnTo>
                  <a:lnTo>
                    <a:pt x="45" y="2867"/>
                  </a:lnTo>
                  <a:lnTo>
                    <a:pt x="112" y="3181"/>
                  </a:lnTo>
                  <a:lnTo>
                    <a:pt x="224" y="3472"/>
                  </a:lnTo>
                  <a:lnTo>
                    <a:pt x="336" y="3785"/>
                  </a:lnTo>
                  <a:lnTo>
                    <a:pt x="471" y="4076"/>
                  </a:lnTo>
                  <a:lnTo>
                    <a:pt x="650" y="4368"/>
                  </a:lnTo>
                  <a:lnTo>
                    <a:pt x="829" y="4636"/>
                  </a:lnTo>
                  <a:lnTo>
                    <a:pt x="1031" y="4905"/>
                  </a:lnTo>
                  <a:lnTo>
                    <a:pt x="1232" y="5129"/>
                  </a:lnTo>
                  <a:lnTo>
                    <a:pt x="1456" y="5353"/>
                  </a:lnTo>
                  <a:lnTo>
                    <a:pt x="1702" y="5532"/>
                  </a:lnTo>
                  <a:lnTo>
                    <a:pt x="1926" y="5711"/>
                  </a:lnTo>
                  <a:lnTo>
                    <a:pt x="2195" y="5868"/>
                  </a:lnTo>
                  <a:lnTo>
                    <a:pt x="2441" y="5980"/>
                  </a:lnTo>
                  <a:lnTo>
                    <a:pt x="2710" y="6069"/>
                  </a:lnTo>
                  <a:lnTo>
                    <a:pt x="2956" y="6137"/>
                  </a:lnTo>
                  <a:lnTo>
                    <a:pt x="3203" y="6181"/>
                  </a:lnTo>
                  <a:lnTo>
                    <a:pt x="3449" y="6204"/>
                  </a:lnTo>
                  <a:lnTo>
                    <a:pt x="3718" y="6181"/>
                  </a:lnTo>
                  <a:lnTo>
                    <a:pt x="3964" y="6137"/>
                  </a:lnTo>
                  <a:lnTo>
                    <a:pt x="4210" y="6047"/>
                  </a:lnTo>
                  <a:lnTo>
                    <a:pt x="4434" y="5935"/>
                  </a:lnTo>
                  <a:lnTo>
                    <a:pt x="4636" y="5778"/>
                  </a:lnTo>
                  <a:lnTo>
                    <a:pt x="4815" y="5622"/>
                  </a:lnTo>
                  <a:lnTo>
                    <a:pt x="4972" y="5420"/>
                  </a:lnTo>
                  <a:lnTo>
                    <a:pt x="5084" y="5218"/>
                  </a:lnTo>
                  <a:lnTo>
                    <a:pt x="5196" y="4972"/>
                  </a:lnTo>
                  <a:lnTo>
                    <a:pt x="5285" y="4726"/>
                  </a:lnTo>
                  <a:lnTo>
                    <a:pt x="5330" y="4479"/>
                  </a:lnTo>
                  <a:lnTo>
                    <a:pt x="5375" y="4211"/>
                  </a:lnTo>
                  <a:lnTo>
                    <a:pt x="5375" y="3920"/>
                  </a:lnTo>
                  <a:lnTo>
                    <a:pt x="5352" y="3629"/>
                  </a:lnTo>
                  <a:lnTo>
                    <a:pt x="5308" y="3337"/>
                  </a:lnTo>
                  <a:lnTo>
                    <a:pt x="5240" y="3024"/>
                  </a:lnTo>
                  <a:lnTo>
                    <a:pt x="5151" y="2733"/>
                  </a:lnTo>
                  <a:lnTo>
                    <a:pt x="5039" y="2419"/>
                  </a:lnTo>
                  <a:lnTo>
                    <a:pt x="4904" y="2128"/>
                  </a:lnTo>
                  <a:lnTo>
                    <a:pt x="4725" y="1837"/>
                  </a:lnTo>
                  <a:lnTo>
                    <a:pt x="4546" y="1568"/>
                  </a:lnTo>
                  <a:lnTo>
                    <a:pt x="4345" y="1300"/>
                  </a:lnTo>
                  <a:lnTo>
                    <a:pt x="4143" y="1076"/>
                  </a:lnTo>
                  <a:lnTo>
                    <a:pt x="3919" y="852"/>
                  </a:lnTo>
                  <a:lnTo>
                    <a:pt x="3673" y="673"/>
                  </a:lnTo>
                  <a:lnTo>
                    <a:pt x="3427" y="494"/>
                  </a:lnTo>
                  <a:lnTo>
                    <a:pt x="3180" y="337"/>
                  </a:lnTo>
                  <a:lnTo>
                    <a:pt x="2912" y="225"/>
                  </a:lnTo>
                  <a:lnTo>
                    <a:pt x="2643" y="113"/>
                  </a:lnTo>
                  <a:lnTo>
                    <a:pt x="2374" y="46"/>
                  </a:lnTo>
                  <a:lnTo>
                    <a:pt x="2128" y="23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8"/>
            <p:cNvSpPr/>
            <p:nvPr/>
          </p:nvSpPr>
          <p:spPr>
            <a:xfrm rot="506957" flipH="1">
              <a:off x="-1853467" y="2018720"/>
              <a:ext cx="121691" cy="77845"/>
            </a:xfrm>
            <a:custGeom>
              <a:avLst/>
              <a:gdLst/>
              <a:ahLst/>
              <a:cxnLst/>
              <a:rect l="l" t="t" r="r" b="b"/>
              <a:pathLst>
                <a:path w="6897" h="4412" extrusionOk="0">
                  <a:moveTo>
                    <a:pt x="6718" y="0"/>
                  </a:moveTo>
                  <a:lnTo>
                    <a:pt x="6651" y="23"/>
                  </a:lnTo>
                  <a:lnTo>
                    <a:pt x="67" y="4120"/>
                  </a:lnTo>
                  <a:lnTo>
                    <a:pt x="22" y="4143"/>
                  </a:lnTo>
                  <a:lnTo>
                    <a:pt x="0" y="4210"/>
                  </a:lnTo>
                  <a:lnTo>
                    <a:pt x="0" y="4277"/>
                  </a:lnTo>
                  <a:lnTo>
                    <a:pt x="22" y="4322"/>
                  </a:lnTo>
                  <a:lnTo>
                    <a:pt x="67" y="4389"/>
                  </a:lnTo>
                  <a:lnTo>
                    <a:pt x="157" y="4412"/>
                  </a:lnTo>
                  <a:lnTo>
                    <a:pt x="246" y="4389"/>
                  </a:lnTo>
                  <a:lnTo>
                    <a:pt x="6830" y="291"/>
                  </a:lnTo>
                  <a:lnTo>
                    <a:pt x="6875" y="247"/>
                  </a:lnTo>
                  <a:lnTo>
                    <a:pt x="6897" y="202"/>
                  </a:lnTo>
                  <a:lnTo>
                    <a:pt x="6897" y="135"/>
                  </a:lnTo>
                  <a:lnTo>
                    <a:pt x="6875" y="90"/>
                  </a:lnTo>
                  <a:lnTo>
                    <a:pt x="6830" y="23"/>
                  </a:lnTo>
                  <a:lnTo>
                    <a:pt x="6763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8"/>
            <p:cNvSpPr/>
            <p:nvPr/>
          </p:nvSpPr>
          <p:spPr>
            <a:xfrm rot="506957" flipH="1">
              <a:off x="-2008786" y="2212936"/>
              <a:ext cx="86544" cy="115780"/>
            </a:xfrm>
            <a:custGeom>
              <a:avLst/>
              <a:gdLst/>
              <a:ahLst/>
              <a:cxnLst/>
              <a:rect l="l" t="t" r="r" b="b"/>
              <a:pathLst>
                <a:path w="4905" h="6562" extrusionOk="0">
                  <a:moveTo>
                    <a:pt x="2799" y="314"/>
                  </a:moveTo>
                  <a:lnTo>
                    <a:pt x="2979" y="336"/>
                  </a:lnTo>
                  <a:lnTo>
                    <a:pt x="3135" y="358"/>
                  </a:lnTo>
                  <a:lnTo>
                    <a:pt x="3337" y="426"/>
                  </a:lnTo>
                  <a:lnTo>
                    <a:pt x="3516" y="515"/>
                  </a:lnTo>
                  <a:lnTo>
                    <a:pt x="3695" y="627"/>
                  </a:lnTo>
                  <a:lnTo>
                    <a:pt x="3852" y="761"/>
                  </a:lnTo>
                  <a:lnTo>
                    <a:pt x="4009" y="918"/>
                  </a:lnTo>
                  <a:lnTo>
                    <a:pt x="4143" y="1097"/>
                  </a:lnTo>
                  <a:lnTo>
                    <a:pt x="4255" y="1299"/>
                  </a:lnTo>
                  <a:lnTo>
                    <a:pt x="4367" y="1523"/>
                  </a:lnTo>
                  <a:lnTo>
                    <a:pt x="4456" y="1769"/>
                  </a:lnTo>
                  <a:lnTo>
                    <a:pt x="4524" y="2038"/>
                  </a:lnTo>
                  <a:lnTo>
                    <a:pt x="4568" y="2307"/>
                  </a:lnTo>
                  <a:lnTo>
                    <a:pt x="4591" y="2598"/>
                  </a:lnTo>
                  <a:lnTo>
                    <a:pt x="4591" y="2866"/>
                  </a:lnTo>
                  <a:lnTo>
                    <a:pt x="4568" y="3157"/>
                  </a:lnTo>
                  <a:lnTo>
                    <a:pt x="4546" y="3471"/>
                  </a:lnTo>
                  <a:lnTo>
                    <a:pt x="4479" y="3762"/>
                  </a:lnTo>
                  <a:lnTo>
                    <a:pt x="4389" y="4053"/>
                  </a:lnTo>
                  <a:lnTo>
                    <a:pt x="4300" y="4322"/>
                  </a:lnTo>
                  <a:lnTo>
                    <a:pt x="4188" y="4591"/>
                  </a:lnTo>
                  <a:lnTo>
                    <a:pt x="4053" y="4859"/>
                  </a:lnTo>
                  <a:lnTo>
                    <a:pt x="3919" y="5083"/>
                  </a:lnTo>
                  <a:lnTo>
                    <a:pt x="3740" y="5307"/>
                  </a:lnTo>
                  <a:lnTo>
                    <a:pt x="3561" y="5509"/>
                  </a:lnTo>
                  <a:lnTo>
                    <a:pt x="3382" y="5710"/>
                  </a:lnTo>
                  <a:lnTo>
                    <a:pt x="3180" y="5867"/>
                  </a:lnTo>
                  <a:lnTo>
                    <a:pt x="2979" y="5979"/>
                  </a:lnTo>
                  <a:lnTo>
                    <a:pt x="2777" y="6091"/>
                  </a:lnTo>
                  <a:lnTo>
                    <a:pt x="2575" y="6158"/>
                  </a:lnTo>
                  <a:lnTo>
                    <a:pt x="2374" y="6225"/>
                  </a:lnTo>
                  <a:lnTo>
                    <a:pt x="2172" y="6248"/>
                  </a:lnTo>
                  <a:lnTo>
                    <a:pt x="1971" y="6248"/>
                  </a:lnTo>
                  <a:lnTo>
                    <a:pt x="1769" y="6203"/>
                  </a:lnTo>
                  <a:lnTo>
                    <a:pt x="1568" y="6136"/>
                  </a:lnTo>
                  <a:lnTo>
                    <a:pt x="1389" y="6069"/>
                  </a:lnTo>
                  <a:lnTo>
                    <a:pt x="1210" y="5957"/>
                  </a:lnTo>
                  <a:lnTo>
                    <a:pt x="1053" y="5800"/>
                  </a:lnTo>
                  <a:lnTo>
                    <a:pt x="896" y="5643"/>
                  </a:lnTo>
                  <a:lnTo>
                    <a:pt x="762" y="5464"/>
                  </a:lnTo>
                  <a:lnTo>
                    <a:pt x="650" y="5262"/>
                  </a:lnTo>
                  <a:lnTo>
                    <a:pt x="538" y="5038"/>
                  </a:lnTo>
                  <a:lnTo>
                    <a:pt x="448" y="4792"/>
                  </a:lnTo>
                  <a:lnTo>
                    <a:pt x="381" y="4523"/>
                  </a:lnTo>
                  <a:lnTo>
                    <a:pt x="336" y="4255"/>
                  </a:lnTo>
                  <a:lnTo>
                    <a:pt x="314" y="3986"/>
                  </a:lnTo>
                  <a:lnTo>
                    <a:pt x="314" y="3695"/>
                  </a:lnTo>
                  <a:lnTo>
                    <a:pt x="336" y="3404"/>
                  </a:lnTo>
                  <a:lnTo>
                    <a:pt x="359" y="3113"/>
                  </a:lnTo>
                  <a:lnTo>
                    <a:pt x="426" y="2799"/>
                  </a:lnTo>
                  <a:lnTo>
                    <a:pt x="493" y="2508"/>
                  </a:lnTo>
                  <a:lnTo>
                    <a:pt x="605" y="2239"/>
                  </a:lnTo>
                  <a:lnTo>
                    <a:pt x="717" y="1971"/>
                  </a:lnTo>
                  <a:lnTo>
                    <a:pt x="851" y="1724"/>
                  </a:lnTo>
                  <a:lnTo>
                    <a:pt x="986" y="1478"/>
                  </a:lnTo>
                  <a:lnTo>
                    <a:pt x="1165" y="1254"/>
                  </a:lnTo>
                  <a:lnTo>
                    <a:pt x="1344" y="1053"/>
                  </a:lnTo>
                  <a:lnTo>
                    <a:pt x="1523" y="873"/>
                  </a:lnTo>
                  <a:lnTo>
                    <a:pt x="1680" y="739"/>
                  </a:lnTo>
                  <a:lnTo>
                    <a:pt x="1836" y="627"/>
                  </a:lnTo>
                  <a:lnTo>
                    <a:pt x="1993" y="538"/>
                  </a:lnTo>
                  <a:lnTo>
                    <a:pt x="2150" y="470"/>
                  </a:lnTo>
                  <a:lnTo>
                    <a:pt x="2307" y="403"/>
                  </a:lnTo>
                  <a:lnTo>
                    <a:pt x="2486" y="358"/>
                  </a:lnTo>
                  <a:lnTo>
                    <a:pt x="2643" y="336"/>
                  </a:lnTo>
                  <a:lnTo>
                    <a:pt x="2799" y="314"/>
                  </a:lnTo>
                  <a:close/>
                  <a:moveTo>
                    <a:pt x="2732" y="0"/>
                  </a:moveTo>
                  <a:lnTo>
                    <a:pt x="2486" y="23"/>
                  </a:lnTo>
                  <a:lnTo>
                    <a:pt x="2240" y="90"/>
                  </a:lnTo>
                  <a:lnTo>
                    <a:pt x="1993" y="179"/>
                  </a:lnTo>
                  <a:lnTo>
                    <a:pt x="1769" y="291"/>
                  </a:lnTo>
                  <a:lnTo>
                    <a:pt x="1545" y="448"/>
                  </a:lnTo>
                  <a:lnTo>
                    <a:pt x="1321" y="627"/>
                  </a:lnTo>
                  <a:lnTo>
                    <a:pt x="1098" y="829"/>
                  </a:lnTo>
                  <a:lnTo>
                    <a:pt x="918" y="1053"/>
                  </a:lnTo>
                  <a:lnTo>
                    <a:pt x="739" y="1299"/>
                  </a:lnTo>
                  <a:lnTo>
                    <a:pt x="560" y="1545"/>
                  </a:lnTo>
                  <a:lnTo>
                    <a:pt x="426" y="1814"/>
                  </a:lnTo>
                  <a:lnTo>
                    <a:pt x="291" y="2105"/>
                  </a:lnTo>
                  <a:lnTo>
                    <a:pt x="202" y="2419"/>
                  </a:lnTo>
                  <a:lnTo>
                    <a:pt x="112" y="2732"/>
                  </a:lnTo>
                  <a:lnTo>
                    <a:pt x="45" y="3046"/>
                  </a:lnTo>
                  <a:lnTo>
                    <a:pt x="0" y="3381"/>
                  </a:lnTo>
                  <a:lnTo>
                    <a:pt x="0" y="3695"/>
                  </a:lnTo>
                  <a:lnTo>
                    <a:pt x="0" y="4008"/>
                  </a:lnTo>
                  <a:lnTo>
                    <a:pt x="23" y="4300"/>
                  </a:lnTo>
                  <a:lnTo>
                    <a:pt x="67" y="4591"/>
                  </a:lnTo>
                  <a:lnTo>
                    <a:pt x="157" y="4882"/>
                  </a:lnTo>
                  <a:lnTo>
                    <a:pt x="247" y="5150"/>
                  </a:lnTo>
                  <a:lnTo>
                    <a:pt x="359" y="5419"/>
                  </a:lnTo>
                  <a:lnTo>
                    <a:pt x="515" y="5665"/>
                  </a:lnTo>
                  <a:lnTo>
                    <a:pt x="672" y="5867"/>
                  </a:lnTo>
                  <a:lnTo>
                    <a:pt x="851" y="6046"/>
                  </a:lnTo>
                  <a:lnTo>
                    <a:pt x="1030" y="6225"/>
                  </a:lnTo>
                  <a:lnTo>
                    <a:pt x="1232" y="6337"/>
                  </a:lnTo>
                  <a:lnTo>
                    <a:pt x="1456" y="6449"/>
                  </a:lnTo>
                  <a:lnTo>
                    <a:pt x="1702" y="6516"/>
                  </a:lnTo>
                  <a:lnTo>
                    <a:pt x="1904" y="6561"/>
                  </a:lnTo>
                  <a:lnTo>
                    <a:pt x="2284" y="6561"/>
                  </a:lnTo>
                  <a:lnTo>
                    <a:pt x="2486" y="6516"/>
                  </a:lnTo>
                  <a:lnTo>
                    <a:pt x="2665" y="6472"/>
                  </a:lnTo>
                  <a:lnTo>
                    <a:pt x="2867" y="6404"/>
                  </a:lnTo>
                  <a:lnTo>
                    <a:pt x="3046" y="6315"/>
                  </a:lnTo>
                  <a:lnTo>
                    <a:pt x="3225" y="6203"/>
                  </a:lnTo>
                  <a:lnTo>
                    <a:pt x="3426" y="6091"/>
                  </a:lnTo>
                  <a:lnTo>
                    <a:pt x="3583" y="5934"/>
                  </a:lnTo>
                  <a:lnTo>
                    <a:pt x="3807" y="5733"/>
                  </a:lnTo>
                  <a:lnTo>
                    <a:pt x="3986" y="5509"/>
                  </a:lnTo>
                  <a:lnTo>
                    <a:pt x="4165" y="5285"/>
                  </a:lnTo>
                  <a:lnTo>
                    <a:pt x="4322" y="5016"/>
                  </a:lnTo>
                  <a:lnTo>
                    <a:pt x="4479" y="4747"/>
                  </a:lnTo>
                  <a:lnTo>
                    <a:pt x="4591" y="4456"/>
                  </a:lnTo>
                  <a:lnTo>
                    <a:pt x="4703" y="4143"/>
                  </a:lnTo>
                  <a:lnTo>
                    <a:pt x="4792" y="3829"/>
                  </a:lnTo>
                  <a:lnTo>
                    <a:pt x="4859" y="3516"/>
                  </a:lnTo>
                  <a:lnTo>
                    <a:pt x="4904" y="3202"/>
                  </a:lnTo>
                  <a:lnTo>
                    <a:pt x="4904" y="2866"/>
                  </a:lnTo>
                  <a:lnTo>
                    <a:pt x="4904" y="2575"/>
                  </a:lnTo>
                  <a:lnTo>
                    <a:pt x="4882" y="2262"/>
                  </a:lnTo>
                  <a:lnTo>
                    <a:pt x="4837" y="1971"/>
                  </a:lnTo>
                  <a:lnTo>
                    <a:pt x="4748" y="1680"/>
                  </a:lnTo>
                  <a:lnTo>
                    <a:pt x="4658" y="1411"/>
                  </a:lnTo>
                  <a:lnTo>
                    <a:pt x="4524" y="1142"/>
                  </a:lnTo>
                  <a:lnTo>
                    <a:pt x="4389" y="918"/>
                  </a:lnTo>
                  <a:lnTo>
                    <a:pt x="4232" y="694"/>
                  </a:lnTo>
                  <a:lnTo>
                    <a:pt x="4053" y="515"/>
                  </a:lnTo>
                  <a:lnTo>
                    <a:pt x="3874" y="358"/>
                  </a:lnTo>
                  <a:lnTo>
                    <a:pt x="3673" y="224"/>
                  </a:lnTo>
                  <a:lnTo>
                    <a:pt x="3449" y="112"/>
                  </a:lnTo>
                  <a:lnTo>
                    <a:pt x="3202" y="45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8"/>
            <p:cNvSpPr/>
            <p:nvPr/>
          </p:nvSpPr>
          <p:spPr>
            <a:xfrm rot="506957" flipH="1">
              <a:off x="-1927295" y="2243671"/>
              <a:ext cx="138700" cy="36752"/>
            </a:xfrm>
            <a:custGeom>
              <a:avLst/>
              <a:gdLst/>
              <a:ahLst/>
              <a:cxnLst/>
              <a:rect l="l" t="t" r="r" b="b"/>
              <a:pathLst>
                <a:path w="7861" h="2083" extrusionOk="0">
                  <a:moveTo>
                    <a:pt x="135" y="0"/>
                  </a:moveTo>
                  <a:lnTo>
                    <a:pt x="68" y="22"/>
                  </a:lnTo>
                  <a:lnTo>
                    <a:pt x="23" y="67"/>
                  </a:lnTo>
                  <a:lnTo>
                    <a:pt x="1" y="112"/>
                  </a:lnTo>
                  <a:lnTo>
                    <a:pt x="1" y="179"/>
                  </a:lnTo>
                  <a:lnTo>
                    <a:pt x="23" y="246"/>
                  </a:lnTo>
                  <a:lnTo>
                    <a:pt x="68" y="291"/>
                  </a:lnTo>
                  <a:lnTo>
                    <a:pt x="135" y="314"/>
                  </a:lnTo>
                  <a:lnTo>
                    <a:pt x="7659" y="2083"/>
                  </a:lnTo>
                  <a:lnTo>
                    <a:pt x="7749" y="2083"/>
                  </a:lnTo>
                  <a:lnTo>
                    <a:pt x="7794" y="2038"/>
                  </a:lnTo>
                  <a:lnTo>
                    <a:pt x="7838" y="2015"/>
                  </a:lnTo>
                  <a:lnTo>
                    <a:pt x="7861" y="1948"/>
                  </a:lnTo>
                  <a:lnTo>
                    <a:pt x="7861" y="1903"/>
                  </a:lnTo>
                  <a:lnTo>
                    <a:pt x="7838" y="1836"/>
                  </a:lnTo>
                  <a:lnTo>
                    <a:pt x="7794" y="1791"/>
                  </a:lnTo>
                  <a:lnTo>
                    <a:pt x="7749" y="17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8"/>
            <p:cNvSpPr/>
            <p:nvPr/>
          </p:nvSpPr>
          <p:spPr>
            <a:xfrm rot="506957" flipH="1">
              <a:off x="-1884129" y="2487503"/>
              <a:ext cx="109463" cy="94837"/>
            </a:xfrm>
            <a:custGeom>
              <a:avLst/>
              <a:gdLst/>
              <a:ahLst/>
              <a:cxnLst/>
              <a:rect l="l" t="t" r="r" b="b"/>
              <a:pathLst>
                <a:path w="6204" h="5375" extrusionOk="0">
                  <a:moveTo>
                    <a:pt x="3986" y="314"/>
                  </a:moveTo>
                  <a:lnTo>
                    <a:pt x="4255" y="336"/>
                  </a:lnTo>
                  <a:lnTo>
                    <a:pt x="4501" y="381"/>
                  </a:lnTo>
                  <a:lnTo>
                    <a:pt x="4748" y="426"/>
                  </a:lnTo>
                  <a:lnTo>
                    <a:pt x="4972" y="515"/>
                  </a:lnTo>
                  <a:lnTo>
                    <a:pt x="5173" y="627"/>
                  </a:lnTo>
                  <a:lnTo>
                    <a:pt x="5352" y="762"/>
                  </a:lnTo>
                  <a:lnTo>
                    <a:pt x="5532" y="918"/>
                  </a:lnTo>
                  <a:lnTo>
                    <a:pt x="5666" y="1120"/>
                  </a:lnTo>
                  <a:lnTo>
                    <a:pt x="5755" y="1299"/>
                  </a:lnTo>
                  <a:lnTo>
                    <a:pt x="5823" y="1478"/>
                  </a:lnTo>
                  <a:lnTo>
                    <a:pt x="5867" y="1680"/>
                  </a:lnTo>
                  <a:lnTo>
                    <a:pt x="5890" y="1904"/>
                  </a:lnTo>
                  <a:lnTo>
                    <a:pt x="5867" y="2105"/>
                  </a:lnTo>
                  <a:lnTo>
                    <a:pt x="5845" y="2329"/>
                  </a:lnTo>
                  <a:lnTo>
                    <a:pt x="5778" y="2575"/>
                  </a:lnTo>
                  <a:lnTo>
                    <a:pt x="5688" y="2799"/>
                  </a:lnTo>
                  <a:lnTo>
                    <a:pt x="5576" y="3046"/>
                  </a:lnTo>
                  <a:lnTo>
                    <a:pt x="5442" y="3270"/>
                  </a:lnTo>
                  <a:lnTo>
                    <a:pt x="5285" y="3493"/>
                  </a:lnTo>
                  <a:lnTo>
                    <a:pt x="5106" y="3717"/>
                  </a:lnTo>
                  <a:lnTo>
                    <a:pt x="4905" y="3919"/>
                  </a:lnTo>
                  <a:lnTo>
                    <a:pt x="4681" y="4120"/>
                  </a:lnTo>
                  <a:lnTo>
                    <a:pt x="4457" y="4300"/>
                  </a:lnTo>
                  <a:lnTo>
                    <a:pt x="4210" y="4456"/>
                  </a:lnTo>
                  <a:lnTo>
                    <a:pt x="3942" y="4613"/>
                  </a:lnTo>
                  <a:lnTo>
                    <a:pt x="3673" y="4747"/>
                  </a:lnTo>
                  <a:lnTo>
                    <a:pt x="3404" y="4859"/>
                  </a:lnTo>
                  <a:lnTo>
                    <a:pt x="3136" y="4949"/>
                  </a:lnTo>
                  <a:lnTo>
                    <a:pt x="2867" y="4994"/>
                  </a:lnTo>
                  <a:lnTo>
                    <a:pt x="2598" y="5039"/>
                  </a:lnTo>
                  <a:lnTo>
                    <a:pt x="2329" y="5061"/>
                  </a:lnTo>
                  <a:lnTo>
                    <a:pt x="2083" y="5061"/>
                  </a:lnTo>
                  <a:lnTo>
                    <a:pt x="1837" y="5039"/>
                  </a:lnTo>
                  <a:lnTo>
                    <a:pt x="1613" y="4994"/>
                  </a:lnTo>
                  <a:lnTo>
                    <a:pt x="1389" y="4927"/>
                  </a:lnTo>
                  <a:lnTo>
                    <a:pt x="1187" y="4837"/>
                  </a:lnTo>
                  <a:lnTo>
                    <a:pt x="1008" y="4725"/>
                  </a:lnTo>
                  <a:lnTo>
                    <a:pt x="829" y="4591"/>
                  </a:lnTo>
                  <a:lnTo>
                    <a:pt x="672" y="4456"/>
                  </a:lnTo>
                  <a:lnTo>
                    <a:pt x="560" y="4277"/>
                  </a:lnTo>
                  <a:lnTo>
                    <a:pt x="471" y="4098"/>
                  </a:lnTo>
                  <a:lnTo>
                    <a:pt x="404" y="3897"/>
                  </a:lnTo>
                  <a:lnTo>
                    <a:pt x="359" y="3695"/>
                  </a:lnTo>
                  <a:lnTo>
                    <a:pt x="336" y="3493"/>
                  </a:lnTo>
                  <a:lnTo>
                    <a:pt x="336" y="3270"/>
                  </a:lnTo>
                  <a:lnTo>
                    <a:pt x="381" y="3046"/>
                  </a:lnTo>
                  <a:lnTo>
                    <a:pt x="426" y="2822"/>
                  </a:lnTo>
                  <a:lnTo>
                    <a:pt x="516" y="2598"/>
                  </a:lnTo>
                  <a:lnTo>
                    <a:pt x="628" y="2351"/>
                  </a:lnTo>
                  <a:lnTo>
                    <a:pt x="762" y="2128"/>
                  </a:lnTo>
                  <a:lnTo>
                    <a:pt x="919" y="1881"/>
                  </a:lnTo>
                  <a:lnTo>
                    <a:pt x="1098" y="1680"/>
                  </a:lnTo>
                  <a:lnTo>
                    <a:pt x="1299" y="1478"/>
                  </a:lnTo>
                  <a:lnTo>
                    <a:pt x="1523" y="1277"/>
                  </a:lnTo>
                  <a:lnTo>
                    <a:pt x="1770" y="1097"/>
                  </a:lnTo>
                  <a:lnTo>
                    <a:pt x="2016" y="918"/>
                  </a:lnTo>
                  <a:lnTo>
                    <a:pt x="2262" y="784"/>
                  </a:lnTo>
                  <a:lnTo>
                    <a:pt x="2509" y="672"/>
                  </a:lnTo>
                  <a:lnTo>
                    <a:pt x="2755" y="560"/>
                  </a:lnTo>
                  <a:lnTo>
                    <a:pt x="3001" y="470"/>
                  </a:lnTo>
                  <a:lnTo>
                    <a:pt x="3248" y="403"/>
                  </a:lnTo>
                  <a:lnTo>
                    <a:pt x="3516" y="359"/>
                  </a:lnTo>
                  <a:lnTo>
                    <a:pt x="3740" y="336"/>
                  </a:lnTo>
                  <a:lnTo>
                    <a:pt x="3986" y="314"/>
                  </a:lnTo>
                  <a:close/>
                  <a:moveTo>
                    <a:pt x="3919" y="0"/>
                  </a:moveTo>
                  <a:lnTo>
                    <a:pt x="3628" y="23"/>
                  </a:lnTo>
                  <a:lnTo>
                    <a:pt x="3337" y="67"/>
                  </a:lnTo>
                  <a:lnTo>
                    <a:pt x="3046" y="135"/>
                  </a:lnTo>
                  <a:lnTo>
                    <a:pt x="2732" y="224"/>
                  </a:lnTo>
                  <a:lnTo>
                    <a:pt x="2441" y="336"/>
                  </a:lnTo>
                  <a:lnTo>
                    <a:pt x="2128" y="493"/>
                  </a:lnTo>
                  <a:lnTo>
                    <a:pt x="1837" y="650"/>
                  </a:lnTo>
                  <a:lnTo>
                    <a:pt x="1568" y="829"/>
                  </a:lnTo>
                  <a:lnTo>
                    <a:pt x="1322" y="1030"/>
                  </a:lnTo>
                  <a:lnTo>
                    <a:pt x="1075" y="1232"/>
                  </a:lnTo>
                  <a:lnTo>
                    <a:pt x="874" y="1456"/>
                  </a:lnTo>
                  <a:lnTo>
                    <a:pt x="672" y="1702"/>
                  </a:lnTo>
                  <a:lnTo>
                    <a:pt x="493" y="1948"/>
                  </a:lnTo>
                  <a:lnTo>
                    <a:pt x="336" y="2195"/>
                  </a:lnTo>
                  <a:lnTo>
                    <a:pt x="225" y="2463"/>
                  </a:lnTo>
                  <a:lnTo>
                    <a:pt x="113" y="2732"/>
                  </a:lnTo>
                  <a:lnTo>
                    <a:pt x="45" y="3001"/>
                  </a:lnTo>
                  <a:lnTo>
                    <a:pt x="23" y="3270"/>
                  </a:lnTo>
                  <a:lnTo>
                    <a:pt x="1" y="3516"/>
                  </a:lnTo>
                  <a:lnTo>
                    <a:pt x="23" y="3762"/>
                  </a:lnTo>
                  <a:lnTo>
                    <a:pt x="90" y="4009"/>
                  </a:lnTo>
                  <a:lnTo>
                    <a:pt x="180" y="4232"/>
                  </a:lnTo>
                  <a:lnTo>
                    <a:pt x="292" y="4456"/>
                  </a:lnTo>
                  <a:lnTo>
                    <a:pt x="448" y="4658"/>
                  </a:lnTo>
                  <a:lnTo>
                    <a:pt x="628" y="4859"/>
                  </a:lnTo>
                  <a:lnTo>
                    <a:pt x="852" y="5016"/>
                  </a:lnTo>
                  <a:lnTo>
                    <a:pt x="1098" y="5151"/>
                  </a:lnTo>
                  <a:lnTo>
                    <a:pt x="1344" y="5262"/>
                  </a:lnTo>
                  <a:lnTo>
                    <a:pt x="1635" y="5330"/>
                  </a:lnTo>
                  <a:lnTo>
                    <a:pt x="1926" y="5374"/>
                  </a:lnTo>
                  <a:lnTo>
                    <a:pt x="2486" y="5374"/>
                  </a:lnTo>
                  <a:lnTo>
                    <a:pt x="2755" y="5352"/>
                  </a:lnTo>
                  <a:lnTo>
                    <a:pt x="3024" y="5285"/>
                  </a:lnTo>
                  <a:lnTo>
                    <a:pt x="3292" y="5218"/>
                  </a:lnTo>
                  <a:lnTo>
                    <a:pt x="3561" y="5128"/>
                  </a:lnTo>
                  <a:lnTo>
                    <a:pt x="3830" y="5016"/>
                  </a:lnTo>
                  <a:lnTo>
                    <a:pt x="4098" y="4882"/>
                  </a:lnTo>
                  <a:lnTo>
                    <a:pt x="4367" y="4747"/>
                  </a:lnTo>
                  <a:lnTo>
                    <a:pt x="4636" y="4546"/>
                  </a:lnTo>
                  <a:lnTo>
                    <a:pt x="4905" y="4367"/>
                  </a:lnTo>
                  <a:lnTo>
                    <a:pt x="5128" y="4143"/>
                  </a:lnTo>
                  <a:lnTo>
                    <a:pt x="5352" y="3919"/>
                  </a:lnTo>
                  <a:lnTo>
                    <a:pt x="5554" y="3695"/>
                  </a:lnTo>
                  <a:lnTo>
                    <a:pt x="5711" y="3449"/>
                  </a:lnTo>
                  <a:lnTo>
                    <a:pt x="5867" y="3180"/>
                  </a:lnTo>
                  <a:lnTo>
                    <a:pt x="6002" y="2934"/>
                  </a:lnTo>
                  <a:lnTo>
                    <a:pt x="6091" y="2665"/>
                  </a:lnTo>
                  <a:lnTo>
                    <a:pt x="6159" y="2396"/>
                  </a:lnTo>
                  <a:lnTo>
                    <a:pt x="6203" y="2128"/>
                  </a:lnTo>
                  <a:lnTo>
                    <a:pt x="6203" y="1881"/>
                  </a:lnTo>
                  <a:lnTo>
                    <a:pt x="6181" y="1635"/>
                  </a:lnTo>
                  <a:lnTo>
                    <a:pt x="6136" y="1389"/>
                  </a:lnTo>
                  <a:lnTo>
                    <a:pt x="6047" y="1165"/>
                  </a:lnTo>
                  <a:lnTo>
                    <a:pt x="5935" y="941"/>
                  </a:lnTo>
                  <a:lnTo>
                    <a:pt x="5778" y="739"/>
                  </a:lnTo>
                  <a:lnTo>
                    <a:pt x="5621" y="560"/>
                  </a:lnTo>
                  <a:lnTo>
                    <a:pt x="5420" y="426"/>
                  </a:lnTo>
                  <a:lnTo>
                    <a:pt x="5218" y="291"/>
                  </a:lnTo>
                  <a:lnTo>
                    <a:pt x="4994" y="179"/>
                  </a:lnTo>
                  <a:lnTo>
                    <a:pt x="4748" y="112"/>
                  </a:lnTo>
                  <a:lnTo>
                    <a:pt x="4479" y="45"/>
                  </a:lnTo>
                  <a:lnTo>
                    <a:pt x="4210" y="23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8"/>
            <p:cNvSpPr/>
            <p:nvPr/>
          </p:nvSpPr>
          <p:spPr>
            <a:xfrm rot="506957" flipH="1">
              <a:off x="-1798575" y="2391750"/>
              <a:ext cx="77863" cy="121708"/>
            </a:xfrm>
            <a:custGeom>
              <a:avLst/>
              <a:gdLst/>
              <a:ahLst/>
              <a:cxnLst/>
              <a:rect l="l" t="t" r="r" b="b"/>
              <a:pathLst>
                <a:path w="4413" h="6898" extrusionOk="0">
                  <a:moveTo>
                    <a:pt x="135" y="1"/>
                  </a:moveTo>
                  <a:lnTo>
                    <a:pt x="90" y="23"/>
                  </a:lnTo>
                  <a:lnTo>
                    <a:pt x="46" y="68"/>
                  </a:lnTo>
                  <a:lnTo>
                    <a:pt x="23" y="135"/>
                  </a:lnTo>
                  <a:lnTo>
                    <a:pt x="1" y="180"/>
                  </a:lnTo>
                  <a:lnTo>
                    <a:pt x="23" y="247"/>
                  </a:lnTo>
                  <a:lnTo>
                    <a:pt x="4121" y="6831"/>
                  </a:lnTo>
                  <a:lnTo>
                    <a:pt x="4166" y="6898"/>
                  </a:lnTo>
                  <a:lnTo>
                    <a:pt x="4255" y="6898"/>
                  </a:lnTo>
                  <a:lnTo>
                    <a:pt x="4345" y="6875"/>
                  </a:lnTo>
                  <a:lnTo>
                    <a:pt x="4390" y="6831"/>
                  </a:lnTo>
                  <a:lnTo>
                    <a:pt x="4412" y="6786"/>
                  </a:lnTo>
                  <a:lnTo>
                    <a:pt x="4412" y="6719"/>
                  </a:lnTo>
                  <a:lnTo>
                    <a:pt x="4390" y="6651"/>
                  </a:lnTo>
                  <a:lnTo>
                    <a:pt x="314" y="68"/>
                  </a:lnTo>
                  <a:lnTo>
                    <a:pt x="269" y="23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8"/>
            <p:cNvSpPr/>
            <p:nvPr/>
          </p:nvSpPr>
          <p:spPr>
            <a:xfrm rot="506957" flipH="1">
              <a:off x="-1604387" y="2582233"/>
              <a:ext cx="115780" cy="86932"/>
            </a:xfrm>
            <a:custGeom>
              <a:avLst/>
              <a:gdLst/>
              <a:ahLst/>
              <a:cxnLst/>
              <a:rect l="l" t="t" r="r" b="b"/>
              <a:pathLst>
                <a:path w="6562" h="4927" extrusionOk="0">
                  <a:moveTo>
                    <a:pt x="2799" y="314"/>
                  </a:moveTo>
                  <a:lnTo>
                    <a:pt x="3046" y="336"/>
                  </a:lnTo>
                  <a:lnTo>
                    <a:pt x="3270" y="358"/>
                  </a:lnTo>
                  <a:lnTo>
                    <a:pt x="3516" y="381"/>
                  </a:lnTo>
                  <a:lnTo>
                    <a:pt x="3762" y="426"/>
                  </a:lnTo>
                  <a:lnTo>
                    <a:pt x="4053" y="515"/>
                  </a:lnTo>
                  <a:lnTo>
                    <a:pt x="4322" y="605"/>
                  </a:lnTo>
                  <a:lnTo>
                    <a:pt x="4591" y="717"/>
                  </a:lnTo>
                  <a:lnTo>
                    <a:pt x="4859" y="851"/>
                  </a:lnTo>
                  <a:lnTo>
                    <a:pt x="5083" y="1008"/>
                  </a:lnTo>
                  <a:lnTo>
                    <a:pt x="5307" y="1164"/>
                  </a:lnTo>
                  <a:lnTo>
                    <a:pt x="5509" y="1344"/>
                  </a:lnTo>
                  <a:lnTo>
                    <a:pt x="5710" y="1545"/>
                  </a:lnTo>
                  <a:lnTo>
                    <a:pt x="5867" y="1724"/>
                  </a:lnTo>
                  <a:lnTo>
                    <a:pt x="5979" y="1926"/>
                  </a:lnTo>
                  <a:lnTo>
                    <a:pt x="6091" y="2127"/>
                  </a:lnTo>
                  <a:lnTo>
                    <a:pt x="6158" y="2329"/>
                  </a:lnTo>
                  <a:lnTo>
                    <a:pt x="6225" y="2530"/>
                  </a:lnTo>
                  <a:lnTo>
                    <a:pt x="6248" y="2732"/>
                  </a:lnTo>
                  <a:lnTo>
                    <a:pt x="6248" y="2956"/>
                  </a:lnTo>
                  <a:lnTo>
                    <a:pt x="6203" y="3157"/>
                  </a:lnTo>
                  <a:lnTo>
                    <a:pt x="6136" y="3359"/>
                  </a:lnTo>
                  <a:lnTo>
                    <a:pt x="6046" y="3538"/>
                  </a:lnTo>
                  <a:lnTo>
                    <a:pt x="5934" y="3717"/>
                  </a:lnTo>
                  <a:lnTo>
                    <a:pt x="5800" y="3874"/>
                  </a:lnTo>
                  <a:lnTo>
                    <a:pt x="5621" y="4031"/>
                  </a:lnTo>
                  <a:lnTo>
                    <a:pt x="5442" y="4165"/>
                  </a:lnTo>
                  <a:lnTo>
                    <a:pt x="5240" y="4277"/>
                  </a:lnTo>
                  <a:lnTo>
                    <a:pt x="5016" y="4389"/>
                  </a:lnTo>
                  <a:lnTo>
                    <a:pt x="4770" y="4456"/>
                  </a:lnTo>
                  <a:lnTo>
                    <a:pt x="4523" y="4523"/>
                  </a:lnTo>
                  <a:lnTo>
                    <a:pt x="4255" y="4568"/>
                  </a:lnTo>
                  <a:lnTo>
                    <a:pt x="3986" y="4591"/>
                  </a:lnTo>
                  <a:lnTo>
                    <a:pt x="3404" y="4591"/>
                  </a:lnTo>
                  <a:lnTo>
                    <a:pt x="3113" y="4546"/>
                  </a:lnTo>
                  <a:lnTo>
                    <a:pt x="2799" y="4479"/>
                  </a:lnTo>
                  <a:lnTo>
                    <a:pt x="2508" y="4411"/>
                  </a:lnTo>
                  <a:lnTo>
                    <a:pt x="2239" y="4322"/>
                  </a:lnTo>
                  <a:lnTo>
                    <a:pt x="1971" y="4187"/>
                  </a:lnTo>
                  <a:lnTo>
                    <a:pt x="1724" y="4076"/>
                  </a:lnTo>
                  <a:lnTo>
                    <a:pt x="1478" y="3919"/>
                  </a:lnTo>
                  <a:lnTo>
                    <a:pt x="1254" y="3762"/>
                  </a:lnTo>
                  <a:lnTo>
                    <a:pt x="1053" y="3583"/>
                  </a:lnTo>
                  <a:lnTo>
                    <a:pt x="874" y="3381"/>
                  </a:lnTo>
                  <a:lnTo>
                    <a:pt x="717" y="3202"/>
                  </a:lnTo>
                  <a:lnTo>
                    <a:pt x="582" y="3001"/>
                  </a:lnTo>
                  <a:lnTo>
                    <a:pt x="470" y="2799"/>
                  </a:lnTo>
                  <a:lnTo>
                    <a:pt x="403" y="2598"/>
                  </a:lnTo>
                  <a:lnTo>
                    <a:pt x="358" y="2396"/>
                  </a:lnTo>
                  <a:lnTo>
                    <a:pt x="336" y="2172"/>
                  </a:lnTo>
                  <a:lnTo>
                    <a:pt x="336" y="1971"/>
                  </a:lnTo>
                  <a:lnTo>
                    <a:pt x="358" y="1769"/>
                  </a:lnTo>
                  <a:lnTo>
                    <a:pt x="426" y="1590"/>
                  </a:lnTo>
                  <a:lnTo>
                    <a:pt x="515" y="1388"/>
                  </a:lnTo>
                  <a:lnTo>
                    <a:pt x="627" y="1232"/>
                  </a:lnTo>
                  <a:lnTo>
                    <a:pt x="762" y="1075"/>
                  </a:lnTo>
                  <a:lnTo>
                    <a:pt x="918" y="918"/>
                  </a:lnTo>
                  <a:lnTo>
                    <a:pt x="1097" y="784"/>
                  </a:lnTo>
                  <a:lnTo>
                    <a:pt x="1299" y="672"/>
                  </a:lnTo>
                  <a:lnTo>
                    <a:pt x="1523" y="560"/>
                  </a:lnTo>
                  <a:lnTo>
                    <a:pt x="1836" y="448"/>
                  </a:lnTo>
                  <a:lnTo>
                    <a:pt x="2127" y="381"/>
                  </a:lnTo>
                  <a:lnTo>
                    <a:pt x="2463" y="336"/>
                  </a:lnTo>
                  <a:lnTo>
                    <a:pt x="2799" y="314"/>
                  </a:lnTo>
                  <a:close/>
                  <a:moveTo>
                    <a:pt x="2575" y="0"/>
                  </a:moveTo>
                  <a:lnTo>
                    <a:pt x="2262" y="45"/>
                  </a:lnTo>
                  <a:lnTo>
                    <a:pt x="1971" y="90"/>
                  </a:lnTo>
                  <a:lnTo>
                    <a:pt x="1680" y="157"/>
                  </a:lnTo>
                  <a:lnTo>
                    <a:pt x="1411" y="269"/>
                  </a:lnTo>
                  <a:lnTo>
                    <a:pt x="1142" y="381"/>
                  </a:lnTo>
                  <a:lnTo>
                    <a:pt x="918" y="515"/>
                  </a:lnTo>
                  <a:lnTo>
                    <a:pt x="694" y="672"/>
                  </a:lnTo>
                  <a:lnTo>
                    <a:pt x="515" y="851"/>
                  </a:lnTo>
                  <a:lnTo>
                    <a:pt x="358" y="1053"/>
                  </a:lnTo>
                  <a:lnTo>
                    <a:pt x="224" y="1254"/>
                  </a:lnTo>
                  <a:lnTo>
                    <a:pt x="112" y="1478"/>
                  </a:lnTo>
                  <a:lnTo>
                    <a:pt x="45" y="1702"/>
                  </a:lnTo>
                  <a:lnTo>
                    <a:pt x="0" y="1948"/>
                  </a:lnTo>
                  <a:lnTo>
                    <a:pt x="0" y="2195"/>
                  </a:lnTo>
                  <a:lnTo>
                    <a:pt x="23" y="2418"/>
                  </a:lnTo>
                  <a:lnTo>
                    <a:pt x="90" y="2665"/>
                  </a:lnTo>
                  <a:lnTo>
                    <a:pt x="179" y="2911"/>
                  </a:lnTo>
                  <a:lnTo>
                    <a:pt x="291" y="3157"/>
                  </a:lnTo>
                  <a:lnTo>
                    <a:pt x="448" y="3381"/>
                  </a:lnTo>
                  <a:lnTo>
                    <a:pt x="627" y="3605"/>
                  </a:lnTo>
                  <a:lnTo>
                    <a:pt x="829" y="3807"/>
                  </a:lnTo>
                  <a:lnTo>
                    <a:pt x="1053" y="4008"/>
                  </a:lnTo>
                  <a:lnTo>
                    <a:pt x="1299" y="4187"/>
                  </a:lnTo>
                  <a:lnTo>
                    <a:pt x="1545" y="4344"/>
                  </a:lnTo>
                  <a:lnTo>
                    <a:pt x="1814" y="4479"/>
                  </a:lnTo>
                  <a:lnTo>
                    <a:pt x="2105" y="4613"/>
                  </a:lnTo>
                  <a:lnTo>
                    <a:pt x="2419" y="4725"/>
                  </a:lnTo>
                  <a:lnTo>
                    <a:pt x="2732" y="4792"/>
                  </a:lnTo>
                  <a:lnTo>
                    <a:pt x="3001" y="4859"/>
                  </a:lnTo>
                  <a:lnTo>
                    <a:pt x="3247" y="4904"/>
                  </a:lnTo>
                  <a:lnTo>
                    <a:pt x="3516" y="4926"/>
                  </a:lnTo>
                  <a:lnTo>
                    <a:pt x="4008" y="4926"/>
                  </a:lnTo>
                  <a:lnTo>
                    <a:pt x="4255" y="4882"/>
                  </a:lnTo>
                  <a:lnTo>
                    <a:pt x="4501" y="4859"/>
                  </a:lnTo>
                  <a:lnTo>
                    <a:pt x="4725" y="4814"/>
                  </a:lnTo>
                  <a:lnTo>
                    <a:pt x="4949" y="4747"/>
                  </a:lnTo>
                  <a:lnTo>
                    <a:pt x="5173" y="4658"/>
                  </a:lnTo>
                  <a:lnTo>
                    <a:pt x="5374" y="4568"/>
                  </a:lnTo>
                  <a:lnTo>
                    <a:pt x="5554" y="4456"/>
                  </a:lnTo>
                  <a:lnTo>
                    <a:pt x="5733" y="4344"/>
                  </a:lnTo>
                  <a:lnTo>
                    <a:pt x="5889" y="4210"/>
                  </a:lnTo>
                  <a:lnTo>
                    <a:pt x="6046" y="4076"/>
                  </a:lnTo>
                  <a:lnTo>
                    <a:pt x="6181" y="3919"/>
                  </a:lnTo>
                  <a:lnTo>
                    <a:pt x="6292" y="3762"/>
                  </a:lnTo>
                  <a:lnTo>
                    <a:pt x="6382" y="3583"/>
                  </a:lnTo>
                  <a:lnTo>
                    <a:pt x="6472" y="3404"/>
                  </a:lnTo>
                  <a:lnTo>
                    <a:pt x="6516" y="3225"/>
                  </a:lnTo>
                  <a:lnTo>
                    <a:pt x="6561" y="2978"/>
                  </a:lnTo>
                  <a:lnTo>
                    <a:pt x="6561" y="2732"/>
                  </a:lnTo>
                  <a:lnTo>
                    <a:pt x="6539" y="2486"/>
                  </a:lnTo>
                  <a:lnTo>
                    <a:pt x="6472" y="2262"/>
                  </a:lnTo>
                  <a:lnTo>
                    <a:pt x="6382" y="2015"/>
                  </a:lnTo>
                  <a:lnTo>
                    <a:pt x="6270" y="1769"/>
                  </a:lnTo>
                  <a:lnTo>
                    <a:pt x="6113" y="1545"/>
                  </a:lnTo>
                  <a:lnTo>
                    <a:pt x="5934" y="1321"/>
                  </a:lnTo>
                  <a:lnTo>
                    <a:pt x="5733" y="1120"/>
                  </a:lnTo>
                  <a:lnTo>
                    <a:pt x="5509" y="918"/>
                  </a:lnTo>
                  <a:lnTo>
                    <a:pt x="5285" y="739"/>
                  </a:lnTo>
                  <a:lnTo>
                    <a:pt x="5016" y="582"/>
                  </a:lnTo>
                  <a:lnTo>
                    <a:pt x="4747" y="448"/>
                  </a:lnTo>
                  <a:lnTo>
                    <a:pt x="4456" y="314"/>
                  </a:lnTo>
                  <a:lnTo>
                    <a:pt x="4143" y="202"/>
                  </a:lnTo>
                  <a:lnTo>
                    <a:pt x="3829" y="112"/>
                  </a:lnTo>
                  <a:lnTo>
                    <a:pt x="3516" y="67"/>
                  </a:lnTo>
                  <a:lnTo>
                    <a:pt x="3202" y="22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8"/>
            <p:cNvSpPr/>
            <p:nvPr/>
          </p:nvSpPr>
          <p:spPr>
            <a:xfrm rot="506957" flipH="1">
              <a:off x="-1574072" y="2448957"/>
              <a:ext cx="37158" cy="138682"/>
            </a:xfrm>
            <a:custGeom>
              <a:avLst/>
              <a:gdLst/>
              <a:ahLst/>
              <a:cxnLst/>
              <a:rect l="l" t="t" r="r" b="b"/>
              <a:pathLst>
                <a:path w="2106" h="7860" extrusionOk="0">
                  <a:moveTo>
                    <a:pt x="1904" y="0"/>
                  </a:moveTo>
                  <a:lnTo>
                    <a:pt x="1859" y="22"/>
                  </a:lnTo>
                  <a:lnTo>
                    <a:pt x="1815" y="45"/>
                  </a:lnTo>
                  <a:lnTo>
                    <a:pt x="1770" y="112"/>
                  </a:lnTo>
                  <a:lnTo>
                    <a:pt x="1" y="7658"/>
                  </a:lnTo>
                  <a:lnTo>
                    <a:pt x="1" y="7726"/>
                  </a:lnTo>
                  <a:lnTo>
                    <a:pt x="23" y="7770"/>
                  </a:lnTo>
                  <a:lnTo>
                    <a:pt x="68" y="7815"/>
                  </a:lnTo>
                  <a:lnTo>
                    <a:pt x="135" y="7838"/>
                  </a:lnTo>
                  <a:lnTo>
                    <a:pt x="158" y="7860"/>
                  </a:lnTo>
                  <a:lnTo>
                    <a:pt x="225" y="7838"/>
                  </a:lnTo>
                  <a:lnTo>
                    <a:pt x="269" y="7815"/>
                  </a:lnTo>
                  <a:lnTo>
                    <a:pt x="314" y="7770"/>
                  </a:lnTo>
                  <a:lnTo>
                    <a:pt x="314" y="7726"/>
                  </a:lnTo>
                  <a:lnTo>
                    <a:pt x="2083" y="179"/>
                  </a:lnTo>
                  <a:lnTo>
                    <a:pt x="2106" y="112"/>
                  </a:lnTo>
                  <a:lnTo>
                    <a:pt x="2083" y="67"/>
                  </a:lnTo>
                  <a:lnTo>
                    <a:pt x="2039" y="22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8"/>
            <p:cNvSpPr/>
            <p:nvPr/>
          </p:nvSpPr>
          <p:spPr>
            <a:xfrm rot="506957" flipH="1">
              <a:off x="-1329850" y="2435042"/>
              <a:ext cx="94854" cy="109463"/>
            </a:xfrm>
            <a:custGeom>
              <a:avLst/>
              <a:gdLst/>
              <a:ahLst/>
              <a:cxnLst/>
              <a:rect l="l" t="t" r="r" b="b"/>
              <a:pathLst>
                <a:path w="5376" h="6204" extrusionOk="0">
                  <a:moveTo>
                    <a:pt x="1927" y="314"/>
                  </a:moveTo>
                  <a:lnTo>
                    <a:pt x="2128" y="337"/>
                  </a:lnTo>
                  <a:lnTo>
                    <a:pt x="2352" y="359"/>
                  </a:lnTo>
                  <a:lnTo>
                    <a:pt x="2576" y="426"/>
                  </a:lnTo>
                  <a:lnTo>
                    <a:pt x="2800" y="516"/>
                  </a:lnTo>
                  <a:lnTo>
                    <a:pt x="3024" y="628"/>
                  </a:lnTo>
                  <a:lnTo>
                    <a:pt x="3270" y="762"/>
                  </a:lnTo>
                  <a:lnTo>
                    <a:pt x="3494" y="919"/>
                  </a:lnTo>
                  <a:lnTo>
                    <a:pt x="3696" y="1098"/>
                  </a:lnTo>
                  <a:lnTo>
                    <a:pt x="3920" y="1299"/>
                  </a:lnTo>
                  <a:lnTo>
                    <a:pt x="4099" y="1523"/>
                  </a:lnTo>
                  <a:lnTo>
                    <a:pt x="4278" y="1747"/>
                  </a:lnTo>
                  <a:lnTo>
                    <a:pt x="4457" y="1994"/>
                  </a:lnTo>
                  <a:lnTo>
                    <a:pt x="4614" y="2262"/>
                  </a:lnTo>
                  <a:lnTo>
                    <a:pt x="4726" y="2531"/>
                  </a:lnTo>
                  <a:lnTo>
                    <a:pt x="4838" y="2800"/>
                  </a:lnTo>
                  <a:lnTo>
                    <a:pt x="4927" y="3068"/>
                  </a:lnTo>
                  <a:lnTo>
                    <a:pt x="4994" y="3337"/>
                  </a:lnTo>
                  <a:lnTo>
                    <a:pt x="5039" y="3606"/>
                  </a:lnTo>
                  <a:lnTo>
                    <a:pt x="5062" y="3875"/>
                  </a:lnTo>
                  <a:lnTo>
                    <a:pt x="5062" y="4121"/>
                  </a:lnTo>
                  <a:lnTo>
                    <a:pt x="5039" y="4367"/>
                  </a:lnTo>
                  <a:lnTo>
                    <a:pt x="4994" y="4591"/>
                  </a:lnTo>
                  <a:lnTo>
                    <a:pt x="4927" y="4815"/>
                  </a:lnTo>
                  <a:lnTo>
                    <a:pt x="4838" y="5017"/>
                  </a:lnTo>
                  <a:lnTo>
                    <a:pt x="4726" y="5196"/>
                  </a:lnTo>
                  <a:lnTo>
                    <a:pt x="4591" y="5375"/>
                  </a:lnTo>
                  <a:lnTo>
                    <a:pt x="4435" y="5532"/>
                  </a:lnTo>
                  <a:lnTo>
                    <a:pt x="4256" y="5644"/>
                  </a:lnTo>
                  <a:lnTo>
                    <a:pt x="4076" y="5733"/>
                  </a:lnTo>
                  <a:lnTo>
                    <a:pt x="3897" y="5800"/>
                  </a:lnTo>
                  <a:lnTo>
                    <a:pt x="3696" y="5845"/>
                  </a:lnTo>
                  <a:lnTo>
                    <a:pt x="3494" y="5868"/>
                  </a:lnTo>
                  <a:lnTo>
                    <a:pt x="3270" y="5868"/>
                  </a:lnTo>
                  <a:lnTo>
                    <a:pt x="3046" y="5823"/>
                  </a:lnTo>
                  <a:lnTo>
                    <a:pt x="2822" y="5778"/>
                  </a:lnTo>
                  <a:lnTo>
                    <a:pt x="2576" y="5688"/>
                  </a:lnTo>
                  <a:lnTo>
                    <a:pt x="2330" y="5576"/>
                  </a:lnTo>
                  <a:lnTo>
                    <a:pt x="2106" y="5442"/>
                  </a:lnTo>
                  <a:lnTo>
                    <a:pt x="1882" y="5263"/>
                  </a:lnTo>
                  <a:lnTo>
                    <a:pt x="1658" y="5084"/>
                  </a:lnTo>
                  <a:lnTo>
                    <a:pt x="1456" y="4905"/>
                  </a:lnTo>
                  <a:lnTo>
                    <a:pt x="1255" y="4681"/>
                  </a:lnTo>
                  <a:lnTo>
                    <a:pt x="1076" y="4434"/>
                  </a:lnTo>
                  <a:lnTo>
                    <a:pt x="919" y="4188"/>
                  </a:lnTo>
                  <a:lnTo>
                    <a:pt x="762" y="3919"/>
                  </a:lnTo>
                  <a:lnTo>
                    <a:pt x="628" y="3651"/>
                  </a:lnTo>
                  <a:lnTo>
                    <a:pt x="516" y="3382"/>
                  </a:lnTo>
                  <a:lnTo>
                    <a:pt x="449" y="3113"/>
                  </a:lnTo>
                  <a:lnTo>
                    <a:pt x="382" y="2845"/>
                  </a:lnTo>
                  <a:lnTo>
                    <a:pt x="337" y="2576"/>
                  </a:lnTo>
                  <a:lnTo>
                    <a:pt x="314" y="2330"/>
                  </a:lnTo>
                  <a:lnTo>
                    <a:pt x="314" y="2061"/>
                  </a:lnTo>
                  <a:lnTo>
                    <a:pt x="337" y="1837"/>
                  </a:lnTo>
                  <a:lnTo>
                    <a:pt x="382" y="1591"/>
                  </a:lnTo>
                  <a:lnTo>
                    <a:pt x="449" y="1367"/>
                  </a:lnTo>
                  <a:lnTo>
                    <a:pt x="538" y="1165"/>
                  </a:lnTo>
                  <a:lnTo>
                    <a:pt x="650" y="986"/>
                  </a:lnTo>
                  <a:lnTo>
                    <a:pt x="785" y="829"/>
                  </a:lnTo>
                  <a:lnTo>
                    <a:pt x="941" y="672"/>
                  </a:lnTo>
                  <a:lnTo>
                    <a:pt x="1098" y="538"/>
                  </a:lnTo>
                  <a:lnTo>
                    <a:pt x="1300" y="449"/>
                  </a:lnTo>
                  <a:lnTo>
                    <a:pt x="1501" y="381"/>
                  </a:lnTo>
                  <a:lnTo>
                    <a:pt x="1703" y="337"/>
                  </a:lnTo>
                  <a:lnTo>
                    <a:pt x="1927" y="314"/>
                  </a:lnTo>
                  <a:close/>
                  <a:moveTo>
                    <a:pt x="1860" y="1"/>
                  </a:moveTo>
                  <a:lnTo>
                    <a:pt x="1613" y="23"/>
                  </a:lnTo>
                  <a:lnTo>
                    <a:pt x="1367" y="68"/>
                  </a:lnTo>
                  <a:lnTo>
                    <a:pt x="1143" y="157"/>
                  </a:lnTo>
                  <a:lnTo>
                    <a:pt x="941" y="269"/>
                  </a:lnTo>
                  <a:lnTo>
                    <a:pt x="740" y="426"/>
                  </a:lnTo>
                  <a:lnTo>
                    <a:pt x="561" y="583"/>
                  </a:lnTo>
                  <a:lnTo>
                    <a:pt x="404" y="784"/>
                  </a:lnTo>
                  <a:lnTo>
                    <a:pt x="270" y="986"/>
                  </a:lnTo>
                  <a:lnTo>
                    <a:pt x="180" y="1210"/>
                  </a:lnTo>
                  <a:lnTo>
                    <a:pt x="91" y="1456"/>
                  </a:lnTo>
                  <a:lnTo>
                    <a:pt x="46" y="1725"/>
                  </a:lnTo>
                  <a:lnTo>
                    <a:pt x="1" y="1994"/>
                  </a:lnTo>
                  <a:lnTo>
                    <a:pt x="1" y="2285"/>
                  </a:lnTo>
                  <a:lnTo>
                    <a:pt x="23" y="2576"/>
                  </a:lnTo>
                  <a:lnTo>
                    <a:pt x="46" y="2867"/>
                  </a:lnTo>
                  <a:lnTo>
                    <a:pt x="113" y="3158"/>
                  </a:lnTo>
                  <a:lnTo>
                    <a:pt x="225" y="3472"/>
                  </a:lnTo>
                  <a:lnTo>
                    <a:pt x="337" y="3763"/>
                  </a:lnTo>
                  <a:lnTo>
                    <a:pt x="471" y="4076"/>
                  </a:lnTo>
                  <a:lnTo>
                    <a:pt x="650" y="4367"/>
                  </a:lnTo>
                  <a:lnTo>
                    <a:pt x="829" y="4636"/>
                  </a:lnTo>
                  <a:lnTo>
                    <a:pt x="1031" y="4882"/>
                  </a:lnTo>
                  <a:lnTo>
                    <a:pt x="1233" y="5129"/>
                  </a:lnTo>
                  <a:lnTo>
                    <a:pt x="1456" y="5330"/>
                  </a:lnTo>
                  <a:lnTo>
                    <a:pt x="1703" y="5532"/>
                  </a:lnTo>
                  <a:lnTo>
                    <a:pt x="1927" y="5711"/>
                  </a:lnTo>
                  <a:lnTo>
                    <a:pt x="2195" y="5845"/>
                  </a:lnTo>
                  <a:lnTo>
                    <a:pt x="2464" y="5980"/>
                  </a:lnTo>
                  <a:lnTo>
                    <a:pt x="2710" y="6069"/>
                  </a:lnTo>
                  <a:lnTo>
                    <a:pt x="2957" y="6136"/>
                  </a:lnTo>
                  <a:lnTo>
                    <a:pt x="3203" y="6181"/>
                  </a:lnTo>
                  <a:lnTo>
                    <a:pt x="3449" y="6203"/>
                  </a:lnTo>
                  <a:lnTo>
                    <a:pt x="3718" y="6181"/>
                  </a:lnTo>
                  <a:lnTo>
                    <a:pt x="3964" y="6136"/>
                  </a:lnTo>
                  <a:lnTo>
                    <a:pt x="4211" y="6047"/>
                  </a:lnTo>
                  <a:lnTo>
                    <a:pt x="4435" y="5912"/>
                  </a:lnTo>
                  <a:lnTo>
                    <a:pt x="4636" y="5778"/>
                  </a:lnTo>
                  <a:lnTo>
                    <a:pt x="4815" y="5599"/>
                  </a:lnTo>
                  <a:lnTo>
                    <a:pt x="4972" y="5420"/>
                  </a:lnTo>
                  <a:lnTo>
                    <a:pt x="5084" y="5196"/>
                  </a:lnTo>
                  <a:lnTo>
                    <a:pt x="5196" y="4972"/>
                  </a:lnTo>
                  <a:lnTo>
                    <a:pt x="5286" y="4726"/>
                  </a:lnTo>
                  <a:lnTo>
                    <a:pt x="5330" y="4479"/>
                  </a:lnTo>
                  <a:lnTo>
                    <a:pt x="5375" y="4188"/>
                  </a:lnTo>
                  <a:lnTo>
                    <a:pt x="5375" y="3919"/>
                  </a:lnTo>
                  <a:lnTo>
                    <a:pt x="5353" y="3628"/>
                  </a:lnTo>
                  <a:lnTo>
                    <a:pt x="5308" y="3337"/>
                  </a:lnTo>
                  <a:lnTo>
                    <a:pt x="5241" y="3024"/>
                  </a:lnTo>
                  <a:lnTo>
                    <a:pt x="5151" y="2733"/>
                  </a:lnTo>
                  <a:lnTo>
                    <a:pt x="5039" y="2419"/>
                  </a:lnTo>
                  <a:lnTo>
                    <a:pt x="4905" y="2128"/>
                  </a:lnTo>
                  <a:lnTo>
                    <a:pt x="4726" y="1837"/>
                  </a:lnTo>
                  <a:lnTo>
                    <a:pt x="4547" y="1568"/>
                  </a:lnTo>
                  <a:lnTo>
                    <a:pt x="4345" y="1299"/>
                  </a:lnTo>
                  <a:lnTo>
                    <a:pt x="4144" y="1076"/>
                  </a:lnTo>
                  <a:lnTo>
                    <a:pt x="3920" y="852"/>
                  </a:lnTo>
                  <a:lnTo>
                    <a:pt x="3673" y="650"/>
                  </a:lnTo>
                  <a:lnTo>
                    <a:pt x="3427" y="493"/>
                  </a:lnTo>
                  <a:lnTo>
                    <a:pt x="3181" y="337"/>
                  </a:lnTo>
                  <a:lnTo>
                    <a:pt x="2912" y="202"/>
                  </a:lnTo>
                  <a:lnTo>
                    <a:pt x="2643" y="113"/>
                  </a:lnTo>
                  <a:lnTo>
                    <a:pt x="2375" y="45"/>
                  </a:lnTo>
                  <a:lnTo>
                    <a:pt x="2128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8"/>
            <p:cNvSpPr/>
            <p:nvPr/>
          </p:nvSpPr>
          <p:spPr>
            <a:xfrm rot="506957" flipH="1">
              <a:off x="-1425584" y="2381091"/>
              <a:ext cx="121708" cy="77863"/>
            </a:xfrm>
            <a:custGeom>
              <a:avLst/>
              <a:gdLst/>
              <a:ahLst/>
              <a:cxnLst/>
              <a:rect l="l" t="t" r="r" b="b"/>
              <a:pathLst>
                <a:path w="6898" h="4413" extrusionOk="0">
                  <a:moveTo>
                    <a:pt x="6718" y="1"/>
                  </a:moveTo>
                  <a:lnTo>
                    <a:pt x="6651" y="23"/>
                  </a:lnTo>
                  <a:lnTo>
                    <a:pt x="68" y="4099"/>
                  </a:lnTo>
                  <a:lnTo>
                    <a:pt x="23" y="4144"/>
                  </a:lnTo>
                  <a:lnTo>
                    <a:pt x="1" y="4211"/>
                  </a:lnTo>
                  <a:lnTo>
                    <a:pt x="1" y="4278"/>
                  </a:lnTo>
                  <a:lnTo>
                    <a:pt x="23" y="4323"/>
                  </a:lnTo>
                  <a:lnTo>
                    <a:pt x="90" y="4390"/>
                  </a:lnTo>
                  <a:lnTo>
                    <a:pt x="157" y="4412"/>
                  </a:lnTo>
                  <a:lnTo>
                    <a:pt x="247" y="4390"/>
                  </a:lnTo>
                  <a:lnTo>
                    <a:pt x="6830" y="292"/>
                  </a:lnTo>
                  <a:lnTo>
                    <a:pt x="6875" y="247"/>
                  </a:lnTo>
                  <a:lnTo>
                    <a:pt x="6898" y="202"/>
                  </a:lnTo>
                  <a:lnTo>
                    <a:pt x="6898" y="135"/>
                  </a:lnTo>
                  <a:lnTo>
                    <a:pt x="6875" y="68"/>
                  </a:lnTo>
                  <a:lnTo>
                    <a:pt x="6830" y="23"/>
                  </a:lnTo>
                  <a:lnTo>
                    <a:pt x="6786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8"/>
            <p:cNvSpPr/>
            <p:nvPr/>
          </p:nvSpPr>
          <p:spPr>
            <a:xfrm rot="506957" flipH="1">
              <a:off x="-1235120" y="2148983"/>
              <a:ext cx="86950" cy="115780"/>
            </a:xfrm>
            <a:custGeom>
              <a:avLst/>
              <a:gdLst/>
              <a:ahLst/>
              <a:cxnLst/>
              <a:rect l="l" t="t" r="r" b="b"/>
              <a:pathLst>
                <a:path w="4928" h="6562" extrusionOk="0">
                  <a:moveTo>
                    <a:pt x="2979" y="314"/>
                  </a:moveTo>
                  <a:lnTo>
                    <a:pt x="3158" y="359"/>
                  </a:lnTo>
                  <a:lnTo>
                    <a:pt x="3360" y="403"/>
                  </a:lnTo>
                  <a:lnTo>
                    <a:pt x="3539" y="515"/>
                  </a:lnTo>
                  <a:lnTo>
                    <a:pt x="3718" y="627"/>
                  </a:lnTo>
                  <a:lnTo>
                    <a:pt x="3897" y="762"/>
                  </a:lnTo>
                  <a:lnTo>
                    <a:pt x="4032" y="941"/>
                  </a:lnTo>
                  <a:lnTo>
                    <a:pt x="4166" y="1120"/>
                  </a:lnTo>
                  <a:lnTo>
                    <a:pt x="4278" y="1321"/>
                  </a:lnTo>
                  <a:lnTo>
                    <a:pt x="4390" y="1545"/>
                  </a:lnTo>
                  <a:lnTo>
                    <a:pt x="4479" y="1792"/>
                  </a:lnTo>
                  <a:lnTo>
                    <a:pt x="4524" y="2038"/>
                  </a:lnTo>
                  <a:lnTo>
                    <a:pt x="4569" y="2307"/>
                  </a:lnTo>
                  <a:lnTo>
                    <a:pt x="4614" y="2575"/>
                  </a:lnTo>
                  <a:lnTo>
                    <a:pt x="4614" y="2867"/>
                  </a:lnTo>
                  <a:lnTo>
                    <a:pt x="4591" y="3158"/>
                  </a:lnTo>
                  <a:lnTo>
                    <a:pt x="4547" y="3449"/>
                  </a:lnTo>
                  <a:lnTo>
                    <a:pt x="4502" y="3740"/>
                  </a:lnTo>
                  <a:lnTo>
                    <a:pt x="4412" y="4031"/>
                  </a:lnTo>
                  <a:lnTo>
                    <a:pt x="4323" y="4322"/>
                  </a:lnTo>
                  <a:lnTo>
                    <a:pt x="4211" y="4591"/>
                  </a:lnTo>
                  <a:lnTo>
                    <a:pt x="4076" y="4837"/>
                  </a:lnTo>
                  <a:lnTo>
                    <a:pt x="3920" y="5083"/>
                  </a:lnTo>
                  <a:lnTo>
                    <a:pt x="3763" y="5307"/>
                  </a:lnTo>
                  <a:lnTo>
                    <a:pt x="3584" y="5509"/>
                  </a:lnTo>
                  <a:lnTo>
                    <a:pt x="3405" y="5688"/>
                  </a:lnTo>
                  <a:lnTo>
                    <a:pt x="3203" y="5845"/>
                  </a:lnTo>
                  <a:lnTo>
                    <a:pt x="3002" y="5979"/>
                  </a:lnTo>
                  <a:lnTo>
                    <a:pt x="2800" y="6091"/>
                  </a:lnTo>
                  <a:lnTo>
                    <a:pt x="2599" y="6158"/>
                  </a:lnTo>
                  <a:lnTo>
                    <a:pt x="2397" y="6203"/>
                  </a:lnTo>
                  <a:lnTo>
                    <a:pt x="2195" y="6225"/>
                  </a:lnTo>
                  <a:lnTo>
                    <a:pt x="1994" y="6225"/>
                  </a:lnTo>
                  <a:lnTo>
                    <a:pt x="1792" y="6203"/>
                  </a:lnTo>
                  <a:lnTo>
                    <a:pt x="1591" y="6136"/>
                  </a:lnTo>
                  <a:lnTo>
                    <a:pt x="1389" y="6046"/>
                  </a:lnTo>
                  <a:lnTo>
                    <a:pt x="1210" y="5912"/>
                  </a:lnTo>
                  <a:lnTo>
                    <a:pt x="1053" y="5778"/>
                  </a:lnTo>
                  <a:lnTo>
                    <a:pt x="897" y="5621"/>
                  </a:lnTo>
                  <a:lnTo>
                    <a:pt x="762" y="5419"/>
                  </a:lnTo>
                  <a:lnTo>
                    <a:pt x="650" y="5218"/>
                  </a:lnTo>
                  <a:lnTo>
                    <a:pt x="561" y="4994"/>
                  </a:lnTo>
                  <a:lnTo>
                    <a:pt x="471" y="4770"/>
                  </a:lnTo>
                  <a:lnTo>
                    <a:pt x="404" y="4501"/>
                  </a:lnTo>
                  <a:lnTo>
                    <a:pt x="359" y="4255"/>
                  </a:lnTo>
                  <a:lnTo>
                    <a:pt x="337" y="3964"/>
                  </a:lnTo>
                  <a:lnTo>
                    <a:pt x="337" y="3695"/>
                  </a:lnTo>
                  <a:lnTo>
                    <a:pt x="337" y="3404"/>
                  </a:lnTo>
                  <a:lnTo>
                    <a:pt x="382" y="3090"/>
                  </a:lnTo>
                  <a:lnTo>
                    <a:pt x="449" y="2799"/>
                  </a:lnTo>
                  <a:lnTo>
                    <a:pt x="516" y="2531"/>
                  </a:lnTo>
                  <a:lnTo>
                    <a:pt x="606" y="2284"/>
                  </a:lnTo>
                  <a:lnTo>
                    <a:pt x="695" y="2038"/>
                  </a:lnTo>
                  <a:lnTo>
                    <a:pt x="807" y="1792"/>
                  </a:lnTo>
                  <a:lnTo>
                    <a:pt x="941" y="1568"/>
                  </a:lnTo>
                  <a:lnTo>
                    <a:pt x="1076" y="1366"/>
                  </a:lnTo>
                  <a:lnTo>
                    <a:pt x="1233" y="1187"/>
                  </a:lnTo>
                  <a:lnTo>
                    <a:pt x="1367" y="1008"/>
                  </a:lnTo>
                  <a:lnTo>
                    <a:pt x="1546" y="851"/>
                  </a:lnTo>
                  <a:lnTo>
                    <a:pt x="1703" y="717"/>
                  </a:lnTo>
                  <a:lnTo>
                    <a:pt x="1882" y="605"/>
                  </a:lnTo>
                  <a:lnTo>
                    <a:pt x="2061" y="493"/>
                  </a:lnTo>
                  <a:lnTo>
                    <a:pt x="2263" y="426"/>
                  </a:lnTo>
                  <a:lnTo>
                    <a:pt x="2442" y="359"/>
                  </a:lnTo>
                  <a:lnTo>
                    <a:pt x="2621" y="314"/>
                  </a:lnTo>
                  <a:close/>
                  <a:moveTo>
                    <a:pt x="2733" y="0"/>
                  </a:moveTo>
                  <a:lnTo>
                    <a:pt x="2509" y="23"/>
                  </a:lnTo>
                  <a:lnTo>
                    <a:pt x="2263" y="67"/>
                  </a:lnTo>
                  <a:lnTo>
                    <a:pt x="2016" y="157"/>
                  </a:lnTo>
                  <a:lnTo>
                    <a:pt x="1792" y="291"/>
                  </a:lnTo>
                  <a:lnTo>
                    <a:pt x="1568" y="426"/>
                  </a:lnTo>
                  <a:lnTo>
                    <a:pt x="1345" y="605"/>
                  </a:lnTo>
                  <a:lnTo>
                    <a:pt x="1143" y="784"/>
                  </a:lnTo>
                  <a:lnTo>
                    <a:pt x="964" y="1008"/>
                  </a:lnTo>
                  <a:lnTo>
                    <a:pt x="785" y="1254"/>
                  </a:lnTo>
                  <a:lnTo>
                    <a:pt x="606" y="1501"/>
                  </a:lnTo>
                  <a:lnTo>
                    <a:pt x="471" y="1792"/>
                  </a:lnTo>
                  <a:lnTo>
                    <a:pt x="337" y="2083"/>
                  </a:lnTo>
                  <a:lnTo>
                    <a:pt x="225" y="2396"/>
                  </a:lnTo>
                  <a:lnTo>
                    <a:pt x="135" y="2732"/>
                  </a:lnTo>
                  <a:lnTo>
                    <a:pt x="68" y="3068"/>
                  </a:lnTo>
                  <a:lnTo>
                    <a:pt x="23" y="3382"/>
                  </a:lnTo>
                  <a:lnTo>
                    <a:pt x="1" y="3717"/>
                  </a:lnTo>
                  <a:lnTo>
                    <a:pt x="23" y="4031"/>
                  </a:lnTo>
                  <a:lnTo>
                    <a:pt x="46" y="4322"/>
                  </a:lnTo>
                  <a:lnTo>
                    <a:pt x="113" y="4636"/>
                  </a:lnTo>
                  <a:lnTo>
                    <a:pt x="180" y="4904"/>
                  </a:lnTo>
                  <a:lnTo>
                    <a:pt x="270" y="5173"/>
                  </a:lnTo>
                  <a:lnTo>
                    <a:pt x="404" y="5419"/>
                  </a:lnTo>
                  <a:lnTo>
                    <a:pt x="538" y="5643"/>
                  </a:lnTo>
                  <a:lnTo>
                    <a:pt x="695" y="5845"/>
                  </a:lnTo>
                  <a:lnTo>
                    <a:pt x="852" y="6046"/>
                  </a:lnTo>
                  <a:lnTo>
                    <a:pt x="1053" y="6203"/>
                  </a:lnTo>
                  <a:lnTo>
                    <a:pt x="1255" y="6337"/>
                  </a:lnTo>
                  <a:lnTo>
                    <a:pt x="1479" y="6427"/>
                  </a:lnTo>
                  <a:lnTo>
                    <a:pt x="1703" y="6517"/>
                  </a:lnTo>
                  <a:lnTo>
                    <a:pt x="1927" y="6539"/>
                  </a:lnTo>
                  <a:lnTo>
                    <a:pt x="2128" y="6561"/>
                  </a:lnTo>
                  <a:lnTo>
                    <a:pt x="2307" y="6539"/>
                  </a:lnTo>
                  <a:lnTo>
                    <a:pt x="2509" y="6517"/>
                  </a:lnTo>
                  <a:lnTo>
                    <a:pt x="2688" y="6472"/>
                  </a:lnTo>
                  <a:lnTo>
                    <a:pt x="2890" y="6405"/>
                  </a:lnTo>
                  <a:lnTo>
                    <a:pt x="3069" y="6315"/>
                  </a:lnTo>
                  <a:lnTo>
                    <a:pt x="3248" y="6203"/>
                  </a:lnTo>
                  <a:lnTo>
                    <a:pt x="3427" y="6069"/>
                  </a:lnTo>
                  <a:lnTo>
                    <a:pt x="3606" y="5934"/>
                  </a:lnTo>
                  <a:lnTo>
                    <a:pt x="3808" y="5733"/>
                  </a:lnTo>
                  <a:lnTo>
                    <a:pt x="4009" y="5509"/>
                  </a:lnTo>
                  <a:lnTo>
                    <a:pt x="4188" y="5263"/>
                  </a:lnTo>
                  <a:lnTo>
                    <a:pt x="4345" y="5016"/>
                  </a:lnTo>
                  <a:lnTo>
                    <a:pt x="4502" y="4725"/>
                  </a:lnTo>
                  <a:lnTo>
                    <a:pt x="4614" y="4434"/>
                  </a:lnTo>
                  <a:lnTo>
                    <a:pt x="4726" y="4143"/>
                  </a:lnTo>
                  <a:lnTo>
                    <a:pt x="4815" y="3829"/>
                  </a:lnTo>
                  <a:lnTo>
                    <a:pt x="4883" y="3494"/>
                  </a:lnTo>
                  <a:lnTo>
                    <a:pt x="4905" y="3158"/>
                  </a:lnTo>
                  <a:lnTo>
                    <a:pt x="4927" y="2844"/>
                  </a:lnTo>
                  <a:lnTo>
                    <a:pt x="4927" y="2531"/>
                  </a:lnTo>
                  <a:lnTo>
                    <a:pt x="4883" y="2217"/>
                  </a:lnTo>
                  <a:lnTo>
                    <a:pt x="4838" y="1926"/>
                  </a:lnTo>
                  <a:lnTo>
                    <a:pt x="4748" y="1635"/>
                  </a:lnTo>
                  <a:lnTo>
                    <a:pt x="4659" y="1366"/>
                  </a:lnTo>
                  <a:lnTo>
                    <a:pt x="4547" y="1120"/>
                  </a:lnTo>
                  <a:lnTo>
                    <a:pt x="4412" y="896"/>
                  </a:lnTo>
                  <a:lnTo>
                    <a:pt x="4256" y="694"/>
                  </a:lnTo>
                  <a:lnTo>
                    <a:pt x="4076" y="515"/>
                  </a:lnTo>
                  <a:lnTo>
                    <a:pt x="3897" y="336"/>
                  </a:lnTo>
                  <a:lnTo>
                    <a:pt x="3673" y="224"/>
                  </a:lnTo>
                  <a:lnTo>
                    <a:pt x="3472" y="112"/>
                  </a:lnTo>
                  <a:lnTo>
                    <a:pt x="3226" y="45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8"/>
            <p:cNvSpPr/>
            <p:nvPr/>
          </p:nvSpPr>
          <p:spPr>
            <a:xfrm rot="506957" flipH="1">
              <a:off x="-1368749" y="2197238"/>
              <a:ext cx="138700" cy="36770"/>
            </a:xfrm>
            <a:custGeom>
              <a:avLst/>
              <a:gdLst/>
              <a:ahLst/>
              <a:cxnLst/>
              <a:rect l="l" t="t" r="r" b="b"/>
              <a:pathLst>
                <a:path w="7861" h="2084" extrusionOk="0">
                  <a:moveTo>
                    <a:pt x="113" y="1"/>
                  </a:moveTo>
                  <a:lnTo>
                    <a:pt x="68" y="23"/>
                  </a:lnTo>
                  <a:lnTo>
                    <a:pt x="23" y="68"/>
                  </a:lnTo>
                  <a:lnTo>
                    <a:pt x="1" y="113"/>
                  </a:lnTo>
                  <a:lnTo>
                    <a:pt x="1" y="180"/>
                  </a:lnTo>
                  <a:lnTo>
                    <a:pt x="23" y="247"/>
                  </a:lnTo>
                  <a:lnTo>
                    <a:pt x="68" y="292"/>
                  </a:lnTo>
                  <a:lnTo>
                    <a:pt x="113" y="314"/>
                  </a:lnTo>
                  <a:lnTo>
                    <a:pt x="7659" y="2083"/>
                  </a:lnTo>
                  <a:lnTo>
                    <a:pt x="7749" y="2083"/>
                  </a:lnTo>
                  <a:lnTo>
                    <a:pt x="7793" y="2061"/>
                  </a:lnTo>
                  <a:lnTo>
                    <a:pt x="7838" y="2016"/>
                  </a:lnTo>
                  <a:lnTo>
                    <a:pt x="7861" y="1971"/>
                  </a:lnTo>
                  <a:lnTo>
                    <a:pt x="7861" y="1904"/>
                  </a:lnTo>
                  <a:lnTo>
                    <a:pt x="7838" y="1837"/>
                  </a:lnTo>
                  <a:lnTo>
                    <a:pt x="7793" y="1792"/>
                  </a:lnTo>
                  <a:lnTo>
                    <a:pt x="7726" y="1770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8"/>
            <p:cNvSpPr/>
            <p:nvPr/>
          </p:nvSpPr>
          <p:spPr>
            <a:xfrm rot="506957" flipH="1">
              <a:off x="-1577567" y="2076959"/>
              <a:ext cx="146586" cy="115374"/>
            </a:xfrm>
            <a:custGeom>
              <a:avLst/>
              <a:gdLst/>
              <a:ahLst/>
              <a:cxnLst/>
              <a:rect l="l" t="t" r="r" b="b"/>
              <a:pathLst>
                <a:path w="8308" h="6539" extrusionOk="0">
                  <a:moveTo>
                    <a:pt x="5957" y="336"/>
                  </a:moveTo>
                  <a:lnTo>
                    <a:pt x="6270" y="381"/>
                  </a:lnTo>
                  <a:lnTo>
                    <a:pt x="6584" y="448"/>
                  </a:lnTo>
                  <a:lnTo>
                    <a:pt x="6852" y="538"/>
                  </a:lnTo>
                  <a:lnTo>
                    <a:pt x="7099" y="650"/>
                  </a:lnTo>
                  <a:lnTo>
                    <a:pt x="7322" y="784"/>
                  </a:lnTo>
                  <a:lnTo>
                    <a:pt x="7524" y="963"/>
                  </a:lnTo>
                  <a:lnTo>
                    <a:pt x="7681" y="1142"/>
                  </a:lnTo>
                  <a:lnTo>
                    <a:pt x="7815" y="1344"/>
                  </a:lnTo>
                  <a:lnTo>
                    <a:pt x="7905" y="1590"/>
                  </a:lnTo>
                  <a:lnTo>
                    <a:pt x="7972" y="1836"/>
                  </a:lnTo>
                  <a:lnTo>
                    <a:pt x="7994" y="2105"/>
                  </a:lnTo>
                  <a:lnTo>
                    <a:pt x="7994" y="2374"/>
                  </a:lnTo>
                  <a:lnTo>
                    <a:pt x="7927" y="2642"/>
                  </a:lnTo>
                  <a:lnTo>
                    <a:pt x="7838" y="2934"/>
                  </a:lnTo>
                  <a:lnTo>
                    <a:pt x="7726" y="3225"/>
                  </a:lnTo>
                  <a:lnTo>
                    <a:pt x="7569" y="3493"/>
                  </a:lnTo>
                  <a:lnTo>
                    <a:pt x="7390" y="3784"/>
                  </a:lnTo>
                  <a:lnTo>
                    <a:pt x="7188" y="4053"/>
                  </a:lnTo>
                  <a:lnTo>
                    <a:pt x="6942" y="4322"/>
                  </a:lnTo>
                  <a:lnTo>
                    <a:pt x="6673" y="4591"/>
                  </a:lnTo>
                  <a:lnTo>
                    <a:pt x="6382" y="4837"/>
                  </a:lnTo>
                  <a:lnTo>
                    <a:pt x="6046" y="5083"/>
                  </a:lnTo>
                  <a:lnTo>
                    <a:pt x="5710" y="5307"/>
                  </a:lnTo>
                  <a:lnTo>
                    <a:pt x="5352" y="5509"/>
                  </a:lnTo>
                  <a:lnTo>
                    <a:pt x="4971" y="5710"/>
                  </a:lnTo>
                  <a:lnTo>
                    <a:pt x="4591" y="5867"/>
                  </a:lnTo>
                  <a:lnTo>
                    <a:pt x="4210" y="5979"/>
                  </a:lnTo>
                  <a:lnTo>
                    <a:pt x="3829" y="6091"/>
                  </a:lnTo>
                  <a:lnTo>
                    <a:pt x="3471" y="6158"/>
                  </a:lnTo>
                  <a:lnTo>
                    <a:pt x="3090" y="6203"/>
                  </a:lnTo>
                  <a:lnTo>
                    <a:pt x="2754" y="6225"/>
                  </a:lnTo>
                  <a:lnTo>
                    <a:pt x="2419" y="6225"/>
                  </a:lnTo>
                  <a:lnTo>
                    <a:pt x="2105" y="6180"/>
                  </a:lnTo>
                  <a:lnTo>
                    <a:pt x="1792" y="6113"/>
                  </a:lnTo>
                  <a:lnTo>
                    <a:pt x="1523" y="6024"/>
                  </a:lnTo>
                  <a:lnTo>
                    <a:pt x="1254" y="5912"/>
                  </a:lnTo>
                  <a:lnTo>
                    <a:pt x="1030" y="5777"/>
                  </a:lnTo>
                  <a:lnTo>
                    <a:pt x="829" y="5621"/>
                  </a:lnTo>
                  <a:lnTo>
                    <a:pt x="649" y="5419"/>
                  </a:lnTo>
                  <a:lnTo>
                    <a:pt x="515" y="5195"/>
                  </a:lnTo>
                  <a:lnTo>
                    <a:pt x="403" y="4949"/>
                  </a:lnTo>
                  <a:lnTo>
                    <a:pt x="358" y="4703"/>
                  </a:lnTo>
                  <a:lnTo>
                    <a:pt x="336" y="4456"/>
                  </a:lnTo>
                  <a:lnTo>
                    <a:pt x="336" y="4188"/>
                  </a:lnTo>
                  <a:lnTo>
                    <a:pt x="403" y="3896"/>
                  </a:lnTo>
                  <a:lnTo>
                    <a:pt x="470" y="3628"/>
                  </a:lnTo>
                  <a:lnTo>
                    <a:pt x="605" y="3337"/>
                  </a:lnTo>
                  <a:lnTo>
                    <a:pt x="739" y="3046"/>
                  </a:lnTo>
                  <a:lnTo>
                    <a:pt x="941" y="2777"/>
                  </a:lnTo>
                  <a:lnTo>
                    <a:pt x="1142" y="2486"/>
                  </a:lnTo>
                  <a:lnTo>
                    <a:pt x="1388" y="2217"/>
                  </a:lnTo>
                  <a:lnTo>
                    <a:pt x="1657" y="1971"/>
                  </a:lnTo>
                  <a:lnTo>
                    <a:pt x="1948" y="1702"/>
                  </a:lnTo>
                  <a:lnTo>
                    <a:pt x="2284" y="1478"/>
                  </a:lnTo>
                  <a:lnTo>
                    <a:pt x="2620" y="1254"/>
                  </a:lnTo>
                  <a:lnTo>
                    <a:pt x="2978" y="1030"/>
                  </a:lnTo>
                  <a:lnTo>
                    <a:pt x="3314" y="873"/>
                  </a:lnTo>
                  <a:lnTo>
                    <a:pt x="3650" y="739"/>
                  </a:lnTo>
                  <a:lnTo>
                    <a:pt x="3986" y="605"/>
                  </a:lnTo>
                  <a:lnTo>
                    <a:pt x="4322" y="515"/>
                  </a:lnTo>
                  <a:lnTo>
                    <a:pt x="4658" y="426"/>
                  </a:lnTo>
                  <a:lnTo>
                    <a:pt x="4994" y="381"/>
                  </a:lnTo>
                  <a:lnTo>
                    <a:pt x="5307" y="336"/>
                  </a:lnTo>
                  <a:close/>
                  <a:moveTo>
                    <a:pt x="5598" y="0"/>
                  </a:moveTo>
                  <a:lnTo>
                    <a:pt x="5218" y="23"/>
                  </a:lnTo>
                  <a:lnTo>
                    <a:pt x="4815" y="67"/>
                  </a:lnTo>
                  <a:lnTo>
                    <a:pt x="4411" y="157"/>
                  </a:lnTo>
                  <a:lnTo>
                    <a:pt x="4031" y="269"/>
                  </a:lnTo>
                  <a:lnTo>
                    <a:pt x="3628" y="403"/>
                  </a:lnTo>
                  <a:lnTo>
                    <a:pt x="3225" y="560"/>
                  </a:lnTo>
                  <a:lnTo>
                    <a:pt x="2844" y="761"/>
                  </a:lnTo>
                  <a:lnTo>
                    <a:pt x="2441" y="985"/>
                  </a:lnTo>
                  <a:lnTo>
                    <a:pt x="2060" y="1232"/>
                  </a:lnTo>
                  <a:lnTo>
                    <a:pt x="1724" y="1478"/>
                  </a:lnTo>
                  <a:lnTo>
                    <a:pt x="1411" y="1747"/>
                  </a:lnTo>
                  <a:lnTo>
                    <a:pt x="1120" y="2038"/>
                  </a:lnTo>
                  <a:lnTo>
                    <a:pt x="873" y="2351"/>
                  </a:lnTo>
                  <a:lnTo>
                    <a:pt x="627" y="2642"/>
                  </a:lnTo>
                  <a:lnTo>
                    <a:pt x="448" y="2956"/>
                  </a:lnTo>
                  <a:lnTo>
                    <a:pt x="291" y="3269"/>
                  </a:lnTo>
                  <a:lnTo>
                    <a:pt x="157" y="3583"/>
                  </a:lnTo>
                  <a:lnTo>
                    <a:pt x="67" y="3896"/>
                  </a:lnTo>
                  <a:lnTo>
                    <a:pt x="23" y="4210"/>
                  </a:lnTo>
                  <a:lnTo>
                    <a:pt x="0" y="4501"/>
                  </a:lnTo>
                  <a:lnTo>
                    <a:pt x="45" y="4792"/>
                  </a:lnTo>
                  <a:lnTo>
                    <a:pt x="112" y="5083"/>
                  </a:lnTo>
                  <a:lnTo>
                    <a:pt x="224" y="5352"/>
                  </a:lnTo>
                  <a:lnTo>
                    <a:pt x="314" y="5486"/>
                  </a:lnTo>
                  <a:lnTo>
                    <a:pt x="403" y="5621"/>
                  </a:lnTo>
                  <a:lnTo>
                    <a:pt x="515" y="5755"/>
                  </a:lnTo>
                  <a:lnTo>
                    <a:pt x="627" y="5867"/>
                  </a:lnTo>
                  <a:lnTo>
                    <a:pt x="896" y="6069"/>
                  </a:lnTo>
                  <a:lnTo>
                    <a:pt x="1187" y="6248"/>
                  </a:lnTo>
                  <a:lnTo>
                    <a:pt x="1523" y="6360"/>
                  </a:lnTo>
                  <a:lnTo>
                    <a:pt x="1903" y="6472"/>
                  </a:lnTo>
                  <a:lnTo>
                    <a:pt x="2284" y="6516"/>
                  </a:lnTo>
                  <a:lnTo>
                    <a:pt x="2687" y="6539"/>
                  </a:lnTo>
                  <a:lnTo>
                    <a:pt x="3023" y="6539"/>
                  </a:lnTo>
                  <a:lnTo>
                    <a:pt x="3359" y="6494"/>
                  </a:lnTo>
                  <a:lnTo>
                    <a:pt x="3717" y="6427"/>
                  </a:lnTo>
                  <a:lnTo>
                    <a:pt x="4076" y="6360"/>
                  </a:lnTo>
                  <a:lnTo>
                    <a:pt x="4411" y="6248"/>
                  </a:lnTo>
                  <a:lnTo>
                    <a:pt x="4770" y="6136"/>
                  </a:lnTo>
                  <a:lnTo>
                    <a:pt x="5128" y="5979"/>
                  </a:lnTo>
                  <a:lnTo>
                    <a:pt x="5486" y="5800"/>
                  </a:lnTo>
                  <a:lnTo>
                    <a:pt x="5889" y="5576"/>
                  </a:lnTo>
                  <a:lnTo>
                    <a:pt x="6248" y="5330"/>
                  </a:lnTo>
                  <a:lnTo>
                    <a:pt x="6606" y="5061"/>
                  </a:lnTo>
                  <a:lnTo>
                    <a:pt x="6919" y="4792"/>
                  </a:lnTo>
                  <a:lnTo>
                    <a:pt x="7211" y="4501"/>
                  </a:lnTo>
                  <a:lnTo>
                    <a:pt x="7457" y="4210"/>
                  </a:lnTo>
                  <a:lnTo>
                    <a:pt x="7681" y="3896"/>
                  </a:lnTo>
                  <a:lnTo>
                    <a:pt x="7882" y="3605"/>
                  </a:lnTo>
                  <a:lnTo>
                    <a:pt x="8039" y="3292"/>
                  </a:lnTo>
                  <a:lnTo>
                    <a:pt x="8173" y="2978"/>
                  </a:lnTo>
                  <a:lnTo>
                    <a:pt x="8263" y="2665"/>
                  </a:lnTo>
                  <a:lnTo>
                    <a:pt x="8308" y="2351"/>
                  </a:lnTo>
                  <a:lnTo>
                    <a:pt x="8308" y="2038"/>
                  </a:lnTo>
                  <a:lnTo>
                    <a:pt x="8285" y="1747"/>
                  </a:lnTo>
                  <a:lnTo>
                    <a:pt x="8218" y="1478"/>
                  </a:lnTo>
                  <a:lnTo>
                    <a:pt x="8106" y="1209"/>
                  </a:lnTo>
                  <a:lnTo>
                    <a:pt x="7949" y="963"/>
                  </a:lnTo>
                  <a:lnTo>
                    <a:pt x="7748" y="739"/>
                  </a:lnTo>
                  <a:lnTo>
                    <a:pt x="7524" y="538"/>
                  </a:lnTo>
                  <a:lnTo>
                    <a:pt x="7278" y="381"/>
                  </a:lnTo>
                  <a:lnTo>
                    <a:pt x="6987" y="246"/>
                  </a:lnTo>
                  <a:lnTo>
                    <a:pt x="6673" y="134"/>
                  </a:lnTo>
                  <a:lnTo>
                    <a:pt x="6337" y="67"/>
                  </a:lnTo>
                  <a:lnTo>
                    <a:pt x="5979" y="23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8"/>
            <p:cNvSpPr/>
            <p:nvPr/>
          </p:nvSpPr>
          <p:spPr>
            <a:xfrm rot="506957" flipH="1">
              <a:off x="-1537826" y="2233473"/>
              <a:ext cx="103129" cy="124461"/>
            </a:xfrm>
            <a:custGeom>
              <a:avLst/>
              <a:gdLst/>
              <a:ahLst/>
              <a:cxnLst/>
              <a:rect l="l" t="t" r="r" b="b"/>
              <a:pathLst>
                <a:path w="5845" h="7054" extrusionOk="0">
                  <a:moveTo>
                    <a:pt x="1814" y="314"/>
                  </a:moveTo>
                  <a:lnTo>
                    <a:pt x="2016" y="336"/>
                  </a:lnTo>
                  <a:lnTo>
                    <a:pt x="2195" y="359"/>
                  </a:lnTo>
                  <a:lnTo>
                    <a:pt x="2374" y="403"/>
                  </a:lnTo>
                  <a:lnTo>
                    <a:pt x="2576" y="471"/>
                  </a:lnTo>
                  <a:lnTo>
                    <a:pt x="2777" y="538"/>
                  </a:lnTo>
                  <a:lnTo>
                    <a:pt x="2956" y="627"/>
                  </a:lnTo>
                  <a:lnTo>
                    <a:pt x="3158" y="739"/>
                  </a:lnTo>
                  <a:lnTo>
                    <a:pt x="3359" y="874"/>
                  </a:lnTo>
                  <a:lnTo>
                    <a:pt x="3718" y="1165"/>
                  </a:lnTo>
                  <a:lnTo>
                    <a:pt x="4098" y="1523"/>
                  </a:lnTo>
                  <a:lnTo>
                    <a:pt x="4434" y="1926"/>
                  </a:lnTo>
                  <a:lnTo>
                    <a:pt x="4591" y="2150"/>
                  </a:lnTo>
                  <a:lnTo>
                    <a:pt x="4748" y="2396"/>
                  </a:lnTo>
                  <a:lnTo>
                    <a:pt x="4927" y="2710"/>
                  </a:lnTo>
                  <a:lnTo>
                    <a:pt x="5084" y="3023"/>
                  </a:lnTo>
                  <a:lnTo>
                    <a:pt x="5218" y="3337"/>
                  </a:lnTo>
                  <a:lnTo>
                    <a:pt x="5330" y="3650"/>
                  </a:lnTo>
                  <a:lnTo>
                    <a:pt x="5419" y="3964"/>
                  </a:lnTo>
                  <a:lnTo>
                    <a:pt x="5487" y="4255"/>
                  </a:lnTo>
                  <a:lnTo>
                    <a:pt x="5509" y="4568"/>
                  </a:lnTo>
                  <a:lnTo>
                    <a:pt x="5531" y="4837"/>
                  </a:lnTo>
                  <a:lnTo>
                    <a:pt x="5509" y="5128"/>
                  </a:lnTo>
                  <a:lnTo>
                    <a:pt x="5487" y="5375"/>
                  </a:lnTo>
                  <a:lnTo>
                    <a:pt x="5419" y="5621"/>
                  </a:lnTo>
                  <a:lnTo>
                    <a:pt x="5352" y="5845"/>
                  </a:lnTo>
                  <a:lnTo>
                    <a:pt x="5240" y="6046"/>
                  </a:lnTo>
                  <a:lnTo>
                    <a:pt x="5106" y="6248"/>
                  </a:lnTo>
                  <a:lnTo>
                    <a:pt x="4949" y="6405"/>
                  </a:lnTo>
                  <a:lnTo>
                    <a:pt x="4770" y="6539"/>
                  </a:lnTo>
                  <a:lnTo>
                    <a:pt x="4591" y="6628"/>
                  </a:lnTo>
                  <a:lnTo>
                    <a:pt x="4389" y="6696"/>
                  </a:lnTo>
                  <a:lnTo>
                    <a:pt x="4188" y="6718"/>
                  </a:lnTo>
                  <a:lnTo>
                    <a:pt x="3964" y="6740"/>
                  </a:lnTo>
                  <a:lnTo>
                    <a:pt x="3718" y="6718"/>
                  </a:lnTo>
                  <a:lnTo>
                    <a:pt x="3471" y="6651"/>
                  </a:lnTo>
                  <a:lnTo>
                    <a:pt x="3225" y="6584"/>
                  </a:lnTo>
                  <a:lnTo>
                    <a:pt x="2979" y="6472"/>
                  </a:lnTo>
                  <a:lnTo>
                    <a:pt x="2710" y="6315"/>
                  </a:lnTo>
                  <a:lnTo>
                    <a:pt x="2441" y="6158"/>
                  </a:lnTo>
                  <a:lnTo>
                    <a:pt x="2195" y="5957"/>
                  </a:lnTo>
                  <a:lnTo>
                    <a:pt x="1949" y="5733"/>
                  </a:lnTo>
                  <a:lnTo>
                    <a:pt x="1725" y="5509"/>
                  </a:lnTo>
                  <a:lnTo>
                    <a:pt x="1501" y="5240"/>
                  </a:lnTo>
                  <a:lnTo>
                    <a:pt x="1277" y="4971"/>
                  </a:lnTo>
                  <a:lnTo>
                    <a:pt x="1075" y="4658"/>
                  </a:lnTo>
                  <a:lnTo>
                    <a:pt x="896" y="4344"/>
                  </a:lnTo>
                  <a:lnTo>
                    <a:pt x="739" y="4031"/>
                  </a:lnTo>
                  <a:lnTo>
                    <a:pt x="605" y="3717"/>
                  </a:lnTo>
                  <a:lnTo>
                    <a:pt x="516" y="3404"/>
                  </a:lnTo>
                  <a:lnTo>
                    <a:pt x="426" y="3090"/>
                  </a:lnTo>
                  <a:lnTo>
                    <a:pt x="359" y="2799"/>
                  </a:lnTo>
                  <a:lnTo>
                    <a:pt x="314" y="2508"/>
                  </a:lnTo>
                  <a:lnTo>
                    <a:pt x="314" y="2217"/>
                  </a:lnTo>
                  <a:lnTo>
                    <a:pt x="314" y="1926"/>
                  </a:lnTo>
                  <a:lnTo>
                    <a:pt x="359" y="1680"/>
                  </a:lnTo>
                  <a:lnTo>
                    <a:pt x="404" y="1433"/>
                  </a:lnTo>
                  <a:lnTo>
                    <a:pt x="493" y="1209"/>
                  </a:lnTo>
                  <a:lnTo>
                    <a:pt x="605" y="1008"/>
                  </a:lnTo>
                  <a:lnTo>
                    <a:pt x="717" y="829"/>
                  </a:lnTo>
                  <a:lnTo>
                    <a:pt x="874" y="650"/>
                  </a:lnTo>
                  <a:lnTo>
                    <a:pt x="1053" y="538"/>
                  </a:lnTo>
                  <a:lnTo>
                    <a:pt x="1232" y="426"/>
                  </a:lnTo>
                  <a:lnTo>
                    <a:pt x="1411" y="381"/>
                  </a:lnTo>
                  <a:lnTo>
                    <a:pt x="1613" y="336"/>
                  </a:lnTo>
                  <a:lnTo>
                    <a:pt x="1814" y="314"/>
                  </a:lnTo>
                  <a:close/>
                  <a:moveTo>
                    <a:pt x="1859" y="0"/>
                  </a:moveTo>
                  <a:lnTo>
                    <a:pt x="1613" y="23"/>
                  </a:lnTo>
                  <a:lnTo>
                    <a:pt x="1344" y="67"/>
                  </a:lnTo>
                  <a:lnTo>
                    <a:pt x="1120" y="135"/>
                  </a:lnTo>
                  <a:lnTo>
                    <a:pt x="896" y="247"/>
                  </a:lnTo>
                  <a:lnTo>
                    <a:pt x="672" y="403"/>
                  </a:lnTo>
                  <a:lnTo>
                    <a:pt x="516" y="582"/>
                  </a:lnTo>
                  <a:lnTo>
                    <a:pt x="359" y="784"/>
                  </a:lnTo>
                  <a:lnTo>
                    <a:pt x="224" y="1030"/>
                  </a:lnTo>
                  <a:lnTo>
                    <a:pt x="135" y="1277"/>
                  </a:lnTo>
                  <a:lnTo>
                    <a:pt x="68" y="1545"/>
                  </a:lnTo>
                  <a:lnTo>
                    <a:pt x="23" y="1836"/>
                  </a:lnTo>
                  <a:lnTo>
                    <a:pt x="0" y="2128"/>
                  </a:lnTo>
                  <a:lnTo>
                    <a:pt x="0" y="2463"/>
                  </a:lnTo>
                  <a:lnTo>
                    <a:pt x="45" y="2777"/>
                  </a:lnTo>
                  <a:lnTo>
                    <a:pt x="90" y="3113"/>
                  </a:lnTo>
                  <a:lnTo>
                    <a:pt x="180" y="3449"/>
                  </a:lnTo>
                  <a:lnTo>
                    <a:pt x="314" y="3807"/>
                  </a:lnTo>
                  <a:lnTo>
                    <a:pt x="448" y="4143"/>
                  </a:lnTo>
                  <a:lnTo>
                    <a:pt x="605" y="4501"/>
                  </a:lnTo>
                  <a:lnTo>
                    <a:pt x="807" y="4837"/>
                  </a:lnTo>
                  <a:lnTo>
                    <a:pt x="1031" y="5151"/>
                  </a:lnTo>
                  <a:lnTo>
                    <a:pt x="1254" y="5442"/>
                  </a:lnTo>
                  <a:lnTo>
                    <a:pt x="1478" y="5733"/>
                  </a:lnTo>
                  <a:lnTo>
                    <a:pt x="1725" y="5979"/>
                  </a:lnTo>
                  <a:lnTo>
                    <a:pt x="1993" y="6203"/>
                  </a:lnTo>
                  <a:lnTo>
                    <a:pt x="2262" y="6427"/>
                  </a:lnTo>
                  <a:lnTo>
                    <a:pt x="2553" y="6606"/>
                  </a:lnTo>
                  <a:lnTo>
                    <a:pt x="2822" y="6763"/>
                  </a:lnTo>
                  <a:lnTo>
                    <a:pt x="3135" y="6897"/>
                  </a:lnTo>
                  <a:lnTo>
                    <a:pt x="3449" y="6987"/>
                  </a:lnTo>
                  <a:lnTo>
                    <a:pt x="3740" y="7032"/>
                  </a:lnTo>
                  <a:lnTo>
                    <a:pt x="4009" y="7054"/>
                  </a:lnTo>
                  <a:lnTo>
                    <a:pt x="4277" y="7032"/>
                  </a:lnTo>
                  <a:lnTo>
                    <a:pt x="4501" y="6987"/>
                  </a:lnTo>
                  <a:lnTo>
                    <a:pt x="4725" y="6920"/>
                  </a:lnTo>
                  <a:lnTo>
                    <a:pt x="4949" y="6808"/>
                  </a:lnTo>
                  <a:lnTo>
                    <a:pt x="5151" y="6651"/>
                  </a:lnTo>
                  <a:lnTo>
                    <a:pt x="5330" y="6472"/>
                  </a:lnTo>
                  <a:lnTo>
                    <a:pt x="5487" y="6270"/>
                  </a:lnTo>
                  <a:lnTo>
                    <a:pt x="5599" y="6046"/>
                  </a:lnTo>
                  <a:lnTo>
                    <a:pt x="5711" y="5778"/>
                  </a:lnTo>
                  <a:lnTo>
                    <a:pt x="5778" y="5509"/>
                  </a:lnTo>
                  <a:lnTo>
                    <a:pt x="5823" y="5218"/>
                  </a:lnTo>
                  <a:lnTo>
                    <a:pt x="5845" y="4927"/>
                  </a:lnTo>
                  <a:lnTo>
                    <a:pt x="5823" y="4591"/>
                  </a:lnTo>
                  <a:lnTo>
                    <a:pt x="5800" y="4277"/>
                  </a:lnTo>
                  <a:lnTo>
                    <a:pt x="5733" y="3941"/>
                  </a:lnTo>
                  <a:lnTo>
                    <a:pt x="5643" y="3605"/>
                  </a:lnTo>
                  <a:lnTo>
                    <a:pt x="5531" y="3247"/>
                  </a:lnTo>
                  <a:lnTo>
                    <a:pt x="5397" y="2911"/>
                  </a:lnTo>
                  <a:lnTo>
                    <a:pt x="5218" y="2553"/>
                  </a:lnTo>
                  <a:lnTo>
                    <a:pt x="5016" y="2217"/>
                  </a:lnTo>
                  <a:lnTo>
                    <a:pt x="4815" y="1904"/>
                  </a:lnTo>
                  <a:lnTo>
                    <a:pt x="4569" y="1590"/>
                  </a:lnTo>
                  <a:lnTo>
                    <a:pt x="4322" y="1299"/>
                  </a:lnTo>
                  <a:lnTo>
                    <a:pt x="4076" y="1053"/>
                  </a:lnTo>
                  <a:lnTo>
                    <a:pt x="3807" y="829"/>
                  </a:lnTo>
                  <a:lnTo>
                    <a:pt x="3539" y="605"/>
                  </a:lnTo>
                  <a:lnTo>
                    <a:pt x="3247" y="448"/>
                  </a:lnTo>
                  <a:lnTo>
                    <a:pt x="2979" y="291"/>
                  </a:lnTo>
                  <a:lnTo>
                    <a:pt x="2688" y="179"/>
                  </a:lnTo>
                  <a:lnTo>
                    <a:pt x="2419" y="90"/>
                  </a:lnTo>
                  <a:lnTo>
                    <a:pt x="2128" y="23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8"/>
            <p:cNvSpPr/>
            <p:nvPr/>
          </p:nvSpPr>
          <p:spPr>
            <a:xfrm rot="506957" flipH="1">
              <a:off x="-1744061" y="2117954"/>
              <a:ext cx="166736" cy="248922"/>
            </a:xfrm>
            <a:custGeom>
              <a:avLst/>
              <a:gdLst/>
              <a:ahLst/>
              <a:cxnLst/>
              <a:rect l="l" t="t" r="r" b="b"/>
              <a:pathLst>
                <a:path w="9450" h="14108" extrusionOk="0">
                  <a:moveTo>
                    <a:pt x="5665" y="314"/>
                  </a:moveTo>
                  <a:lnTo>
                    <a:pt x="5979" y="336"/>
                  </a:lnTo>
                  <a:lnTo>
                    <a:pt x="6292" y="404"/>
                  </a:lnTo>
                  <a:lnTo>
                    <a:pt x="6494" y="448"/>
                  </a:lnTo>
                  <a:lnTo>
                    <a:pt x="6673" y="516"/>
                  </a:lnTo>
                  <a:lnTo>
                    <a:pt x="6875" y="605"/>
                  </a:lnTo>
                  <a:lnTo>
                    <a:pt x="7054" y="717"/>
                  </a:lnTo>
                  <a:lnTo>
                    <a:pt x="7233" y="829"/>
                  </a:lnTo>
                  <a:lnTo>
                    <a:pt x="7412" y="963"/>
                  </a:lnTo>
                  <a:lnTo>
                    <a:pt x="7569" y="1098"/>
                  </a:lnTo>
                  <a:lnTo>
                    <a:pt x="7726" y="1255"/>
                  </a:lnTo>
                  <a:lnTo>
                    <a:pt x="7882" y="1434"/>
                  </a:lnTo>
                  <a:lnTo>
                    <a:pt x="8039" y="1613"/>
                  </a:lnTo>
                  <a:lnTo>
                    <a:pt x="8173" y="1814"/>
                  </a:lnTo>
                  <a:lnTo>
                    <a:pt x="8285" y="2016"/>
                  </a:lnTo>
                  <a:lnTo>
                    <a:pt x="8532" y="2486"/>
                  </a:lnTo>
                  <a:lnTo>
                    <a:pt x="8733" y="3001"/>
                  </a:lnTo>
                  <a:lnTo>
                    <a:pt x="8890" y="3561"/>
                  </a:lnTo>
                  <a:lnTo>
                    <a:pt x="9024" y="4143"/>
                  </a:lnTo>
                  <a:lnTo>
                    <a:pt x="9091" y="4748"/>
                  </a:lnTo>
                  <a:lnTo>
                    <a:pt x="9136" y="5375"/>
                  </a:lnTo>
                  <a:lnTo>
                    <a:pt x="9136" y="6024"/>
                  </a:lnTo>
                  <a:lnTo>
                    <a:pt x="9069" y="6674"/>
                  </a:lnTo>
                  <a:lnTo>
                    <a:pt x="8979" y="7345"/>
                  </a:lnTo>
                  <a:lnTo>
                    <a:pt x="8845" y="8017"/>
                  </a:lnTo>
                  <a:lnTo>
                    <a:pt x="8666" y="8689"/>
                  </a:lnTo>
                  <a:lnTo>
                    <a:pt x="8442" y="9338"/>
                  </a:lnTo>
                  <a:lnTo>
                    <a:pt x="8196" y="9943"/>
                  </a:lnTo>
                  <a:lnTo>
                    <a:pt x="7927" y="10525"/>
                  </a:lnTo>
                  <a:lnTo>
                    <a:pt x="7614" y="11062"/>
                  </a:lnTo>
                  <a:lnTo>
                    <a:pt x="7278" y="11578"/>
                  </a:lnTo>
                  <a:lnTo>
                    <a:pt x="6919" y="12025"/>
                  </a:lnTo>
                  <a:lnTo>
                    <a:pt x="6539" y="12428"/>
                  </a:lnTo>
                  <a:lnTo>
                    <a:pt x="6136" y="12809"/>
                  </a:lnTo>
                  <a:lnTo>
                    <a:pt x="5733" y="13100"/>
                  </a:lnTo>
                  <a:lnTo>
                    <a:pt x="5307" y="13369"/>
                  </a:lnTo>
                  <a:lnTo>
                    <a:pt x="5106" y="13459"/>
                  </a:lnTo>
                  <a:lnTo>
                    <a:pt x="4882" y="13570"/>
                  </a:lnTo>
                  <a:lnTo>
                    <a:pt x="4680" y="13638"/>
                  </a:lnTo>
                  <a:lnTo>
                    <a:pt x="4456" y="13705"/>
                  </a:lnTo>
                  <a:lnTo>
                    <a:pt x="4232" y="13750"/>
                  </a:lnTo>
                  <a:lnTo>
                    <a:pt x="4031" y="13772"/>
                  </a:lnTo>
                  <a:lnTo>
                    <a:pt x="3583" y="13772"/>
                  </a:lnTo>
                  <a:lnTo>
                    <a:pt x="3381" y="13750"/>
                  </a:lnTo>
                  <a:lnTo>
                    <a:pt x="3157" y="13705"/>
                  </a:lnTo>
                  <a:lnTo>
                    <a:pt x="2956" y="13660"/>
                  </a:lnTo>
                  <a:lnTo>
                    <a:pt x="2754" y="13570"/>
                  </a:lnTo>
                  <a:lnTo>
                    <a:pt x="2553" y="13481"/>
                  </a:lnTo>
                  <a:lnTo>
                    <a:pt x="2374" y="13369"/>
                  </a:lnTo>
                  <a:lnTo>
                    <a:pt x="2195" y="13257"/>
                  </a:lnTo>
                  <a:lnTo>
                    <a:pt x="2015" y="13123"/>
                  </a:lnTo>
                  <a:lnTo>
                    <a:pt x="1836" y="12966"/>
                  </a:lnTo>
                  <a:lnTo>
                    <a:pt x="1680" y="12809"/>
                  </a:lnTo>
                  <a:lnTo>
                    <a:pt x="1545" y="12630"/>
                  </a:lnTo>
                  <a:lnTo>
                    <a:pt x="1388" y="12451"/>
                  </a:lnTo>
                  <a:lnTo>
                    <a:pt x="1120" y="12025"/>
                  </a:lnTo>
                  <a:lnTo>
                    <a:pt x="896" y="11578"/>
                  </a:lnTo>
                  <a:lnTo>
                    <a:pt x="717" y="11062"/>
                  </a:lnTo>
                  <a:lnTo>
                    <a:pt x="560" y="10547"/>
                  </a:lnTo>
                  <a:lnTo>
                    <a:pt x="448" y="9965"/>
                  </a:lnTo>
                  <a:lnTo>
                    <a:pt x="358" y="9383"/>
                  </a:lnTo>
                  <a:lnTo>
                    <a:pt x="314" y="8756"/>
                  </a:lnTo>
                  <a:lnTo>
                    <a:pt x="336" y="8107"/>
                  </a:lnTo>
                  <a:lnTo>
                    <a:pt x="381" y="7435"/>
                  </a:lnTo>
                  <a:lnTo>
                    <a:pt x="470" y="6763"/>
                  </a:lnTo>
                  <a:lnTo>
                    <a:pt x="605" y="6091"/>
                  </a:lnTo>
                  <a:lnTo>
                    <a:pt x="784" y="5420"/>
                  </a:lnTo>
                  <a:lnTo>
                    <a:pt x="985" y="4793"/>
                  </a:lnTo>
                  <a:lnTo>
                    <a:pt x="1232" y="4166"/>
                  </a:lnTo>
                  <a:lnTo>
                    <a:pt x="1523" y="3583"/>
                  </a:lnTo>
                  <a:lnTo>
                    <a:pt x="1836" y="3046"/>
                  </a:lnTo>
                  <a:lnTo>
                    <a:pt x="2172" y="2531"/>
                  </a:lnTo>
                  <a:lnTo>
                    <a:pt x="2553" y="2061"/>
                  </a:lnTo>
                  <a:lnTo>
                    <a:pt x="2934" y="1635"/>
                  </a:lnTo>
                  <a:lnTo>
                    <a:pt x="3269" y="1344"/>
                  </a:lnTo>
                  <a:lnTo>
                    <a:pt x="3605" y="1075"/>
                  </a:lnTo>
                  <a:lnTo>
                    <a:pt x="3941" y="851"/>
                  </a:lnTo>
                  <a:lnTo>
                    <a:pt x="4299" y="650"/>
                  </a:lnTo>
                  <a:lnTo>
                    <a:pt x="4635" y="516"/>
                  </a:lnTo>
                  <a:lnTo>
                    <a:pt x="4994" y="404"/>
                  </a:lnTo>
                  <a:lnTo>
                    <a:pt x="5330" y="336"/>
                  </a:lnTo>
                  <a:lnTo>
                    <a:pt x="5665" y="314"/>
                  </a:lnTo>
                  <a:close/>
                  <a:moveTo>
                    <a:pt x="5441" y="1"/>
                  </a:moveTo>
                  <a:lnTo>
                    <a:pt x="5218" y="45"/>
                  </a:lnTo>
                  <a:lnTo>
                    <a:pt x="4994" y="68"/>
                  </a:lnTo>
                  <a:lnTo>
                    <a:pt x="4747" y="135"/>
                  </a:lnTo>
                  <a:lnTo>
                    <a:pt x="4523" y="202"/>
                  </a:lnTo>
                  <a:lnTo>
                    <a:pt x="4299" y="314"/>
                  </a:lnTo>
                  <a:lnTo>
                    <a:pt x="4053" y="404"/>
                  </a:lnTo>
                  <a:lnTo>
                    <a:pt x="3829" y="538"/>
                  </a:lnTo>
                  <a:lnTo>
                    <a:pt x="3605" y="672"/>
                  </a:lnTo>
                  <a:lnTo>
                    <a:pt x="3381" y="829"/>
                  </a:lnTo>
                  <a:lnTo>
                    <a:pt x="3157" y="1008"/>
                  </a:lnTo>
                  <a:lnTo>
                    <a:pt x="2934" y="1210"/>
                  </a:lnTo>
                  <a:lnTo>
                    <a:pt x="2710" y="1411"/>
                  </a:lnTo>
                  <a:lnTo>
                    <a:pt x="2307" y="1859"/>
                  </a:lnTo>
                  <a:lnTo>
                    <a:pt x="1926" y="2329"/>
                  </a:lnTo>
                  <a:lnTo>
                    <a:pt x="1568" y="2867"/>
                  </a:lnTo>
                  <a:lnTo>
                    <a:pt x="1232" y="3427"/>
                  </a:lnTo>
                  <a:lnTo>
                    <a:pt x="941" y="4031"/>
                  </a:lnTo>
                  <a:lnTo>
                    <a:pt x="694" y="4658"/>
                  </a:lnTo>
                  <a:lnTo>
                    <a:pt x="470" y="5330"/>
                  </a:lnTo>
                  <a:lnTo>
                    <a:pt x="291" y="6002"/>
                  </a:lnTo>
                  <a:lnTo>
                    <a:pt x="157" y="6718"/>
                  </a:lnTo>
                  <a:lnTo>
                    <a:pt x="45" y="7435"/>
                  </a:lnTo>
                  <a:lnTo>
                    <a:pt x="0" y="8129"/>
                  </a:lnTo>
                  <a:lnTo>
                    <a:pt x="0" y="8801"/>
                  </a:lnTo>
                  <a:lnTo>
                    <a:pt x="45" y="9450"/>
                  </a:lnTo>
                  <a:lnTo>
                    <a:pt x="134" y="10077"/>
                  </a:lnTo>
                  <a:lnTo>
                    <a:pt x="269" y="10682"/>
                  </a:lnTo>
                  <a:lnTo>
                    <a:pt x="426" y="11242"/>
                  </a:lnTo>
                  <a:lnTo>
                    <a:pt x="649" y="11757"/>
                  </a:lnTo>
                  <a:lnTo>
                    <a:pt x="896" y="12249"/>
                  </a:lnTo>
                  <a:lnTo>
                    <a:pt x="1030" y="12473"/>
                  </a:lnTo>
                  <a:lnTo>
                    <a:pt x="1187" y="12675"/>
                  </a:lnTo>
                  <a:lnTo>
                    <a:pt x="1321" y="12876"/>
                  </a:lnTo>
                  <a:lnTo>
                    <a:pt x="1500" y="13078"/>
                  </a:lnTo>
                  <a:lnTo>
                    <a:pt x="1657" y="13235"/>
                  </a:lnTo>
                  <a:lnTo>
                    <a:pt x="1859" y="13391"/>
                  </a:lnTo>
                  <a:lnTo>
                    <a:pt x="2038" y="13548"/>
                  </a:lnTo>
                  <a:lnTo>
                    <a:pt x="2239" y="13682"/>
                  </a:lnTo>
                  <a:lnTo>
                    <a:pt x="2441" y="13794"/>
                  </a:lnTo>
                  <a:lnTo>
                    <a:pt x="2642" y="13884"/>
                  </a:lnTo>
                  <a:lnTo>
                    <a:pt x="2866" y="13951"/>
                  </a:lnTo>
                  <a:lnTo>
                    <a:pt x="3090" y="14018"/>
                  </a:lnTo>
                  <a:lnTo>
                    <a:pt x="3426" y="14086"/>
                  </a:lnTo>
                  <a:lnTo>
                    <a:pt x="3762" y="14108"/>
                  </a:lnTo>
                  <a:lnTo>
                    <a:pt x="3986" y="14086"/>
                  </a:lnTo>
                  <a:lnTo>
                    <a:pt x="4187" y="14063"/>
                  </a:lnTo>
                  <a:lnTo>
                    <a:pt x="4411" y="14041"/>
                  </a:lnTo>
                  <a:lnTo>
                    <a:pt x="4613" y="13996"/>
                  </a:lnTo>
                  <a:lnTo>
                    <a:pt x="5038" y="13839"/>
                  </a:lnTo>
                  <a:lnTo>
                    <a:pt x="5441" y="13660"/>
                  </a:lnTo>
                  <a:lnTo>
                    <a:pt x="5845" y="13414"/>
                  </a:lnTo>
                  <a:lnTo>
                    <a:pt x="6248" y="13123"/>
                  </a:lnTo>
                  <a:lnTo>
                    <a:pt x="6628" y="12787"/>
                  </a:lnTo>
                  <a:lnTo>
                    <a:pt x="7009" y="12406"/>
                  </a:lnTo>
                  <a:lnTo>
                    <a:pt x="7345" y="11981"/>
                  </a:lnTo>
                  <a:lnTo>
                    <a:pt x="7681" y="11533"/>
                  </a:lnTo>
                  <a:lnTo>
                    <a:pt x="7994" y="11040"/>
                  </a:lnTo>
                  <a:lnTo>
                    <a:pt x="8285" y="10503"/>
                  </a:lnTo>
                  <a:lnTo>
                    <a:pt x="8554" y="9943"/>
                  </a:lnTo>
                  <a:lnTo>
                    <a:pt x="8778" y="9361"/>
                  </a:lnTo>
                  <a:lnTo>
                    <a:pt x="9002" y="8734"/>
                  </a:lnTo>
                  <a:lnTo>
                    <a:pt x="9159" y="8084"/>
                  </a:lnTo>
                  <a:lnTo>
                    <a:pt x="9293" y="7390"/>
                  </a:lnTo>
                  <a:lnTo>
                    <a:pt x="9405" y="6718"/>
                  </a:lnTo>
                  <a:lnTo>
                    <a:pt x="9450" y="6024"/>
                  </a:lnTo>
                  <a:lnTo>
                    <a:pt x="9450" y="5352"/>
                  </a:lnTo>
                  <a:lnTo>
                    <a:pt x="9405" y="4703"/>
                  </a:lnTo>
                  <a:lnTo>
                    <a:pt x="9338" y="4076"/>
                  </a:lnTo>
                  <a:lnTo>
                    <a:pt x="9203" y="3471"/>
                  </a:lnTo>
                  <a:lnTo>
                    <a:pt x="9024" y="2889"/>
                  </a:lnTo>
                  <a:lnTo>
                    <a:pt x="8935" y="2598"/>
                  </a:lnTo>
                  <a:lnTo>
                    <a:pt x="8823" y="2352"/>
                  </a:lnTo>
                  <a:lnTo>
                    <a:pt x="8688" y="2083"/>
                  </a:lnTo>
                  <a:lnTo>
                    <a:pt x="8554" y="1837"/>
                  </a:lnTo>
                  <a:lnTo>
                    <a:pt x="8420" y="1613"/>
                  </a:lnTo>
                  <a:lnTo>
                    <a:pt x="8263" y="1411"/>
                  </a:lnTo>
                  <a:lnTo>
                    <a:pt x="8106" y="1210"/>
                  </a:lnTo>
                  <a:lnTo>
                    <a:pt x="7949" y="1008"/>
                  </a:lnTo>
                  <a:lnTo>
                    <a:pt x="7770" y="851"/>
                  </a:lnTo>
                  <a:lnTo>
                    <a:pt x="7591" y="695"/>
                  </a:lnTo>
                  <a:lnTo>
                    <a:pt x="7412" y="538"/>
                  </a:lnTo>
                  <a:lnTo>
                    <a:pt x="7210" y="426"/>
                  </a:lnTo>
                  <a:lnTo>
                    <a:pt x="7009" y="314"/>
                  </a:lnTo>
                  <a:lnTo>
                    <a:pt x="6807" y="224"/>
                  </a:lnTo>
                  <a:lnTo>
                    <a:pt x="6583" y="135"/>
                  </a:lnTo>
                  <a:lnTo>
                    <a:pt x="6360" y="90"/>
                  </a:lnTo>
                  <a:lnTo>
                    <a:pt x="6136" y="45"/>
                  </a:lnTo>
                  <a:lnTo>
                    <a:pt x="5912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8"/>
            <p:cNvSpPr/>
            <p:nvPr/>
          </p:nvSpPr>
          <p:spPr>
            <a:xfrm rot="506957" flipH="1">
              <a:off x="-1909158" y="2201878"/>
              <a:ext cx="200736" cy="698138"/>
            </a:xfrm>
            <a:custGeom>
              <a:avLst/>
              <a:gdLst/>
              <a:ahLst/>
              <a:cxnLst/>
              <a:rect l="l" t="t" r="r" b="b"/>
              <a:pathLst>
                <a:path w="11377" h="39568" extrusionOk="0">
                  <a:moveTo>
                    <a:pt x="269" y="0"/>
                  </a:moveTo>
                  <a:lnTo>
                    <a:pt x="135" y="23"/>
                  </a:lnTo>
                  <a:lnTo>
                    <a:pt x="1" y="45"/>
                  </a:lnTo>
                  <a:lnTo>
                    <a:pt x="10033" y="39568"/>
                  </a:lnTo>
                  <a:lnTo>
                    <a:pt x="11376" y="39232"/>
                  </a:lnTo>
                  <a:lnTo>
                    <a:pt x="1680" y="1053"/>
                  </a:lnTo>
                  <a:lnTo>
                    <a:pt x="1635" y="918"/>
                  </a:lnTo>
                  <a:lnTo>
                    <a:pt x="1568" y="784"/>
                  </a:lnTo>
                  <a:lnTo>
                    <a:pt x="1523" y="672"/>
                  </a:lnTo>
                  <a:lnTo>
                    <a:pt x="1434" y="560"/>
                  </a:lnTo>
                  <a:lnTo>
                    <a:pt x="1255" y="359"/>
                  </a:lnTo>
                  <a:lnTo>
                    <a:pt x="1031" y="202"/>
                  </a:lnTo>
                  <a:lnTo>
                    <a:pt x="807" y="90"/>
                  </a:lnTo>
                  <a:lnTo>
                    <a:pt x="538" y="2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8"/>
            <p:cNvSpPr/>
            <p:nvPr/>
          </p:nvSpPr>
          <p:spPr>
            <a:xfrm rot="506957" flipH="1">
              <a:off x="-2796171" y="4063932"/>
              <a:ext cx="608065" cy="238265"/>
            </a:xfrm>
            <a:custGeom>
              <a:avLst/>
              <a:gdLst/>
              <a:ahLst/>
              <a:cxnLst/>
              <a:rect l="l" t="t" r="r" b="b"/>
              <a:pathLst>
                <a:path w="34463" h="13504" extrusionOk="0">
                  <a:moveTo>
                    <a:pt x="33141" y="1"/>
                  </a:moveTo>
                  <a:lnTo>
                    <a:pt x="33119" y="23"/>
                  </a:lnTo>
                  <a:lnTo>
                    <a:pt x="68" y="8398"/>
                  </a:lnTo>
                  <a:lnTo>
                    <a:pt x="23" y="8420"/>
                  </a:lnTo>
                  <a:lnTo>
                    <a:pt x="1" y="8443"/>
                  </a:lnTo>
                  <a:lnTo>
                    <a:pt x="1" y="8487"/>
                  </a:lnTo>
                  <a:lnTo>
                    <a:pt x="1" y="8510"/>
                  </a:lnTo>
                  <a:lnTo>
                    <a:pt x="1254" y="13436"/>
                  </a:lnTo>
                  <a:lnTo>
                    <a:pt x="1254" y="13459"/>
                  </a:lnTo>
                  <a:lnTo>
                    <a:pt x="1299" y="13481"/>
                  </a:lnTo>
                  <a:lnTo>
                    <a:pt x="1322" y="13503"/>
                  </a:lnTo>
                  <a:lnTo>
                    <a:pt x="1366" y="13503"/>
                  </a:lnTo>
                  <a:lnTo>
                    <a:pt x="34395" y="5106"/>
                  </a:lnTo>
                  <a:lnTo>
                    <a:pt x="34440" y="5084"/>
                  </a:lnTo>
                  <a:lnTo>
                    <a:pt x="34463" y="5061"/>
                  </a:lnTo>
                  <a:lnTo>
                    <a:pt x="34463" y="5039"/>
                  </a:lnTo>
                  <a:lnTo>
                    <a:pt x="34463" y="4994"/>
                  </a:lnTo>
                  <a:lnTo>
                    <a:pt x="33209" y="68"/>
                  </a:lnTo>
                  <a:lnTo>
                    <a:pt x="33209" y="45"/>
                  </a:lnTo>
                  <a:lnTo>
                    <a:pt x="33186" y="23"/>
                  </a:lnTo>
                  <a:lnTo>
                    <a:pt x="33141" y="1"/>
                  </a:lnTo>
                  <a:close/>
                </a:path>
              </a:pathLst>
            </a:custGeom>
            <a:solidFill>
              <a:srgbClr val="FFC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8"/>
            <p:cNvSpPr/>
            <p:nvPr/>
          </p:nvSpPr>
          <p:spPr>
            <a:xfrm rot="506957" flipH="1">
              <a:off x="-2800741" y="4326847"/>
              <a:ext cx="417634" cy="189673"/>
            </a:xfrm>
            <a:custGeom>
              <a:avLst/>
              <a:gdLst/>
              <a:ahLst/>
              <a:cxnLst/>
              <a:rect l="l" t="t" r="r" b="b"/>
              <a:pathLst>
                <a:path w="23670" h="10750" extrusionOk="0">
                  <a:moveTo>
                    <a:pt x="22303" y="1"/>
                  </a:moveTo>
                  <a:lnTo>
                    <a:pt x="67" y="5644"/>
                  </a:lnTo>
                  <a:lnTo>
                    <a:pt x="45" y="5666"/>
                  </a:lnTo>
                  <a:lnTo>
                    <a:pt x="23" y="5689"/>
                  </a:lnTo>
                  <a:lnTo>
                    <a:pt x="0" y="5711"/>
                  </a:lnTo>
                  <a:lnTo>
                    <a:pt x="0" y="5756"/>
                  </a:lnTo>
                  <a:lnTo>
                    <a:pt x="1254" y="10682"/>
                  </a:lnTo>
                  <a:lnTo>
                    <a:pt x="1277" y="10705"/>
                  </a:lnTo>
                  <a:lnTo>
                    <a:pt x="1299" y="10727"/>
                  </a:lnTo>
                  <a:lnTo>
                    <a:pt x="1321" y="10749"/>
                  </a:lnTo>
                  <a:lnTo>
                    <a:pt x="1366" y="10749"/>
                  </a:lnTo>
                  <a:lnTo>
                    <a:pt x="23602" y="5084"/>
                  </a:lnTo>
                  <a:lnTo>
                    <a:pt x="23624" y="5084"/>
                  </a:lnTo>
                  <a:lnTo>
                    <a:pt x="23647" y="5062"/>
                  </a:lnTo>
                  <a:lnTo>
                    <a:pt x="23669" y="5017"/>
                  </a:lnTo>
                  <a:lnTo>
                    <a:pt x="23669" y="4994"/>
                  </a:lnTo>
                  <a:lnTo>
                    <a:pt x="22415" y="68"/>
                  </a:lnTo>
                  <a:lnTo>
                    <a:pt x="22393" y="23"/>
                  </a:lnTo>
                  <a:lnTo>
                    <a:pt x="22370" y="1"/>
                  </a:lnTo>
                  <a:close/>
                </a:path>
              </a:pathLst>
            </a:custGeom>
            <a:solidFill>
              <a:srgbClr val="FFC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8"/>
            <p:cNvSpPr/>
            <p:nvPr/>
          </p:nvSpPr>
          <p:spPr>
            <a:xfrm rot="506957" flipH="1">
              <a:off x="-2638834" y="4202500"/>
              <a:ext cx="193625" cy="199536"/>
            </a:xfrm>
            <a:custGeom>
              <a:avLst/>
              <a:gdLst/>
              <a:ahLst/>
              <a:cxnLst/>
              <a:rect l="l" t="t" r="r" b="b"/>
              <a:pathLst>
                <a:path w="10974" h="11309" extrusionOk="0">
                  <a:moveTo>
                    <a:pt x="8667" y="0"/>
                  </a:moveTo>
                  <a:lnTo>
                    <a:pt x="1" y="2217"/>
                  </a:lnTo>
                  <a:lnTo>
                    <a:pt x="2307" y="11309"/>
                  </a:lnTo>
                  <a:lnTo>
                    <a:pt x="10973" y="9114"/>
                  </a:lnTo>
                  <a:lnTo>
                    <a:pt x="8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8"/>
            <p:cNvSpPr/>
            <p:nvPr/>
          </p:nvSpPr>
          <p:spPr>
            <a:xfrm rot="506957" flipH="1">
              <a:off x="-2597194" y="3933622"/>
              <a:ext cx="316092" cy="245375"/>
            </a:xfrm>
            <a:custGeom>
              <a:avLst/>
              <a:gdLst/>
              <a:ahLst/>
              <a:cxnLst/>
              <a:rect l="l" t="t" r="r" b="b"/>
              <a:pathLst>
                <a:path w="17915" h="13907" extrusionOk="0">
                  <a:moveTo>
                    <a:pt x="15385" y="1"/>
                  </a:moveTo>
                  <a:lnTo>
                    <a:pt x="1" y="3897"/>
                  </a:lnTo>
                  <a:lnTo>
                    <a:pt x="2531" y="13907"/>
                  </a:lnTo>
                  <a:lnTo>
                    <a:pt x="17915" y="10010"/>
                  </a:lnTo>
                  <a:lnTo>
                    <a:pt x="15385" y="1"/>
                  </a:lnTo>
                  <a:close/>
                </a:path>
              </a:pathLst>
            </a:custGeom>
            <a:solidFill>
              <a:srgbClr val="565F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8"/>
            <p:cNvSpPr/>
            <p:nvPr/>
          </p:nvSpPr>
          <p:spPr>
            <a:xfrm rot="506957" flipH="1">
              <a:off x="-2632825" y="3823918"/>
              <a:ext cx="493891" cy="210211"/>
            </a:xfrm>
            <a:custGeom>
              <a:avLst/>
              <a:gdLst/>
              <a:ahLst/>
              <a:cxnLst/>
              <a:rect l="l" t="t" r="r" b="b"/>
              <a:pathLst>
                <a:path w="27992" h="11914" extrusionOk="0">
                  <a:moveTo>
                    <a:pt x="26670" y="0"/>
                  </a:moveTo>
                  <a:lnTo>
                    <a:pt x="1" y="6763"/>
                  </a:lnTo>
                  <a:lnTo>
                    <a:pt x="1322" y="11913"/>
                  </a:lnTo>
                  <a:lnTo>
                    <a:pt x="27992" y="5151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8"/>
            <p:cNvSpPr/>
            <p:nvPr/>
          </p:nvSpPr>
          <p:spPr>
            <a:xfrm rot="506957" flipH="1">
              <a:off x="-2136289" y="2847849"/>
              <a:ext cx="325179" cy="149745"/>
            </a:xfrm>
            <a:custGeom>
              <a:avLst/>
              <a:gdLst/>
              <a:ahLst/>
              <a:cxnLst/>
              <a:rect l="l" t="t" r="r" b="b"/>
              <a:pathLst>
                <a:path w="18430" h="8487" extrusionOk="0">
                  <a:moveTo>
                    <a:pt x="14623" y="0"/>
                  </a:moveTo>
                  <a:lnTo>
                    <a:pt x="14399" y="45"/>
                  </a:lnTo>
                  <a:lnTo>
                    <a:pt x="1770" y="3247"/>
                  </a:lnTo>
                  <a:lnTo>
                    <a:pt x="1546" y="3314"/>
                  </a:lnTo>
                  <a:lnTo>
                    <a:pt x="1344" y="3426"/>
                  </a:lnTo>
                  <a:lnTo>
                    <a:pt x="1187" y="3538"/>
                  </a:lnTo>
                  <a:lnTo>
                    <a:pt x="1031" y="3695"/>
                  </a:lnTo>
                  <a:lnTo>
                    <a:pt x="896" y="3852"/>
                  </a:lnTo>
                  <a:lnTo>
                    <a:pt x="784" y="4053"/>
                  </a:lnTo>
                  <a:lnTo>
                    <a:pt x="695" y="4255"/>
                  </a:lnTo>
                  <a:lnTo>
                    <a:pt x="650" y="4479"/>
                  </a:lnTo>
                  <a:lnTo>
                    <a:pt x="1" y="8487"/>
                  </a:lnTo>
                  <a:lnTo>
                    <a:pt x="18430" y="3807"/>
                  </a:lnTo>
                  <a:lnTo>
                    <a:pt x="15966" y="582"/>
                  </a:lnTo>
                  <a:lnTo>
                    <a:pt x="15810" y="426"/>
                  </a:lnTo>
                  <a:lnTo>
                    <a:pt x="15653" y="269"/>
                  </a:lnTo>
                  <a:lnTo>
                    <a:pt x="15451" y="157"/>
                  </a:lnTo>
                  <a:lnTo>
                    <a:pt x="15250" y="67"/>
                  </a:lnTo>
                  <a:lnTo>
                    <a:pt x="15048" y="23"/>
                  </a:lnTo>
                  <a:lnTo>
                    <a:pt x="14847" y="0"/>
                  </a:lnTo>
                  <a:close/>
                </a:path>
              </a:pathLst>
            </a:custGeom>
            <a:solidFill>
              <a:srgbClr val="FFC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8"/>
            <p:cNvSpPr/>
            <p:nvPr/>
          </p:nvSpPr>
          <p:spPr>
            <a:xfrm rot="506957" flipH="1">
              <a:off x="-2131983" y="3164559"/>
              <a:ext cx="74299" cy="73893"/>
            </a:xfrm>
            <a:custGeom>
              <a:avLst/>
              <a:gdLst/>
              <a:ahLst/>
              <a:cxnLst/>
              <a:rect l="l" t="t" r="r" b="b"/>
              <a:pathLst>
                <a:path w="4211" h="4188" extrusionOk="0">
                  <a:moveTo>
                    <a:pt x="2016" y="1"/>
                  </a:moveTo>
                  <a:lnTo>
                    <a:pt x="1792" y="23"/>
                  </a:lnTo>
                  <a:lnTo>
                    <a:pt x="1590" y="68"/>
                  </a:lnTo>
                  <a:lnTo>
                    <a:pt x="1389" y="135"/>
                  </a:lnTo>
                  <a:lnTo>
                    <a:pt x="1187" y="202"/>
                  </a:lnTo>
                  <a:lnTo>
                    <a:pt x="1008" y="314"/>
                  </a:lnTo>
                  <a:lnTo>
                    <a:pt x="829" y="426"/>
                  </a:lnTo>
                  <a:lnTo>
                    <a:pt x="672" y="560"/>
                  </a:lnTo>
                  <a:lnTo>
                    <a:pt x="538" y="695"/>
                  </a:lnTo>
                  <a:lnTo>
                    <a:pt x="404" y="851"/>
                  </a:lnTo>
                  <a:lnTo>
                    <a:pt x="292" y="1031"/>
                  </a:lnTo>
                  <a:lnTo>
                    <a:pt x="202" y="1210"/>
                  </a:lnTo>
                  <a:lnTo>
                    <a:pt x="135" y="1389"/>
                  </a:lnTo>
                  <a:lnTo>
                    <a:pt x="68" y="1590"/>
                  </a:lnTo>
                  <a:lnTo>
                    <a:pt x="23" y="1792"/>
                  </a:lnTo>
                  <a:lnTo>
                    <a:pt x="1" y="1994"/>
                  </a:lnTo>
                  <a:lnTo>
                    <a:pt x="1" y="2195"/>
                  </a:lnTo>
                  <a:lnTo>
                    <a:pt x="23" y="2397"/>
                  </a:lnTo>
                  <a:lnTo>
                    <a:pt x="68" y="2621"/>
                  </a:lnTo>
                  <a:lnTo>
                    <a:pt x="135" y="2822"/>
                  </a:lnTo>
                  <a:lnTo>
                    <a:pt x="224" y="3024"/>
                  </a:lnTo>
                  <a:lnTo>
                    <a:pt x="314" y="3203"/>
                  </a:lnTo>
                  <a:lnTo>
                    <a:pt x="426" y="3359"/>
                  </a:lnTo>
                  <a:lnTo>
                    <a:pt x="560" y="3516"/>
                  </a:lnTo>
                  <a:lnTo>
                    <a:pt x="695" y="3673"/>
                  </a:lnTo>
                  <a:lnTo>
                    <a:pt x="851" y="3785"/>
                  </a:lnTo>
                  <a:lnTo>
                    <a:pt x="1031" y="3897"/>
                  </a:lnTo>
                  <a:lnTo>
                    <a:pt x="1210" y="4009"/>
                  </a:lnTo>
                  <a:lnTo>
                    <a:pt x="1389" y="4076"/>
                  </a:lnTo>
                  <a:lnTo>
                    <a:pt x="1590" y="4143"/>
                  </a:lnTo>
                  <a:lnTo>
                    <a:pt x="1792" y="4166"/>
                  </a:lnTo>
                  <a:lnTo>
                    <a:pt x="1993" y="4188"/>
                  </a:lnTo>
                  <a:lnTo>
                    <a:pt x="2419" y="4188"/>
                  </a:lnTo>
                  <a:lnTo>
                    <a:pt x="2620" y="4143"/>
                  </a:lnTo>
                  <a:lnTo>
                    <a:pt x="2822" y="4076"/>
                  </a:lnTo>
                  <a:lnTo>
                    <a:pt x="3024" y="3986"/>
                  </a:lnTo>
                  <a:lnTo>
                    <a:pt x="3203" y="3897"/>
                  </a:lnTo>
                  <a:lnTo>
                    <a:pt x="3382" y="3785"/>
                  </a:lnTo>
                  <a:lnTo>
                    <a:pt x="3539" y="3651"/>
                  </a:lnTo>
                  <a:lnTo>
                    <a:pt x="3673" y="3494"/>
                  </a:lnTo>
                  <a:lnTo>
                    <a:pt x="3807" y="3337"/>
                  </a:lnTo>
                  <a:lnTo>
                    <a:pt x="3919" y="3180"/>
                  </a:lnTo>
                  <a:lnTo>
                    <a:pt x="4009" y="3001"/>
                  </a:lnTo>
                  <a:lnTo>
                    <a:pt x="4076" y="2800"/>
                  </a:lnTo>
                  <a:lnTo>
                    <a:pt x="4143" y="2621"/>
                  </a:lnTo>
                  <a:lnTo>
                    <a:pt x="4188" y="2419"/>
                  </a:lnTo>
                  <a:lnTo>
                    <a:pt x="4210" y="2217"/>
                  </a:lnTo>
                  <a:lnTo>
                    <a:pt x="4210" y="1994"/>
                  </a:lnTo>
                  <a:lnTo>
                    <a:pt x="4188" y="1792"/>
                  </a:lnTo>
                  <a:lnTo>
                    <a:pt x="4143" y="1590"/>
                  </a:lnTo>
                  <a:lnTo>
                    <a:pt x="4076" y="1367"/>
                  </a:lnTo>
                  <a:lnTo>
                    <a:pt x="3986" y="1187"/>
                  </a:lnTo>
                  <a:lnTo>
                    <a:pt x="3897" y="1008"/>
                  </a:lnTo>
                  <a:lnTo>
                    <a:pt x="3785" y="829"/>
                  </a:lnTo>
                  <a:lnTo>
                    <a:pt x="3651" y="672"/>
                  </a:lnTo>
                  <a:lnTo>
                    <a:pt x="3494" y="538"/>
                  </a:lnTo>
                  <a:lnTo>
                    <a:pt x="3337" y="404"/>
                  </a:lnTo>
                  <a:lnTo>
                    <a:pt x="3180" y="292"/>
                  </a:lnTo>
                  <a:lnTo>
                    <a:pt x="3001" y="202"/>
                  </a:lnTo>
                  <a:lnTo>
                    <a:pt x="2822" y="113"/>
                  </a:lnTo>
                  <a:lnTo>
                    <a:pt x="2620" y="68"/>
                  </a:lnTo>
                  <a:lnTo>
                    <a:pt x="2419" y="23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8"/>
            <p:cNvSpPr/>
            <p:nvPr/>
          </p:nvSpPr>
          <p:spPr>
            <a:xfrm rot="506957" flipH="1">
              <a:off x="-2309810" y="3559939"/>
              <a:ext cx="73911" cy="74281"/>
            </a:xfrm>
            <a:custGeom>
              <a:avLst/>
              <a:gdLst/>
              <a:ahLst/>
              <a:cxnLst/>
              <a:rect l="l" t="t" r="r" b="b"/>
              <a:pathLst>
                <a:path w="4189" h="4210" extrusionOk="0">
                  <a:moveTo>
                    <a:pt x="1994" y="0"/>
                  </a:moveTo>
                  <a:lnTo>
                    <a:pt x="1792" y="23"/>
                  </a:lnTo>
                  <a:lnTo>
                    <a:pt x="1591" y="67"/>
                  </a:lnTo>
                  <a:lnTo>
                    <a:pt x="1367" y="135"/>
                  </a:lnTo>
                  <a:lnTo>
                    <a:pt x="1188" y="224"/>
                  </a:lnTo>
                  <a:lnTo>
                    <a:pt x="1009" y="314"/>
                  </a:lnTo>
                  <a:lnTo>
                    <a:pt x="829" y="426"/>
                  </a:lnTo>
                  <a:lnTo>
                    <a:pt x="673" y="560"/>
                  </a:lnTo>
                  <a:lnTo>
                    <a:pt x="538" y="717"/>
                  </a:lnTo>
                  <a:lnTo>
                    <a:pt x="404" y="873"/>
                  </a:lnTo>
                  <a:lnTo>
                    <a:pt x="292" y="1030"/>
                  </a:lnTo>
                  <a:lnTo>
                    <a:pt x="202" y="1209"/>
                  </a:lnTo>
                  <a:lnTo>
                    <a:pt x="113" y="1411"/>
                  </a:lnTo>
                  <a:lnTo>
                    <a:pt x="68" y="1590"/>
                  </a:lnTo>
                  <a:lnTo>
                    <a:pt x="23" y="1792"/>
                  </a:lnTo>
                  <a:lnTo>
                    <a:pt x="1" y="1993"/>
                  </a:lnTo>
                  <a:lnTo>
                    <a:pt x="1" y="2217"/>
                  </a:lnTo>
                  <a:lnTo>
                    <a:pt x="23" y="2419"/>
                  </a:lnTo>
                  <a:lnTo>
                    <a:pt x="68" y="2620"/>
                  </a:lnTo>
                  <a:lnTo>
                    <a:pt x="135" y="2822"/>
                  </a:lnTo>
                  <a:lnTo>
                    <a:pt x="202" y="3023"/>
                  </a:lnTo>
                  <a:lnTo>
                    <a:pt x="314" y="3202"/>
                  </a:lnTo>
                  <a:lnTo>
                    <a:pt x="426" y="3381"/>
                  </a:lnTo>
                  <a:lnTo>
                    <a:pt x="561" y="3538"/>
                  </a:lnTo>
                  <a:lnTo>
                    <a:pt x="695" y="3673"/>
                  </a:lnTo>
                  <a:lnTo>
                    <a:pt x="852" y="3807"/>
                  </a:lnTo>
                  <a:lnTo>
                    <a:pt x="1031" y="3919"/>
                  </a:lnTo>
                  <a:lnTo>
                    <a:pt x="1210" y="4008"/>
                  </a:lnTo>
                  <a:lnTo>
                    <a:pt x="1389" y="4098"/>
                  </a:lnTo>
                  <a:lnTo>
                    <a:pt x="1591" y="4143"/>
                  </a:lnTo>
                  <a:lnTo>
                    <a:pt x="1792" y="4188"/>
                  </a:lnTo>
                  <a:lnTo>
                    <a:pt x="1994" y="4210"/>
                  </a:lnTo>
                  <a:lnTo>
                    <a:pt x="2195" y="4210"/>
                  </a:lnTo>
                  <a:lnTo>
                    <a:pt x="2397" y="4188"/>
                  </a:lnTo>
                  <a:lnTo>
                    <a:pt x="2621" y="4143"/>
                  </a:lnTo>
                  <a:lnTo>
                    <a:pt x="2822" y="4076"/>
                  </a:lnTo>
                  <a:lnTo>
                    <a:pt x="3024" y="4008"/>
                  </a:lnTo>
                  <a:lnTo>
                    <a:pt x="3203" y="3896"/>
                  </a:lnTo>
                  <a:lnTo>
                    <a:pt x="3360" y="3785"/>
                  </a:lnTo>
                  <a:lnTo>
                    <a:pt x="3517" y="3650"/>
                  </a:lnTo>
                  <a:lnTo>
                    <a:pt x="3673" y="3516"/>
                  </a:lnTo>
                  <a:lnTo>
                    <a:pt x="3785" y="3359"/>
                  </a:lnTo>
                  <a:lnTo>
                    <a:pt x="3897" y="3180"/>
                  </a:lnTo>
                  <a:lnTo>
                    <a:pt x="3987" y="3001"/>
                  </a:lnTo>
                  <a:lnTo>
                    <a:pt x="4076" y="2822"/>
                  </a:lnTo>
                  <a:lnTo>
                    <a:pt x="4144" y="2620"/>
                  </a:lnTo>
                  <a:lnTo>
                    <a:pt x="4166" y="2419"/>
                  </a:lnTo>
                  <a:lnTo>
                    <a:pt x="4188" y="2217"/>
                  </a:lnTo>
                  <a:lnTo>
                    <a:pt x="4188" y="2015"/>
                  </a:lnTo>
                  <a:lnTo>
                    <a:pt x="4166" y="1814"/>
                  </a:lnTo>
                  <a:lnTo>
                    <a:pt x="4144" y="1590"/>
                  </a:lnTo>
                  <a:lnTo>
                    <a:pt x="4076" y="1389"/>
                  </a:lnTo>
                  <a:lnTo>
                    <a:pt x="3987" y="1187"/>
                  </a:lnTo>
                  <a:lnTo>
                    <a:pt x="3897" y="1008"/>
                  </a:lnTo>
                  <a:lnTo>
                    <a:pt x="3763" y="851"/>
                  </a:lnTo>
                  <a:lnTo>
                    <a:pt x="3651" y="694"/>
                  </a:lnTo>
                  <a:lnTo>
                    <a:pt x="3494" y="538"/>
                  </a:lnTo>
                  <a:lnTo>
                    <a:pt x="3337" y="426"/>
                  </a:lnTo>
                  <a:lnTo>
                    <a:pt x="3181" y="314"/>
                  </a:lnTo>
                  <a:lnTo>
                    <a:pt x="3002" y="202"/>
                  </a:lnTo>
                  <a:lnTo>
                    <a:pt x="2800" y="135"/>
                  </a:lnTo>
                  <a:lnTo>
                    <a:pt x="2621" y="67"/>
                  </a:lnTo>
                  <a:lnTo>
                    <a:pt x="2419" y="23"/>
                  </a:lnTo>
                  <a:lnTo>
                    <a:pt x="2218" y="23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8"/>
            <p:cNvSpPr/>
            <p:nvPr/>
          </p:nvSpPr>
          <p:spPr>
            <a:xfrm rot="506957" flipH="1">
              <a:off x="-2473923" y="3712930"/>
              <a:ext cx="74299" cy="73893"/>
            </a:xfrm>
            <a:custGeom>
              <a:avLst/>
              <a:gdLst/>
              <a:ahLst/>
              <a:cxnLst/>
              <a:rect l="l" t="t" r="r" b="b"/>
              <a:pathLst>
                <a:path w="4211" h="4188" extrusionOk="0">
                  <a:moveTo>
                    <a:pt x="2016" y="0"/>
                  </a:moveTo>
                  <a:lnTo>
                    <a:pt x="1792" y="23"/>
                  </a:lnTo>
                  <a:lnTo>
                    <a:pt x="1590" y="68"/>
                  </a:lnTo>
                  <a:lnTo>
                    <a:pt x="1389" y="112"/>
                  </a:lnTo>
                  <a:lnTo>
                    <a:pt x="1187" y="202"/>
                  </a:lnTo>
                  <a:lnTo>
                    <a:pt x="1008" y="292"/>
                  </a:lnTo>
                  <a:lnTo>
                    <a:pt x="829" y="426"/>
                  </a:lnTo>
                  <a:lnTo>
                    <a:pt x="672" y="538"/>
                  </a:lnTo>
                  <a:lnTo>
                    <a:pt x="538" y="695"/>
                  </a:lnTo>
                  <a:lnTo>
                    <a:pt x="404" y="851"/>
                  </a:lnTo>
                  <a:lnTo>
                    <a:pt x="292" y="1008"/>
                  </a:lnTo>
                  <a:lnTo>
                    <a:pt x="202" y="1187"/>
                  </a:lnTo>
                  <a:lnTo>
                    <a:pt x="135" y="1389"/>
                  </a:lnTo>
                  <a:lnTo>
                    <a:pt x="68" y="1568"/>
                  </a:lnTo>
                  <a:lnTo>
                    <a:pt x="23" y="1769"/>
                  </a:lnTo>
                  <a:lnTo>
                    <a:pt x="0" y="1971"/>
                  </a:lnTo>
                  <a:lnTo>
                    <a:pt x="0" y="2195"/>
                  </a:lnTo>
                  <a:lnTo>
                    <a:pt x="23" y="2396"/>
                  </a:lnTo>
                  <a:lnTo>
                    <a:pt x="68" y="2620"/>
                  </a:lnTo>
                  <a:lnTo>
                    <a:pt x="135" y="2822"/>
                  </a:lnTo>
                  <a:lnTo>
                    <a:pt x="202" y="3001"/>
                  </a:lnTo>
                  <a:lnTo>
                    <a:pt x="314" y="3203"/>
                  </a:lnTo>
                  <a:lnTo>
                    <a:pt x="426" y="3359"/>
                  </a:lnTo>
                  <a:lnTo>
                    <a:pt x="560" y="3516"/>
                  </a:lnTo>
                  <a:lnTo>
                    <a:pt x="695" y="3650"/>
                  </a:lnTo>
                  <a:lnTo>
                    <a:pt x="851" y="3785"/>
                  </a:lnTo>
                  <a:lnTo>
                    <a:pt x="1031" y="3897"/>
                  </a:lnTo>
                  <a:lnTo>
                    <a:pt x="1210" y="3986"/>
                  </a:lnTo>
                  <a:lnTo>
                    <a:pt x="1389" y="4076"/>
                  </a:lnTo>
                  <a:lnTo>
                    <a:pt x="1590" y="4121"/>
                  </a:lnTo>
                  <a:lnTo>
                    <a:pt x="1792" y="4166"/>
                  </a:lnTo>
                  <a:lnTo>
                    <a:pt x="1993" y="4188"/>
                  </a:lnTo>
                  <a:lnTo>
                    <a:pt x="2195" y="4188"/>
                  </a:lnTo>
                  <a:lnTo>
                    <a:pt x="2419" y="4166"/>
                  </a:lnTo>
                  <a:lnTo>
                    <a:pt x="2620" y="4121"/>
                  </a:lnTo>
                  <a:lnTo>
                    <a:pt x="2822" y="4076"/>
                  </a:lnTo>
                  <a:lnTo>
                    <a:pt x="3023" y="3986"/>
                  </a:lnTo>
                  <a:lnTo>
                    <a:pt x="3203" y="3874"/>
                  </a:lnTo>
                  <a:lnTo>
                    <a:pt x="3382" y="3762"/>
                  </a:lnTo>
                  <a:lnTo>
                    <a:pt x="3539" y="3628"/>
                  </a:lnTo>
                  <a:lnTo>
                    <a:pt x="3673" y="3494"/>
                  </a:lnTo>
                  <a:lnTo>
                    <a:pt x="3807" y="3337"/>
                  </a:lnTo>
                  <a:lnTo>
                    <a:pt x="3919" y="3158"/>
                  </a:lnTo>
                  <a:lnTo>
                    <a:pt x="4009" y="2979"/>
                  </a:lnTo>
                  <a:lnTo>
                    <a:pt x="4076" y="2800"/>
                  </a:lnTo>
                  <a:lnTo>
                    <a:pt x="4143" y="2598"/>
                  </a:lnTo>
                  <a:lnTo>
                    <a:pt x="4188" y="2419"/>
                  </a:lnTo>
                  <a:lnTo>
                    <a:pt x="4210" y="2195"/>
                  </a:lnTo>
                  <a:lnTo>
                    <a:pt x="4210" y="1993"/>
                  </a:lnTo>
                  <a:lnTo>
                    <a:pt x="4188" y="1792"/>
                  </a:lnTo>
                  <a:lnTo>
                    <a:pt x="4143" y="1568"/>
                  </a:lnTo>
                  <a:lnTo>
                    <a:pt x="4076" y="1366"/>
                  </a:lnTo>
                  <a:lnTo>
                    <a:pt x="3986" y="1165"/>
                  </a:lnTo>
                  <a:lnTo>
                    <a:pt x="3897" y="986"/>
                  </a:lnTo>
                  <a:lnTo>
                    <a:pt x="3785" y="829"/>
                  </a:lnTo>
                  <a:lnTo>
                    <a:pt x="3650" y="672"/>
                  </a:lnTo>
                  <a:lnTo>
                    <a:pt x="3494" y="516"/>
                  </a:lnTo>
                  <a:lnTo>
                    <a:pt x="3337" y="404"/>
                  </a:lnTo>
                  <a:lnTo>
                    <a:pt x="3180" y="292"/>
                  </a:lnTo>
                  <a:lnTo>
                    <a:pt x="3001" y="202"/>
                  </a:lnTo>
                  <a:lnTo>
                    <a:pt x="2822" y="112"/>
                  </a:lnTo>
                  <a:lnTo>
                    <a:pt x="2620" y="45"/>
                  </a:lnTo>
                  <a:lnTo>
                    <a:pt x="2419" y="23"/>
                  </a:lnTo>
                  <a:lnTo>
                    <a:pt x="2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8"/>
            <p:cNvSpPr/>
            <p:nvPr/>
          </p:nvSpPr>
          <p:spPr>
            <a:xfrm rot="506957" flipH="1">
              <a:off x="-2225351" y="3000710"/>
              <a:ext cx="107081" cy="107081"/>
            </a:xfrm>
            <a:custGeom>
              <a:avLst/>
              <a:gdLst/>
              <a:ahLst/>
              <a:cxnLst/>
              <a:rect l="l" t="t" r="r" b="b"/>
              <a:pathLst>
                <a:path w="6069" h="6069" extrusionOk="0">
                  <a:moveTo>
                    <a:pt x="2889" y="1"/>
                  </a:moveTo>
                  <a:lnTo>
                    <a:pt x="2576" y="23"/>
                  </a:lnTo>
                  <a:lnTo>
                    <a:pt x="2284" y="90"/>
                  </a:lnTo>
                  <a:lnTo>
                    <a:pt x="1971" y="180"/>
                  </a:lnTo>
                  <a:lnTo>
                    <a:pt x="1702" y="292"/>
                  </a:lnTo>
                  <a:lnTo>
                    <a:pt x="1434" y="426"/>
                  </a:lnTo>
                  <a:lnTo>
                    <a:pt x="1187" y="605"/>
                  </a:lnTo>
                  <a:lnTo>
                    <a:pt x="963" y="784"/>
                  </a:lnTo>
                  <a:lnTo>
                    <a:pt x="762" y="1008"/>
                  </a:lnTo>
                  <a:lnTo>
                    <a:pt x="583" y="1232"/>
                  </a:lnTo>
                  <a:lnTo>
                    <a:pt x="426" y="1479"/>
                  </a:lnTo>
                  <a:lnTo>
                    <a:pt x="269" y="1725"/>
                  </a:lnTo>
                  <a:lnTo>
                    <a:pt x="157" y="1994"/>
                  </a:lnTo>
                  <a:lnTo>
                    <a:pt x="90" y="2285"/>
                  </a:lnTo>
                  <a:lnTo>
                    <a:pt x="23" y="2576"/>
                  </a:lnTo>
                  <a:lnTo>
                    <a:pt x="0" y="2867"/>
                  </a:lnTo>
                  <a:lnTo>
                    <a:pt x="0" y="3158"/>
                  </a:lnTo>
                  <a:lnTo>
                    <a:pt x="23" y="3471"/>
                  </a:lnTo>
                  <a:lnTo>
                    <a:pt x="90" y="3785"/>
                  </a:lnTo>
                  <a:lnTo>
                    <a:pt x="180" y="4076"/>
                  </a:lnTo>
                  <a:lnTo>
                    <a:pt x="292" y="4345"/>
                  </a:lnTo>
                  <a:lnTo>
                    <a:pt x="426" y="4613"/>
                  </a:lnTo>
                  <a:lnTo>
                    <a:pt x="605" y="4860"/>
                  </a:lnTo>
                  <a:lnTo>
                    <a:pt x="784" y="5084"/>
                  </a:lnTo>
                  <a:lnTo>
                    <a:pt x="1008" y="5285"/>
                  </a:lnTo>
                  <a:lnTo>
                    <a:pt x="1232" y="5487"/>
                  </a:lnTo>
                  <a:lnTo>
                    <a:pt x="1478" y="5644"/>
                  </a:lnTo>
                  <a:lnTo>
                    <a:pt x="1725" y="5778"/>
                  </a:lnTo>
                  <a:lnTo>
                    <a:pt x="1993" y="5890"/>
                  </a:lnTo>
                  <a:lnTo>
                    <a:pt x="2284" y="5979"/>
                  </a:lnTo>
                  <a:lnTo>
                    <a:pt x="2576" y="6024"/>
                  </a:lnTo>
                  <a:lnTo>
                    <a:pt x="2867" y="6069"/>
                  </a:lnTo>
                  <a:lnTo>
                    <a:pt x="3158" y="6069"/>
                  </a:lnTo>
                  <a:lnTo>
                    <a:pt x="3471" y="6024"/>
                  </a:lnTo>
                  <a:lnTo>
                    <a:pt x="3785" y="5979"/>
                  </a:lnTo>
                  <a:lnTo>
                    <a:pt x="4076" y="5890"/>
                  </a:lnTo>
                  <a:lnTo>
                    <a:pt x="4345" y="5755"/>
                  </a:lnTo>
                  <a:lnTo>
                    <a:pt x="4613" y="5621"/>
                  </a:lnTo>
                  <a:lnTo>
                    <a:pt x="4860" y="5442"/>
                  </a:lnTo>
                  <a:lnTo>
                    <a:pt x="5084" y="5263"/>
                  </a:lnTo>
                  <a:lnTo>
                    <a:pt x="5285" y="5061"/>
                  </a:lnTo>
                  <a:lnTo>
                    <a:pt x="5487" y="4815"/>
                  </a:lnTo>
                  <a:lnTo>
                    <a:pt x="5643" y="4591"/>
                  </a:lnTo>
                  <a:lnTo>
                    <a:pt x="5778" y="4322"/>
                  </a:lnTo>
                  <a:lnTo>
                    <a:pt x="5890" y="4054"/>
                  </a:lnTo>
                  <a:lnTo>
                    <a:pt x="5979" y="3763"/>
                  </a:lnTo>
                  <a:lnTo>
                    <a:pt x="6024" y="3494"/>
                  </a:lnTo>
                  <a:lnTo>
                    <a:pt x="6069" y="3180"/>
                  </a:lnTo>
                  <a:lnTo>
                    <a:pt x="6069" y="2889"/>
                  </a:lnTo>
                  <a:lnTo>
                    <a:pt x="6024" y="2576"/>
                  </a:lnTo>
                  <a:lnTo>
                    <a:pt x="5979" y="2285"/>
                  </a:lnTo>
                  <a:lnTo>
                    <a:pt x="5890" y="1971"/>
                  </a:lnTo>
                  <a:lnTo>
                    <a:pt x="5755" y="1702"/>
                  </a:lnTo>
                  <a:lnTo>
                    <a:pt x="5621" y="1434"/>
                  </a:lnTo>
                  <a:lnTo>
                    <a:pt x="5442" y="1187"/>
                  </a:lnTo>
                  <a:lnTo>
                    <a:pt x="5263" y="963"/>
                  </a:lnTo>
                  <a:lnTo>
                    <a:pt x="5061" y="762"/>
                  </a:lnTo>
                  <a:lnTo>
                    <a:pt x="4815" y="583"/>
                  </a:lnTo>
                  <a:lnTo>
                    <a:pt x="4591" y="404"/>
                  </a:lnTo>
                  <a:lnTo>
                    <a:pt x="4322" y="269"/>
                  </a:lnTo>
                  <a:lnTo>
                    <a:pt x="4053" y="157"/>
                  </a:lnTo>
                  <a:lnTo>
                    <a:pt x="3762" y="90"/>
                  </a:lnTo>
                  <a:lnTo>
                    <a:pt x="3494" y="23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8"/>
            <p:cNvSpPr/>
            <p:nvPr/>
          </p:nvSpPr>
          <p:spPr>
            <a:xfrm rot="506957" flipH="1">
              <a:off x="-2342644" y="3343589"/>
              <a:ext cx="107081" cy="107487"/>
            </a:xfrm>
            <a:custGeom>
              <a:avLst/>
              <a:gdLst/>
              <a:ahLst/>
              <a:cxnLst/>
              <a:rect l="l" t="t" r="r" b="b"/>
              <a:pathLst>
                <a:path w="6069" h="6092" extrusionOk="0">
                  <a:moveTo>
                    <a:pt x="2912" y="1"/>
                  </a:moveTo>
                  <a:lnTo>
                    <a:pt x="2598" y="46"/>
                  </a:lnTo>
                  <a:lnTo>
                    <a:pt x="2285" y="90"/>
                  </a:lnTo>
                  <a:lnTo>
                    <a:pt x="1994" y="202"/>
                  </a:lnTo>
                  <a:lnTo>
                    <a:pt x="1725" y="314"/>
                  </a:lnTo>
                  <a:lnTo>
                    <a:pt x="1456" y="449"/>
                  </a:lnTo>
                  <a:lnTo>
                    <a:pt x="1210" y="628"/>
                  </a:lnTo>
                  <a:lnTo>
                    <a:pt x="986" y="807"/>
                  </a:lnTo>
                  <a:lnTo>
                    <a:pt x="784" y="1031"/>
                  </a:lnTo>
                  <a:lnTo>
                    <a:pt x="583" y="1255"/>
                  </a:lnTo>
                  <a:lnTo>
                    <a:pt x="426" y="1501"/>
                  </a:lnTo>
                  <a:lnTo>
                    <a:pt x="292" y="1747"/>
                  </a:lnTo>
                  <a:lnTo>
                    <a:pt x="180" y="2016"/>
                  </a:lnTo>
                  <a:lnTo>
                    <a:pt x="90" y="2307"/>
                  </a:lnTo>
                  <a:lnTo>
                    <a:pt x="45" y="2598"/>
                  </a:lnTo>
                  <a:lnTo>
                    <a:pt x="1" y="2889"/>
                  </a:lnTo>
                  <a:lnTo>
                    <a:pt x="1" y="3180"/>
                  </a:lnTo>
                  <a:lnTo>
                    <a:pt x="45" y="3494"/>
                  </a:lnTo>
                  <a:lnTo>
                    <a:pt x="90" y="3785"/>
                  </a:lnTo>
                  <a:lnTo>
                    <a:pt x="180" y="4099"/>
                  </a:lnTo>
                  <a:lnTo>
                    <a:pt x="314" y="4367"/>
                  </a:lnTo>
                  <a:lnTo>
                    <a:pt x="448" y="4636"/>
                  </a:lnTo>
                  <a:lnTo>
                    <a:pt x="628" y="4882"/>
                  </a:lnTo>
                  <a:lnTo>
                    <a:pt x="807" y="5106"/>
                  </a:lnTo>
                  <a:lnTo>
                    <a:pt x="1008" y="5308"/>
                  </a:lnTo>
                  <a:lnTo>
                    <a:pt x="1255" y="5487"/>
                  </a:lnTo>
                  <a:lnTo>
                    <a:pt x="1478" y="5666"/>
                  </a:lnTo>
                  <a:lnTo>
                    <a:pt x="1747" y="5800"/>
                  </a:lnTo>
                  <a:lnTo>
                    <a:pt x="2016" y="5912"/>
                  </a:lnTo>
                  <a:lnTo>
                    <a:pt x="2307" y="6002"/>
                  </a:lnTo>
                  <a:lnTo>
                    <a:pt x="2576" y="6047"/>
                  </a:lnTo>
                  <a:lnTo>
                    <a:pt x="2889" y="6092"/>
                  </a:lnTo>
                  <a:lnTo>
                    <a:pt x="3180" y="6092"/>
                  </a:lnTo>
                  <a:lnTo>
                    <a:pt x="3494" y="6047"/>
                  </a:lnTo>
                  <a:lnTo>
                    <a:pt x="3785" y="6002"/>
                  </a:lnTo>
                  <a:lnTo>
                    <a:pt x="4098" y="5890"/>
                  </a:lnTo>
                  <a:lnTo>
                    <a:pt x="4367" y="5778"/>
                  </a:lnTo>
                  <a:lnTo>
                    <a:pt x="4636" y="5644"/>
                  </a:lnTo>
                  <a:lnTo>
                    <a:pt x="4882" y="5465"/>
                  </a:lnTo>
                  <a:lnTo>
                    <a:pt x="5106" y="5285"/>
                  </a:lnTo>
                  <a:lnTo>
                    <a:pt x="5308" y="5061"/>
                  </a:lnTo>
                  <a:lnTo>
                    <a:pt x="5487" y="4838"/>
                  </a:lnTo>
                  <a:lnTo>
                    <a:pt x="5644" y="4591"/>
                  </a:lnTo>
                  <a:lnTo>
                    <a:pt x="5800" y="4345"/>
                  </a:lnTo>
                  <a:lnTo>
                    <a:pt x="5912" y="4076"/>
                  </a:lnTo>
                  <a:lnTo>
                    <a:pt x="5979" y="3785"/>
                  </a:lnTo>
                  <a:lnTo>
                    <a:pt x="6047" y="3494"/>
                  </a:lnTo>
                  <a:lnTo>
                    <a:pt x="6069" y="3203"/>
                  </a:lnTo>
                  <a:lnTo>
                    <a:pt x="6069" y="2912"/>
                  </a:lnTo>
                  <a:lnTo>
                    <a:pt x="6047" y="2598"/>
                  </a:lnTo>
                  <a:lnTo>
                    <a:pt x="5979" y="2307"/>
                  </a:lnTo>
                  <a:lnTo>
                    <a:pt x="5890" y="1994"/>
                  </a:lnTo>
                  <a:lnTo>
                    <a:pt x="5778" y="1725"/>
                  </a:lnTo>
                  <a:lnTo>
                    <a:pt x="5644" y="1456"/>
                  </a:lnTo>
                  <a:lnTo>
                    <a:pt x="5464" y="1210"/>
                  </a:lnTo>
                  <a:lnTo>
                    <a:pt x="5285" y="986"/>
                  </a:lnTo>
                  <a:lnTo>
                    <a:pt x="5061" y="784"/>
                  </a:lnTo>
                  <a:lnTo>
                    <a:pt x="4837" y="605"/>
                  </a:lnTo>
                  <a:lnTo>
                    <a:pt x="4591" y="426"/>
                  </a:lnTo>
                  <a:lnTo>
                    <a:pt x="4345" y="292"/>
                  </a:lnTo>
                  <a:lnTo>
                    <a:pt x="4076" y="180"/>
                  </a:lnTo>
                  <a:lnTo>
                    <a:pt x="3785" y="90"/>
                  </a:lnTo>
                  <a:lnTo>
                    <a:pt x="3494" y="4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8"/>
            <p:cNvSpPr/>
            <p:nvPr/>
          </p:nvSpPr>
          <p:spPr>
            <a:xfrm rot="506957" flipH="1">
              <a:off x="-2042653" y="3045452"/>
              <a:ext cx="37158" cy="37158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008" y="0"/>
                  </a:moveTo>
                  <a:lnTo>
                    <a:pt x="784" y="45"/>
                  </a:lnTo>
                  <a:lnTo>
                    <a:pt x="583" y="112"/>
                  </a:lnTo>
                  <a:lnTo>
                    <a:pt x="426" y="224"/>
                  </a:lnTo>
                  <a:lnTo>
                    <a:pt x="269" y="359"/>
                  </a:lnTo>
                  <a:lnTo>
                    <a:pt x="157" y="515"/>
                  </a:lnTo>
                  <a:lnTo>
                    <a:pt x="68" y="695"/>
                  </a:lnTo>
                  <a:lnTo>
                    <a:pt x="23" y="896"/>
                  </a:lnTo>
                  <a:lnTo>
                    <a:pt x="1" y="1098"/>
                  </a:lnTo>
                  <a:lnTo>
                    <a:pt x="23" y="1322"/>
                  </a:lnTo>
                  <a:lnTo>
                    <a:pt x="113" y="1523"/>
                  </a:lnTo>
                  <a:lnTo>
                    <a:pt x="224" y="1702"/>
                  </a:lnTo>
                  <a:lnTo>
                    <a:pt x="359" y="1837"/>
                  </a:lnTo>
                  <a:lnTo>
                    <a:pt x="516" y="1949"/>
                  </a:lnTo>
                  <a:lnTo>
                    <a:pt x="695" y="2038"/>
                  </a:lnTo>
                  <a:lnTo>
                    <a:pt x="896" y="2105"/>
                  </a:lnTo>
                  <a:lnTo>
                    <a:pt x="1098" y="2105"/>
                  </a:lnTo>
                  <a:lnTo>
                    <a:pt x="1299" y="2083"/>
                  </a:lnTo>
                  <a:lnTo>
                    <a:pt x="1501" y="1993"/>
                  </a:lnTo>
                  <a:lnTo>
                    <a:pt x="1680" y="1904"/>
                  </a:lnTo>
                  <a:lnTo>
                    <a:pt x="1837" y="1747"/>
                  </a:lnTo>
                  <a:lnTo>
                    <a:pt x="1949" y="1590"/>
                  </a:lnTo>
                  <a:lnTo>
                    <a:pt x="2038" y="1411"/>
                  </a:lnTo>
                  <a:lnTo>
                    <a:pt x="2083" y="1210"/>
                  </a:lnTo>
                  <a:lnTo>
                    <a:pt x="2105" y="1008"/>
                  </a:lnTo>
                  <a:lnTo>
                    <a:pt x="2061" y="806"/>
                  </a:lnTo>
                  <a:lnTo>
                    <a:pt x="1993" y="605"/>
                  </a:lnTo>
                  <a:lnTo>
                    <a:pt x="1882" y="426"/>
                  </a:lnTo>
                  <a:lnTo>
                    <a:pt x="1747" y="269"/>
                  </a:lnTo>
                  <a:lnTo>
                    <a:pt x="1590" y="157"/>
                  </a:lnTo>
                  <a:lnTo>
                    <a:pt x="1411" y="68"/>
                  </a:lnTo>
                  <a:lnTo>
                    <a:pt x="1210" y="23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8"/>
            <p:cNvSpPr/>
            <p:nvPr/>
          </p:nvSpPr>
          <p:spPr>
            <a:xfrm rot="506957" flipH="1">
              <a:off x="-2204514" y="3747613"/>
              <a:ext cx="37141" cy="37158"/>
            </a:xfrm>
            <a:custGeom>
              <a:avLst/>
              <a:gdLst/>
              <a:ahLst/>
              <a:cxnLst/>
              <a:rect l="l" t="t" r="r" b="b"/>
              <a:pathLst>
                <a:path w="2105" h="2106" extrusionOk="0">
                  <a:moveTo>
                    <a:pt x="1008" y="0"/>
                  </a:moveTo>
                  <a:lnTo>
                    <a:pt x="806" y="45"/>
                  </a:lnTo>
                  <a:lnTo>
                    <a:pt x="605" y="112"/>
                  </a:lnTo>
                  <a:lnTo>
                    <a:pt x="426" y="224"/>
                  </a:lnTo>
                  <a:lnTo>
                    <a:pt x="269" y="358"/>
                  </a:lnTo>
                  <a:lnTo>
                    <a:pt x="157" y="515"/>
                  </a:lnTo>
                  <a:lnTo>
                    <a:pt x="67" y="694"/>
                  </a:lnTo>
                  <a:lnTo>
                    <a:pt x="22" y="896"/>
                  </a:lnTo>
                  <a:lnTo>
                    <a:pt x="0" y="1097"/>
                  </a:lnTo>
                  <a:lnTo>
                    <a:pt x="45" y="1321"/>
                  </a:lnTo>
                  <a:lnTo>
                    <a:pt x="112" y="1523"/>
                  </a:lnTo>
                  <a:lnTo>
                    <a:pt x="224" y="1680"/>
                  </a:lnTo>
                  <a:lnTo>
                    <a:pt x="358" y="1836"/>
                  </a:lnTo>
                  <a:lnTo>
                    <a:pt x="515" y="1948"/>
                  </a:lnTo>
                  <a:lnTo>
                    <a:pt x="694" y="2038"/>
                  </a:lnTo>
                  <a:lnTo>
                    <a:pt x="896" y="2083"/>
                  </a:lnTo>
                  <a:lnTo>
                    <a:pt x="1097" y="2105"/>
                  </a:lnTo>
                  <a:lnTo>
                    <a:pt x="1321" y="2083"/>
                  </a:lnTo>
                  <a:lnTo>
                    <a:pt x="1523" y="1993"/>
                  </a:lnTo>
                  <a:lnTo>
                    <a:pt x="1702" y="1881"/>
                  </a:lnTo>
                  <a:lnTo>
                    <a:pt x="1836" y="1747"/>
                  </a:lnTo>
                  <a:lnTo>
                    <a:pt x="1971" y="1590"/>
                  </a:lnTo>
                  <a:lnTo>
                    <a:pt x="2038" y="1411"/>
                  </a:lnTo>
                  <a:lnTo>
                    <a:pt x="2105" y="1209"/>
                  </a:lnTo>
                  <a:lnTo>
                    <a:pt x="2105" y="1008"/>
                  </a:lnTo>
                  <a:lnTo>
                    <a:pt x="2083" y="806"/>
                  </a:lnTo>
                  <a:lnTo>
                    <a:pt x="2015" y="605"/>
                  </a:lnTo>
                  <a:lnTo>
                    <a:pt x="1903" y="426"/>
                  </a:lnTo>
                  <a:lnTo>
                    <a:pt x="1769" y="269"/>
                  </a:lnTo>
                  <a:lnTo>
                    <a:pt x="1590" y="157"/>
                  </a:lnTo>
                  <a:lnTo>
                    <a:pt x="1411" y="67"/>
                  </a:lnTo>
                  <a:lnTo>
                    <a:pt x="1209" y="23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8"/>
            <p:cNvSpPr/>
            <p:nvPr/>
          </p:nvSpPr>
          <p:spPr>
            <a:xfrm rot="506957" flipH="1">
              <a:off x="-2131534" y="3415281"/>
              <a:ext cx="36752" cy="36770"/>
            </a:xfrm>
            <a:custGeom>
              <a:avLst/>
              <a:gdLst/>
              <a:ahLst/>
              <a:cxnLst/>
              <a:rect l="l" t="t" r="r" b="b"/>
              <a:pathLst>
                <a:path w="2083" h="2084" extrusionOk="0">
                  <a:moveTo>
                    <a:pt x="986" y="1"/>
                  </a:moveTo>
                  <a:lnTo>
                    <a:pt x="784" y="23"/>
                  </a:lnTo>
                  <a:lnTo>
                    <a:pt x="583" y="90"/>
                  </a:lnTo>
                  <a:lnTo>
                    <a:pt x="403" y="202"/>
                  </a:lnTo>
                  <a:lnTo>
                    <a:pt x="247" y="337"/>
                  </a:lnTo>
                  <a:lnTo>
                    <a:pt x="135" y="494"/>
                  </a:lnTo>
                  <a:lnTo>
                    <a:pt x="45" y="695"/>
                  </a:lnTo>
                  <a:lnTo>
                    <a:pt x="0" y="874"/>
                  </a:lnTo>
                  <a:lnTo>
                    <a:pt x="0" y="1098"/>
                  </a:lnTo>
                  <a:lnTo>
                    <a:pt x="23" y="1300"/>
                  </a:lnTo>
                  <a:lnTo>
                    <a:pt x="90" y="1501"/>
                  </a:lnTo>
                  <a:lnTo>
                    <a:pt x="202" y="1680"/>
                  </a:lnTo>
                  <a:lnTo>
                    <a:pt x="336" y="1815"/>
                  </a:lnTo>
                  <a:lnTo>
                    <a:pt x="493" y="1949"/>
                  </a:lnTo>
                  <a:lnTo>
                    <a:pt x="694" y="2039"/>
                  </a:lnTo>
                  <a:lnTo>
                    <a:pt x="874" y="2083"/>
                  </a:lnTo>
                  <a:lnTo>
                    <a:pt x="1098" y="2083"/>
                  </a:lnTo>
                  <a:lnTo>
                    <a:pt x="1299" y="2061"/>
                  </a:lnTo>
                  <a:lnTo>
                    <a:pt x="1501" y="1994"/>
                  </a:lnTo>
                  <a:lnTo>
                    <a:pt x="1680" y="1882"/>
                  </a:lnTo>
                  <a:lnTo>
                    <a:pt x="1814" y="1747"/>
                  </a:lnTo>
                  <a:lnTo>
                    <a:pt x="1948" y="1568"/>
                  </a:lnTo>
                  <a:lnTo>
                    <a:pt x="2038" y="1389"/>
                  </a:lnTo>
                  <a:lnTo>
                    <a:pt x="2083" y="1188"/>
                  </a:lnTo>
                  <a:lnTo>
                    <a:pt x="2083" y="986"/>
                  </a:lnTo>
                  <a:lnTo>
                    <a:pt x="2060" y="785"/>
                  </a:lnTo>
                  <a:lnTo>
                    <a:pt x="1993" y="583"/>
                  </a:lnTo>
                  <a:lnTo>
                    <a:pt x="1881" y="404"/>
                  </a:lnTo>
                  <a:lnTo>
                    <a:pt x="1747" y="247"/>
                  </a:lnTo>
                  <a:lnTo>
                    <a:pt x="1568" y="135"/>
                  </a:lnTo>
                  <a:lnTo>
                    <a:pt x="1389" y="46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8"/>
            <p:cNvSpPr/>
            <p:nvPr/>
          </p:nvSpPr>
          <p:spPr>
            <a:xfrm rot="506957" flipH="1">
              <a:off x="-1911912" y="2199138"/>
              <a:ext cx="206647" cy="703678"/>
            </a:xfrm>
            <a:custGeom>
              <a:avLst/>
              <a:gdLst/>
              <a:ahLst/>
              <a:cxnLst/>
              <a:rect l="l" t="t" r="r" b="b"/>
              <a:pathLst>
                <a:path w="11712" h="39882" extrusionOk="0">
                  <a:moveTo>
                    <a:pt x="583" y="314"/>
                  </a:moveTo>
                  <a:lnTo>
                    <a:pt x="807" y="359"/>
                  </a:lnTo>
                  <a:lnTo>
                    <a:pt x="1008" y="426"/>
                  </a:lnTo>
                  <a:lnTo>
                    <a:pt x="1210" y="538"/>
                  </a:lnTo>
                  <a:lnTo>
                    <a:pt x="1366" y="672"/>
                  </a:lnTo>
                  <a:lnTo>
                    <a:pt x="1501" y="829"/>
                  </a:lnTo>
                  <a:lnTo>
                    <a:pt x="1613" y="1031"/>
                  </a:lnTo>
                  <a:lnTo>
                    <a:pt x="1702" y="1232"/>
                  </a:lnTo>
                  <a:lnTo>
                    <a:pt x="11354" y="39277"/>
                  </a:lnTo>
                  <a:lnTo>
                    <a:pt x="10324" y="39523"/>
                  </a:lnTo>
                  <a:lnTo>
                    <a:pt x="359" y="336"/>
                  </a:lnTo>
                  <a:lnTo>
                    <a:pt x="583" y="314"/>
                  </a:lnTo>
                  <a:close/>
                  <a:moveTo>
                    <a:pt x="448" y="0"/>
                  </a:moveTo>
                  <a:lnTo>
                    <a:pt x="292" y="23"/>
                  </a:lnTo>
                  <a:lnTo>
                    <a:pt x="135" y="45"/>
                  </a:lnTo>
                  <a:lnTo>
                    <a:pt x="68" y="68"/>
                  </a:lnTo>
                  <a:lnTo>
                    <a:pt x="23" y="112"/>
                  </a:lnTo>
                  <a:lnTo>
                    <a:pt x="1" y="180"/>
                  </a:lnTo>
                  <a:lnTo>
                    <a:pt x="23" y="247"/>
                  </a:lnTo>
                  <a:lnTo>
                    <a:pt x="10055" y="39770"/>
                  </a:lnTo>
                  <a:lnTo>
                    <a:pt x="10077" y="39815"/>
                  </a:lnTo>
                  <a:lnTo>
                    <a:pt x="10100" y="39859"/>
                  </a:lnTo>
                  <a:lnTo>
                    <a:pt x="10144" y="39882"/>
                  </a:lnTo>
                  <a:lnTo>
                    <a:pt x="10256" y="39882"/>
                  </a:lnTo>
                  <a:lnTo>
                    <a:pt x="11600" y="39546"/>
                  </a:lnTo>
                  <a:lnTo>
                    <a:pt x="11645" y="39523"/>
                  </a:lnTo>
                  <a:lnTo>
                    <a:pt x="11689" y="39479"/>
                  </a:lnTo>
                  <a:lnTo>
                    <a:pt x="11712" y="39411"/>
                  </a:lnTo>
                  <a:lnTo>
                    <a:pt x="11712" y="39344"/>
                  </a:lnTo>
                  <a:lnTo>
                    <a:pt x="2016" y="1165"/>
                  </a:lnTo>
                  <a:lnTo>
                    <a:pt x="1971" y="1008"/>
                  </a:lnTo>
                  <a:lnTo>
                    <a:pt x="1904" y="874"/>
                  </a:lnTo>
                  <a:lnTo>
                    <a:pt x="1837" y="739"/>
                  </a:lnTo>
                  <a:lnTo>
                    <a:pt x="1747" y="605"/>
                  </a:lnTo>
                  <a:lnTo>
                    <a:pt x="1658" y="493"/>
                  </a:lnTo>
                  <a:lnTo>
                    <a:pt x="1546" y="381"/>
                  </a:lnTo>
                  <a:lnTo>
                    <a:pt x="1434" y="292"/>
                  </a:lnTo>
                  <a:lnTo>
                    <a:pt x="1299" y="224"/>
                  </a:lnTo>
                  <a:lnTo>
                    <a:pt x="1165" y="135"/>
                  </a:lnTo>
                  <a:lnTo>
                    <a:pt x="1031" y="90"/>
                  </a:lnTo>
                  <a:lnTo>
                    <a:pt x="896" y="45"/>
                  </a:lnTo>
                  <a:lnTo>
                    <a:pt x="740" y="23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8"/>
            <p:cNvSpPr/>
            <p:nvPr/>
          </p:nvSpPr>
          <p:spPr>
            <a:xfrm rot="506957" flipH="1">
              <a:off x="-2623125" y="2872470"/>
              <a:ext cx="782688" cy="1359541"/>
            </a:xfrm>
            <a:custGeom>
              <a:avLst/>
              <a:gdLst/>
              <a:ahLst/>
              <a:cxnLst/>
              <a:rect l="l" t="t" r="r" b="b"/>
              <a:pathLst>
                <a:path w="44360" h="77054" extrusionOk="0">
                  <a:moveTo>
                    <a:pt x="24497" y="314"/>
                  </a:moveTo>
                  <a:lnTo>
                    <a:pt x="24811" y="336"/>
                  </a:lnTo>
                  <a:lnTo>
                    <a:pt x="25102" y="404"/>
                  </a:lnTo>
                  <a:lnTo>
                    <a:pt x="25416" y="493"/>
                  </a:lnTo>
                  <a:lnTo>
                    <a:pt x="25684" y="650"/>
                  </a:lnTo>
                  <a:lnTo>
                    <a:pt x="25886" y="762"/>
                  </a:lnTo>
                  <a:lnTo>
                    <a:pt x="26065" y="919"/>
                  </a:lnTo>
                  <a:lnTo>
                    <a:pt x="26222" y="1075"/>
                  </a:lnTo>
                  <a:lnTo>
                    <a:pt x="26378" y="1255"/>
                  </a:lnTo>
                  <a:lnTo>
                    <a:pt x="26490" y="1434"/>
                  </a:lnTo>
                  <a:lnTo>
                    <a:pt x="26602" y="1635"/>
                  </a:lnTo>
                  <a:lnTo>
                    <a:pt x="26692" y="1859"/>
                  </a:lnTo>
                  <a:lnTo>
                    <a:pt x="26759" y="2083"/>
                  </a:lnTo>
                  <a:lnTo>
                    <a:pt x="44001" y="70022"/>
                  </a:lnTo>
                  <a:lnTo>
                    <a:pt x="17645" y="76695"/>
                  </a:lnTo>
                  <a:lnTo>
                    <a:pt x="403" y="8778"/>
                  </a:lnTo>
                  <a:lnTo>
                    <a:pt x="358" y="8532"/>
                  </a:lnTo>
                  <a:lnTo>
                    <a:pt x="336" y="8308"/>
                  </a:lnTo>
                  <a:lnTo>
                    <a:pt x="336" y="8084"/>
                  </a:lnTo>
                  <a:lnTo>
                    <a:pt x="358" y="7860"/>
                  </a:lnTo>
                  <a:lnTo>
                    <a:pt x="403" y="7636"/>
                  </a:lnTo>
                  <a:lnTo>
                    <a:pt x="470" y="7412"/>
                  </a:lnTo>
                  <a:lnTo>
                    <a:pt x="537" y="7211"/>
                  </a:lnTo>
                  <a:lnTo>
                    <a:pt x="649" y="6987"/>
                  </a:lnTo>
                  <a:lnTo>
                    <a:pt x="784" y="6808"/>
                  </a:lnTo>
                  <a:lnTo>
                    <a:pt x="941" y="6629"/>
                  </a:lnTo>
                  <a:lnTo>
                    <a:pt x="1097" y="6472"/>
                  </a:lnTo>
                  <a:lnTo>
                    <a:pt x="1276" y="6315"/>
                  </a:lnTo>
                  <a:lnTo>
                    <a:pt x="1456" y="6181"/>
                  </a:lnTo>
                  <a:lnTo>
                    <a:pt x="1657" y="6091"/>
                  </a:lnTo>
                  <a:lnTo>
                    <a:pt x="1859" y="6002"/>
                  </a:lnTo>
                  <a:lnTo>
                    <a:pt x="2083" y="5935"/>
                  </a:lnTo>
                  <a:lnTo>
                    <a:pt x="23915" y="381"/>
                  </a:lnTo>
                  <a:lnTo>
                    <a:pt x="24206" y="336"/>
                  </a:lnTo>
                  <a:lnTo>
                    <a:pt x="24497" y="314"/>
                  </a:lnTo>
                  <a:close/>
                  <a:moveTo>
                    <a:pt x="24363" y="1"/>
                  </a:moveTo>
                  <a:lnTo>
                    <a:pt x="24094" y="23"/>
                  </a:lnTo>
                  <a:lnTo>
                    <a:pt x="23848" y="68"/>
                  </a:lnTo>
                  <a:lnTo>
                    <a:pt x="2015" y="5621"/>
                  </a:lnTo>
                  <a:lnTo>
                    <a:pt x="1747" y="5688"/>
                  </a:lnTo>
                  <a:lnTo>
                    <a:pt x="1523" y="5800"/>
                  </a:lnTo>
                  <a:lnTo>
                    <a:pt x="1276" y="5912"/>
                  </a:lnTo>
                  <a:lnTo>
                    <a:pt x="1075" y="6069"/>
                  </a:lnTo>
                  <a:lnTo>
                    <a:pt x="873" y="6226"/>
                  </a:lnTo>
                  <a:lnTo>
                    <a:pt x="694" y="6405"/>
                  </a:lnTo>
                  <a:lnTo>
                    <a:pt x="515" y="6606"/>
                  </a:lnTo>
                  <a:lnTo>
                    <a:pt x="381" y="6830"/>
                  </a:lnTo>
                  <a:lnTo>
                    <a:pt x="246" y="7077"/>
                  </a:lnTo>
                  <a:lnTo>
                    <a:pt x="157" y="7301"/>
                  </a:lnTo>
                  <a:lnTo>
                    <a:pt x="90" y="7547"/>
                  </a:lnTo>
                  <a:lnTo>
                    <a:pt x="22" y="7816"/>
                  </a:lnTo>
                  <a:lnTo>
                    <a:pt x="0" y="8062"/>
                  </a:lnTo>
                  <a:lnTo>
                    <a:pt x="0" y="8331"/>
                  </a:lnTo>
                  <a:lnTo>
                    <a:pt x="45" y="8599"/>
                  </a:lnTo>
                  <a:lnTo>
                    <a:pt x="90" y="8846"/>
                  </a:lnTo>
                  <a:lnTo>
                    <a:pt x="17377" y="76942"/>
                  </a:lnTo>
                  <a:lnTo>
                    <a:pt x="17399" y="76986"/>
                  </a:lnTo>
                  <a:lnTo>
                    <a:pt x="17444" y="77031"/>
                  </a:lnTo>
                  <a:lnTo>
                    <a:pt x="17489" y="77053"/>
                  </a:lnTo>
                  <a:lnTo>
                    <a:pt x="17578" y="77053"/>
                  </a:lnTo>
                  <a:lnTo>
                    <a:pt x="44248" y="70291"/>
                  </a:lnTo>
                  <a:lnTo>
                    <a:pt x="44315" y="70246"/>
                  </a:lnTo>
                  <a:lnTo>
                    <a:pt x="44337" y="70201"/>
                  </a:lnTo>
                  <a:lnTo>
                    <a:pt x="44360" y="70157"/>
                  </a:lnTo>
                  <a:lnTo>
                    <a:pt x="44360" y="70089"/>
                  </a:lnTo>
                  <a:lnTo>
                    <a:pt x="27073" y="1993"/>
                  </a:lnTo>
                  <a:lnTo>
                    <a:pt x="27005" y="1747"/>
                  </a:lnTo>
                  <a:lnTo>
                    <a:pt x="26893" y="1501"/>
                  </a:lnTo>
                  <a:lnTo>
                    <a:pt x="26782" y="1277"/>
                  </a:lnTo>
                  <a:lnTo>
                    <a:pt x="26625" y="1053"/>
                  </a:lnTo>
                  <a:lnTo>
                    <a:pt x="26468" y="851"/>
                  </a:lnTo>
                  <a:lnTo>
                    <a:pt x="26289" y="672"/>
                  </a:lnTo>
                  <a:lnTo>
                    <a:pt x="26065" y="516"/>
                  </a:lnTo>
                  <a:lnTo>
                    <a:pt x="25863" y="359"/>
                  </a:lnTo>
                  <a:lnTo>
                    <a:pt x="25617" y="247"/>
                  </a:lnTo>
                  <a:lnTo>
                    <a:pt x="25371" y="135"/>
                  </a:lnTo>
                  <a:lnTo>
                    <a:pt x="25124" y="68"/>
                  </a:lnTo>
                  <a:lnTo>
                    <a:pt x="24878" y="23"/>
                  </a:lnTo>
                  <a:lnTo>
                    <a:pt x="24609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8"/>
            <p:cNvSpPr/>
            <p:nvPr/>
          </p:nvSpPr>
          <p:spPr>
            <a:xfrm rot="506957" flipH="1">
              <a:off x="-2796588" y="4063930"/>
              <a:ext cx="608842" cy="238653"/>
            </a:xfrm>
            <a:custGeom>
              <a:avLst/>
              <a:gdLst/>
              <a:ahLst/>
              <a:cxnLst/>
              <a:rect l="l" t="t" r="r" b="b"/>
              <a:pathLst>
                <a:path w="34507" h="13526" extrusionOk="0">
                  <a:moveTo>
                    <a:pt x="32671" y="314"/>
                  </a:moveTo>
                  <a:lnTo>
                    <a:pt x="32828" y="337"/>
                  </a:lnTo>
                  <a:lnTo>
                    <a:pt x="32984" y="404"/>
                  </a:lnTo>
                  <a:lnTo>
                    <a:pt x="33074" y="471"/>
                  </a:lnTo>
                  <a:lnTo>
                    <a:pt x="33141" y="560"/>
                  </a:lnTo>
                  <a:lnTo>
                    <a:pt x="33208" y="650"/>
                  </a:lnTo>
                  <a:lnTo>
                    <a:pt x="33253" y="762"/>
                  </a:lnTo>
                  <a:lnTo>
                    <a:pt x="34171" y="4390"/>
                  </a:lnTo>
                  <a:lnTo>
                    <a:pt x="34194" y="4524"/>
                  </a:lnTo>
                  <a:lnTo>
                    <a:pt x="34171" y="4636"/>
                  </a:lnTo>
                  <a:lnTo>
                    <a:pt x="34149" y="4748"/>
                  </a:lnTo>
                  <a:lnTo>
                    <a:pt x="34104" y="4837"/>
                  </a:lnTo>
                  <a:lnTo>
                    <a:pt x="34037" y="4927"/>
                  </a:lnTo>
                  <a:lnTo>
                    <a:pt x="33947" y="5017"/>
                  </a:lnTo>
                  <a:lnTo>
                    <a:pt x="33858" y="5084"/>
                  </a:lnTo>
                  <a:lnTo>
                    <a:pt x="33746" y="5106"/>
                  </a:lnTo>
                  <a:lnTo>
                    <a:pt x="1971" y="13190"/>
                  </a:lnTo>
                  <a:lnTo>
                    <a:pt x="1747" y="13190"/>
                  </a:lnTo>
                  <a:lnTo>
                    <a:pt x="1635" y="13167"/>
                  </a:lnTo>
                  <a:lnTo>
                    <a:pt x="1545" y="13123"/>
                  </a:lnTo>
                  <a:lnTo>
                    <a:pt x="1433" y="13056"/>
                  </a:lnTo>
                  <a:lnTo>
                    <a:pt x="1366" y="12966"/>
                  </a:lnTo>
                  <a:lnTo>
                    <a:pt x="1299" y="12854"/>
                  </a:lnTo>
                  <a:lnTo>
                    <a:pt x="1254" y="12764"/>
                  </a:lnTo>
                  <a:lnTo>
                    <a:pt x="336" y="9114"/>
                  </a:lnTo>
                  <a:lnTo>
                    <a:pt x="314" y="9002"/>
                  </a:lnTo>
                  <a:lnTo>
                    <a:pt x="336" y="8891"/>
                  </a:lnTo>
                  <a:lnTo>
                    <a:pt x="358" y="8779"/>
                  </a:lnTo>
                  <a:lnTo>
                    <a:pt x="403" y="8667"/>
                  </a:lnTo>
                  <a:lnTo>
                    <a:pt x="470" y="8577"/>
                  </a:lnTo>
                  <a:lnTo>
                    <a:pt x="560" y="8487"/>
                  </a:lnTo>
                  <a:lnTo>
                    <a:pt x="649" y="8443"/>
                  </a:lnTo>
                  <a:lnTo>
                    <a:pt x="761" y="8398"/>
                  </a:lnTo>
                  <a:lnTo>
                    <a:pt x="32536" y="337"/>
                  </a:lnTo>
                  <a:lnTo>
                    <a:pt x="32671" y="314"/>
                  </a:lnTo>
                  <a:close/>
                  <a:moveTo>
                    <a:pt x="32626" y="1"/>
                  </a:moveTo>
                  <a:lnTo>
                    <a:pt x="32447" y="23"/>
                  </a:lnTo>
                  <a:lnTo>
                    <a:pt x="694" y="8084"/>
                  </a:lnTo>
                  <a:lnTo>
                    <a:pt x="515" y="8152"/>
                  </a:lnTo>
                  <a:lnTo>
                    <a:pt x="358" y="8241"/>
                  </a:lnTo>
                  <a:lnTo>
                    <a:pt x="224" y="8353"/>
                  </a:lnTo>
                  <a:lnTo>
                    <a:pt x="134" y="8510"/>
                  </a:lnTo>
                  <a:lnTo>
                    <a:pt x="45" y="8667"/>
                  </a:lnTo>
                  <a:lnTo>
                    <a:pt x="0" y="8846"/>
                  </a:lnTo>
                  <a:lnTo>
                    <a:pt x="0" y="9025"/>
                  </a:lnTo>
                  <a:lnTo>
                    <a:pt x="23" y="9204"/>
                  </a:lnTo>
                  <a:lnTo>
                    <a:pt x="963" y="12832"/>
                  </a:lnTo>
                  <a:lnTo>
                    <a:pt x="1008" y="13011"/>
                  </a:lnTo>
                  <a:lnTo>
                    <a:pt x="1097" y="13145"/>
                  </a:lnTo>
                  <a:lnTo>
                    <a:pt x="1232" y="13279"/>
                  </a:lnTo>
                  <a:lnTo>
                    <a:pt x="1366" y="13391"/>
                  </a:lnTo>
                  <a:lnTo>
                    <a:pt x="1478" y="13459"/>
                  </a:lnTo>
                  <a:lnTo>
                    <a:pt x="1590" y="13481"/>
                  </a:lnTo>
                  <a:lnTo>
                    <a:pt x="1724" y="13503"/>
                  </a:lnTo>
                  <a:lnTo>
                    <a:pt x="1836" y="13526"/>
                  </a:lnTo>
                  <a:lnTo>
                    <a:pt x="1948" y="13503"/>
                  </a:lnTo>
                  <a:lnTo>
                    <a:pt x="2060" y="13503"/>
                  </a:lnTo>
                  <a:lnTo>
                    <a:pt x="33813" y="5420"/>
                  </a:lnTo>
                  <a:lnTo>
                    <a:pt x="33992" y="5375"/>
                  </a:lnTo>
                  <a:lnTo>
                    <a:pt x="34149" y="5263"/>
                  </a:lnTo>
                  <a:lnTo>
                    <a:pt x="34283" y="5151"/>
                  </a:lnTo>
                  <a:lnTo>
                    <a:pt x="34373" y="5017"/>
                  </a:lnTo>
                  <a:lnTo>
                    <a:pt x="34462" y="4837"/>
                  </a:lnTo>
                  <a:lnTo>
                    <a:pt x="34507" y="4681"/>
                  </a:lnTo>
                  <a:lnTo>
                    <a:pt x="34507" y="4502"/>
                  </a:lnTo>
                  <a:lnTo>
                    <a:pt x="34485" y="4322"/>
                  </a:lnTo>
                  <a:lnTo>
                    <a:pt x="33567" y="672"/>
                  </a:lnTo>
                  <a:lnTo>
                    <a:pt x="33499" y="516"/>
                  </a:lnTo>
                  <a:lnTo>
                    <a:pt x="33410" y="359"/>
                  </a:lnTo>
                  <a:lnTo>
                    <a:pt x="33275" y="225"/>
                  </a:lnTo>
                  <a:lnTo>
                    <a:pt x="33141" y="113"/>
                  </a:lnTo>
                  <a:lnTo>
                    <a:pt x="32984" y="45"/>
                  </a:lnTo>
                  <a:lnTo>
                    <a:pt x="32805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8"/>
            <p:cNvSpPr/>
            <p:nvPr/>
          </p:nvSpPr>
          <p:spPr>
            <a:xfrm rot="506957" flipH="1">
              <a:off x="-2801130" y="4326460"/>
              <a:ext cx="418428" cy="190449"/>
            </a:xfrm>
            <a:custGeom>
              <a:avLst/>
              <a:gdLst/>
              <a:ahLst/>
              <a:cxnLst/>
              <a:rect l="l" t="t" r="r" b="b"/>
              <a:pathLst>
                <a:path w="23715" h="10794" extrusionOk="0">
                  <a:moveTo>
                    <a:pt x="21878" y="314"/>
                  </a:moveTo>
                  <a:lnTo>
                    <a:pt x="21968" y="336"/>
                  </a:lnTo>
                  <a:lnTo>
                    <a:pt x="22058" y="359"/>
                  </a:lnTo>
                  <a:lnTo>
                    <a:pt x="22147" y="381"/>
                  </a:lnTo>
                  <a:lnTo>
                    <a:pt x="22237" y="448"/>
                  </a:lnTo>
                  <a:lnTo>
                    <a:pt x="22304" y="516"/>
                  </a:lnTo>
                  <a:lnTo>
                    <a:pt x="22371" y="583"/>
                  </a:lnTo>
                  <a:lnTo>
                    <a:pt x="22416" y="672"/>
                  </a:lnTo>
                  <a:lnTo>
                    <a:pt x="22438" y="762"/>
                  </a:lnTo>
                  <a:lnTo>
                    <a:pt x="23379" y="4412"/>
                  </a:lnTo>
                  <a:lnTo>
                    <a:pt x="23379" y="4524"/>
                  </a:lnTo>
                  <a:lnTo>
                    <a:pt x="23379" y="4636"/>
                  </a:lnTo>
                  <a:lnTo>
                    <a:pt x="23356" y="4748"/>
                  </a:lnTo>
                  <a:lnTo>
                    <a:pt x="23312" y="4860"/>
                  </a:lnTo>
                  <a:lnTo>
                    <a:pt x="23244" y="4949"/>
                  </a:lnTo>
                  <a:lnTo>
                    <a:pt x="23155" y="5016"/>
                  </a:lnTo>
                  <a:lnTo>
                    <a:pt x="23043" y="5084"/>
                  </a:lnTo>
                  <a:lnTo>
                    <a:pt x="22953" y="5128"/>
                  </a:lnTo>
                  <a:lnTo>
                    <a:pt x="1994" y="10435"/>
                  </a:lnTo>
                  <a:lnTo>
                    <a:pt x="1882" y="10458"/>
                  </a:lnTo>
                  <a:lnTo>
                    <a:pt x="1748" y="10458"/>
                  </a:lnTo>
                  <a:lnTo>
                    <a:pt x="1636" y="10435"/>
                  </a:lnTo>
                  <a:lnTo>
                    <a:pt x="1546" y="10368"/>
                  </a:lnTo>
                  <a:lnTo>
                    <a:pt x="1456" y="10301"/>
                  </a:lnTo>
                  <a:lnTo>
                    <a:pt x="1367" y="10234"/>
                  </a:lnTo>
                  <a:lnTo>
                    <a:pt x="1322" y="10122"/>
                  </a:lnTo>
                  <a:lnTo>
                    <a:pt x="1277" y="10010"/>
                  </a:lnTo>
                  <a:lnTo>
                    <a:pt x="359" y="6382"/>
                  </a:lnTo>
                  <a:lnTo>
                    <a:pt x="337" y="6270"/>
                  </a:lnTo>
                  <a:lnTo>
                    <a:pt x="337" y="6136"/>
                  </a:lnTo>
                  <a:lnTo>
                    <a:pt x="359" y="6047"/>
                  </a:lnTo>
                  <a:lnTo>
                    <a:pt x="404" y="5935"/>
                  </a:lnTo>
                  <a:lnTo>
                    <a:pt x="494" y="5845"/>
                  </a:lnTo>
                  <a:lnTo>
                    <a:pt x="561" y="5755"/>
                  </a:lnTo>
                  <a:lnTo>
                    <a:pt x="673" y="5711"/>
                  </a:lnTo>
                  <a:lnTo>
                    <a:pt x="785" y="5666"/>
                  </a:lnTo>
                  <a:lnTo>
                    <a:pt x="21722" y="336"/>
                  </a:lnTo>
                  <a:lnTo>
                    <a:pt x="21878" y="314"/>
                  </a:lnTo>
                  <a:close/>
                  <a:moveTo>
                    <a:pt x="21834" y="1"/>
                  </a:moveTo>
                  <a:lnTo>
                    <a:pt x="21654" y="23"/>
                  </a:lnTo>
                  <a:lnTo>
                    <a:pt x="695" y="5352"/>
                  </a:lnTo>
                  <a:lnTo>
                    <a:pt x="516" y="5420"/>
                  </a:lnTo>
                  <a:lnTo>
                    <a:pt x="382" y="5509"/>
                  </a:lnTo>
                  <a:lnTo>
                    <a:pt x="247" y="5621"/>
                  </a:lnTo>
                  <a:lnTo>
                    <a:pt x="135" y="5755"/>
                  </a:lnTo>
                  <a:lnTo>
                    <a:pt x="68" y="5935"/>
                  </a:lnTo>
                  <a:lnTo>
                    <a:pt x="23" y="6091"/>
                  </a:lnTo>
                  <a:lnTo>
                    <a:pt x="1" y="6270"/>
                  </a:lnTo>
                  <a:lnTo>
                    <a:pt x="46" y="6450"/>
                  </a:lnTo>
                  <a:lnTo>
                    <a:pt x="964" y="10100"/>
                  </a:lnTo>
                  <a:lnTo>
                    <a:pt x="1009" y="10234"/>
                  </a:lnTo>
                  <a:lnTo>
                    <a:pt x="1098" y="10368"/>
                  </a:lnTo>
                  <a:lnTo>
                    <a:pt x="1188" y="10503"/>
                  </a:lnTo>
                  <a:lnTo>
                    <a:pt x="1300" y="10592"/>
                  </a:lnTo>
                  <a:lnTo>
                    <a:pt x="1412" y="10682"/>
                  </a:lnTo>
                  <a:lnTo>
                    <a:pt x="1546" y="10727"/>
                  </a:lnTo>
                  <a:lnTo>
                    <a:pt x="1703" y="10771"/>
                  </a:lnTo>
                  <a:lnTo>
                    <a:pt x="1837" y="10794"/>
                  </a:lnTo>
                  <a:lnTo>
                    <a:pt x="1949" y="10771"/>
                  </a:lnTo>
                  <a:lnTo>
                    <a:pt x="2061" y="10749"/>
                  </a:lnTo>
                  <a:lnTo>
                    <a:pt x="23020" y="5442"/>
                  </a:lnTo>
                  <a:lnTo>
                    <a:pt x="23200" y="5375"/>
                  </a:lnTo>
                  <a:lnTo>
                    <a:pt x="23356" y="5285"/>
                  </a:lnTo>
                  <a:lnTo>
                    <a:pt x="23468" y="5151"/>
                  </a:lnTo>
                  <a:lnTo>
                    <a:pt x="23580" y="5016"/>
                  </a:lnTo>
                  <a:lnTo>
                    <a:pt x="23647" y="4860"/>
                  </a:lnTo>
                  <a:lnTo>
                    <a:pt x="23692" y="4681"/>
                  </a:lnTo>
                  <a:lnTo>
                    <a:pt x="23715" y="4501"/>
                  </a:lnTo>
                  <a:lnTo>
                    <a:pt x="23670" y="4322"/>
                  </a:lnTo>
                  <a:lnTo>
                    <a:pt x="22752" y="695"/>
                  </a:lnTo>
                  <a:lnTo>
                    <a:pt x="22685" y="516"/>
                  </a:lnTo>
                  <a:lnTo>
                    <a:pt x="22595" y="359"/>
                  </a:lnTo>
                  <a:lnTo>
                    <a:pt x="22483" y="224"/>
                  </a:lnTo>
                  <a:lnTo>
                    <a:pt x="22349" y="135"/>
                  </a:lnTo>
                  <a:lnTo>
                    <a:pt x="22170" y="45"/>
                  </a:lnTo>
                  <a:lnTo>
                    <a:pt x="22013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8"/>
            <p:cNvSpPr/>
            <p:nvPr/>
          </p:nvSpPr>
          <p:spPr>
            <a:xfrm rot="506957" flipH="1">
              <a:off x="-2641989" y="4199700"/>
              <a:ext cx="199536" cy="205076"/>
            </a:xfrm>
            <a:custGeom>
              <a:avLst/>
              <a:gdLst/>
              <a:ahLst/>
              <a:cxnLst/>
              <a:rect l="l" t="t" r="r" b="b"/>
              <a:pathLst>
                <a:path w="11309" h="11623" extrusionOk="0">
                  <a:moveTo>
                    <a:pt x="8711" y="359"/>
                  </a:moveTo>
                  <a:lnTo>
                    <a:pt x="10950" y="9159"/>
                  </a:lnTo>
                  <a:lnTo>
                    <a:pt x="2575" y="11264"/>
                  </a:lnTo>
                  <a:lnTo>
                    <a:pt x="336" y="2486"/>
                  </a:lnTo>
                  <a:lnTo>
                    <a:pt x="8711" y="359"/>
                  </a:lnTo>
                  <a:close/>
                  <a:moveTo>
                    <a:pt x="8778" y="1"/>
                  </a:moveTo>
                  <a:lnTo>
                    <a:pt x="112" y="2217"/>
                  </a:lnTo>
                  <a:lnTo>
                    <a:pt x="45" y="2240"/>
                  </a:lnTo>
                  <a:lnTo>
                    <a:pt x="0" y="2285"/>
                  </a:lnTo>
                  <a:lnTo>
                    <a:pt x="0" y="2352"/>
                  </a:lnTo>
                  <a:lnTo>
                    <a:pt x="0" y="2397"/>
                  </a:lnTo>
                  <a:lnTo>
                    <a:pt x="2307" y="11510"/>
                  </a:lnTo>
                  <a:lnTo>
                    <a:pt x="2329" y="11555"/>
                  </a:lnTo>
                  <a:lnTo>
                    <a:pt x="2374" y="11600"/>
                  </a:lnTo>
                  <a:lnTo>
                    <a:pt x="2419" y="11622"/>
                  </a:lnTo>
                  <a:lnTo>
                    <a:pt x="2508" y="11622"/>
                  </a:lnTo>
                  <a:lnTo>
                    <a:pt x="11174" y="9428"/>
                  </a:lnTo>
                  <a:lnTo>
                    <a:pt x="11241" y="9405"/>
                  </a:lnTo>
                  <a:lnTo>
                    <a:pt x="11286" y="9338"/>
                  </a:lnTo>
                  <a:lnTo>
                    <a:pt x="11308" y="9294"/>
                  </a:lnTo>
                  <a:lnTo>
                    <a:pt x="11286" y="9226"/>
                  </a:lnTo>
                  <a:lnTo>
                    <a:pt x="8980" y="113"/>
                  </a:lnTo>
                  <a:lnTo>
                    <a:pt x="8957" y="68"/>
                  </a:lnTo>
                  <a:lnTo>
                    <a:pt x="8912" y="23"/>
                  </a:lnTo>
                  <a:lnTo>
                    <a:pt x="8845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8"/>
            <p:cNvSpPr/>
            <p:nvPr/>
          </p:nvSpPr>
          <p:spPr>
            <a:xfrm rot="506957" flipH="1">
              <a:off x="-2599965" y="3930868"/>
              <a:ext cx="321615" cy="250898"/>
            </a:xfrm>
            <a:custGeom>
              <a:avLst/>
              <a:gdLst/>
              <a:ahLst/>
              <a:cxnLst/>
              <a:rect l="l" t="t" r="r" b="b"/>
              <a:pathLst>
                <a:path w="18228" h="14220" extrusionOk="0">
                  <a:moveTo>
                    <a:pt x="15406" y="336"/>
                  </a:moveTo>
                  <a:lnTo>
                    <a:pt x="17869" y="10054"/>
                  </a:lnTo>
                  <a:lnTo>
                    <a:pt x="2799" y="13861"/>
                  </a:lnTo>
                  <a:lnTo>
                    <a:pt x="336" y="4165"/>
                  </a:lnTo>
                  <a:lnTo>
                    <a:pt x="15406" y="336"/>
                  </a:lnTo>
                  <a:close/>
                  <a:moveTo>
                    <a:pt x="15496" y="0"/>
                  </a:moveTo>
                  <a:lnTo>
                    <a:pt x="112" y="3896"/>
                  </a:lnTo>
                  <a:lnTo>
                    <a:pt x="45" y="3919"/>
                  </a:lnTo>
                  <a:lnTo>
                    <a:pt x="0" y="3964"/>
                  </a:lnTo>
                  <a:lnTo>
                    <a:pt x="0" y="4031"/>
                  </a:lnTo>
                  <a:lnTo>
                    <a:pt x="0" y="4098"/>
                  </a:lnTo>
                  <a:lnTo>
                    <a:pt x="2531" y="14107"/>
                  </a:lnTo>
                  <a:lnTo>
                    <a:pt x="2553" y="14152"/>
                  </a:lnTo>
                  <a:lnTo>
                    <a:pt x="2598" y="14197"/>
                  </a:lnTo>
                  <a:lnTo>
                    <a:pt x="2687" y="14219"/>
                  </a:lnTo>
                  <a:lnTo>
                    <a:pt x="2732" y="14219"/>
                  </a:lnTo>
                  <a:lnTo>
                    <a:pt x="18116" y="10323"/>
                  </a:lnTo>
                  <a:lnTo>
                    <a:pt x="18161" y="10278"/>
                  </a:lnTo>
                  <a:lnTo>
                    <a:pt x="18205" y="10233"/>
                  </a:lnTo>
                  <a:lnTo>
                    <a:pt x="18228" y="10189"/>
                  </a:lnTo>
                  <a:lnTo>
                    <a:pt x="18228" y="10122"/>
                  </a:lnTo>
                  <a:lnTo>
                    <a:pt x="15697" y="112"/>
                  </a:lnTo>
                  <a:lnTo>
                    <a:pt x="15653" y="45"/>
                  </a:lnTo>
                  <a:lnTo>
                    <a:pt x="15608" y="22"/>
                  </a:lnTo>
                  <a:lnTo>
                    <a:pt x="15563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8"/>
            <p:cNvSpPr/>
            <p:nvPr/>
          </p:nvSpPr>
          <p:spPr>
            <a:xfrm rot="506957" flipH="1">
              <a:off x="-2635594" y="3821147"/>
              <a:ext cx="499413" cy="215733"/>
            </a:xfrm>
            <a:custGeom>
              <a:avLst/>
              <a:gdLst/>
              <a:ahLst/>
              <a:cxnLst/>
              <a:rect l="l" t="t" r="r" b="b"/>
              <a:pathLst>
                <a:path w="28305" h="12227" extrusionOk="0">
                  <a:moveTo>
                    <a:pt x="26714" y="359"/>
                  </a:moveTo>
                  <a:lnTo>
                    <a:pt x="27946" y="5173"/>
                  </a:lnTo>
                  <a:lnTo>
                    <a:pt x="1590" y="11869"/>
                  </a:lnTo>
                  <a:lnTo>
                    <a:pt x="358" y="7054"/>
                  </a:lnTo>
                  <a:lnTo>
                    <a:pt x="26714" y="359"/>
                  </a:lnTo>
                  <a:close/>
                  <a:moveTo>
                    <a:pt x="26804" y="1"/>
                  </a:moveTo>
                  <a:lnTo>
                    <a:pt x="112" y="6786"/>
                  </a:lnTo>
                  <a:lnTo>
                    <a:pt x="67" y="6808"/>
                  </a:lnTo>
                  <a:lnTo>
                    <a:pt x="23" y="6853"/>
                  </a:lnTo>
                  <a:lnTo>
                    <a:pt x="0" y="6898"/>
                  </a:lnTo>
                  <a:lnTo>
                    <a:pt x="0" y="6965"/>
                  </a:lnTo>
                  <a:lnTo>
                    <a:pt x="1321" y="12115"/>
                  </a:lnTo>
                  <a:lnTo>
                    <a:pt x="1344" y="12160"/>
                  </a:lnTo>
                  <a:lnTo>
                    <a:pt x="1366" y="12205"/>
                  </a:lnTo>
                  <a:lnTo>
                    <a:pt x="1411" y="12227"/>
                  </a:lnTo>
                  <a:lnTo>
                    <a:pt x="1500" y="12227"/>
                  </a:lnTo>
                  <a:lnTo>
                    <a:pt x="28170" y="5464"/>
                  </a:lnTo>
                  <a:lnTo>
                    <a:pt x="28237" y="5420"/>
                  </a:lnTo>
                  <a:lnTo>
                    <a:pt x="28282" y="5375"/>
                  </a:lnTo>
                  <a:lnTo>
                    <a:pt x="28304" y="5330"/>
                  </a:lnTo>
                  <a:lnTo>
                    <a:pt x="28304" y="5263"/>
                  </a:lnTo>
                  <a:lnTo>
                    <a:pt x="26983" y="113"/>
                  </a:lnTo>
                  <a:lnTo>
                    <a:pt x="26961" y="68"/>
                  </a:lnTo>
                  <a:lnTo>
                    <a:pt x="26916" y="23"/>
                  </a:lnTo>
                  <a:lnTo>
                    <a:pt x="26871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8"/>
            <p:cNvSpPr/>
            <p:nvPr/>
          </p:nvSpPr>
          <p:spPr>
            <a:xfrm rot="506957" flipH="1">
              <a:off x="-2139474" y="2845048"/>
              <a:ext cx="331107" cy="155691"/>
            </a:xfrm>
            <a:custGeom>
              <a:avLst/>
              <a:gdLst/>
              <a:ahLst/>
              <a:cxnLst/>
              <a:rect l="l" t="t" r="r" b="b"/>
              <a:pathLst>
                <a:path w="18766" h="8824" extrusionOk="0">
                  <a:moveTo>
                    <a:pt x="15071" y="314"/>
                  </a:moveTo>
                  <a:lnTo>
                    <a:pt x="15228" y="336"/>
                  </a:lnTo>
                  <a:lnTo>
                    <a:pt x="15385" y="381"/>
                  </a:lnTo>
                  <a:lnTo>
                    <a:pt x="15519" y="448"/>
                  </a:lnTo>
                  <a:lnTo>
                    <a:pt x="15653" y="515"/>
                  </a:lnTo>
                  <a:lnTo>
                    <a:pt x="15765" y="605"/>
                  </a:lnTo>
                  <a:lnTo>
                    <a:pt x="15877" y="717"/>
                  </a:lnTo>
                  <a:lnTo>
                    <a:pt x="15989" y="829"/>
                  </a:lnTo>
                  <a:lnTo>
                    <a:pt x="18318" y="3874"/>
                  </a:lnTo>
                  <a:lnTo>
                    <a:pt x="359" y="8442"/>
                  </a:lnTo>
                  <a:lnTo>
                    <a:pt x="964" y="4658"/>
                  </a:lnTo>
                  <a:lnTo>
                    <a:pt x="1009" y="4457"/>
                  </a:lnTo>
                  <a:lnTo>
                    <a:pt x="1076" y="4277"/>
                  </a:lnTo>
                  <a:lnTo>
                    <a:pt x="1188" y="4121"/>
                  </a:lnTo>
                  <a:lnTo>
                    <a:pt x="1300" y="3964"/>
                  </a:lnTo>
                  <a:lnTo>
                    <a:pt x="1434" y="3830"/>
                  </a:lnTo>
                  <a:lnTo>
                    <a:pt x="1591" y="3718"/>
                  </a:lnTo>
                  <a:lnTo>
                    <a:pt x="1770" y="3628"/>
                  </a:lnTo>
                  <a:lnTo>
                    <a:pt x="1949" y="3561"/>
                  </a:lnTo>
                  <a:lnTo>
                    <a:pt x="14601" y="359"/>
                  </a:lnTo>
                  <a:lnTo>
                    <a:pt x="14758" y="314"/>
                  </a:lnTo>
                  <a:close/>
                  <a:moveTo>
                    <a:pt x="14758" y="0"/>
                  </a:moveTo>
                  <a:lnTo>
                    <a:pt x="14511" y="45"/>
                  </a:lnTo>
                  <a:lnTo>
                    <a:pt x="1882" y="3247"/>
                  </a:lnTo>
                  <a:lnTo>
                    <a:pt x="1636" y="3337"/>
                  </a:lnTo>
                  <a:lnTo>
                    <a:pt x="1434" y="3449"/>
                  </a:lnTo>
                  <a:lnTo>
                    <a:pt x="1232" y="3583"/>
                  </a:lnTo>
                  <a:lnTo>
                    <a:pt x="1053" y="3740"/>
                  </a:lnTo>
                  <a:lnTo>
                    <a:pt x="919" y="3919"/>
                  </a:lnTo>
                  <a:lnTo>
                    <a:pt x="785" y="4143"/>
                  </a:lnTo>
                  <a:lnTo>
                    <a:pt x="695" y="4367"/>
                  </a:lnTo>
                  <a:lnTo>
                    <a:pt x="650" y="4591"/>
                  </a:lnTo>
                  <a:lnTo>
                    <a:pt x="1" y="8622"/>
                  </a:lnTo>
                  <a:lnTo>
                    <a:pt x="23" y="8711"/>
                  </a:lnTo>
                  <a:lnTo>
                    <a:pt x="68" y="8778"/>
                  </a:lnTo>
                  <a:lnTo>
                    <a:pt x="113" y="8801"/>
                  </a:lnTo>
                  <a:lnTo>
                    <a:pt x="158" y="8823"/>
                  </a:lnTo>
                  <a:lnTo>
                    <a:pt x="202" y="8801"/>
                  </a:lnTo>
                  <a:lnTo>
                    <a:pt x="18631" y="4121"/>
                  </a:lnTo>
                  <a:lnTo>
                    <a:pt x="18699" y="4098"/>
                  </a:lnTo>
                  <a:lnTo>
                    <a:pt x="18743" y="4031"/>
                  </a:lnTo>
                  <a:lnTo>
                    <a:pt x="18766" y="3942"/>
                  </a:lnTo>
                  <a:lnTo>
                    <a:pt x="18721" y="3874"/>
                  </a:lnTo>
                  <a:lnTo>
                    <a:pt x="16235" y="650"/>
                  </a:lnTo>
                  <a:lnTo>
                    <a:pt x="16079" y="448"/>
                  </a:lnTo>
                  <a:lnTo>
                    <a:pt x="15900" y="292"/>
                  </a:lnTo>
                  <a:lnTo>
                    <a:pt x="15698" y="180"/>
                  </a:lnTo>
                  <a:lnTo>
                    <a:pt x="15474" y="90"/>
                  </a:lnTo>
                  <a:lnTo>
                    <a:pt x="15250" y="23"/>
                  </a:lnTo>
                  <a:lnTo>
                    <a:pt x="15004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8"/>
            <p:cNvSpPr/>
            <p:nvPr/>
          </p:nvSpPr>
          <p:spPr>
            <a:xfrm rot="506957" flipH="1">
              <a:off x="-1905715" y="3099002"/>
              <a:ext cx="86950" cy="26095"/>
            </a:xfrm>
            <a:custGeom>
              <a:avLst/>
              <a:gdLst/>
              <a:ahLst/>
              <a:cxnLst/>
              <a:rect l="l" t="t" r="r" b="b"/>
              <a:pathLst>
                <a:path w="4928" h="1479" extrusionOk="0">
                  <a:moveTo>
                    <a:pt x="4726" y="0"/>
                  </a:moveTo>
                  <a:lnTo>
                    <a:pt x="113" y="1165"/>
                  </a:lnTo>
                  <a:lnTo>
                    <a:pt x="68" y="1187"/>
                  </a:lnTo>
                  <a:lnTo>
                    <a:pt x="23" y="1232"/>
                  </a:lnTo>
                  <a:lnTo>
                    <a:pt x="1" y="1299"/>
                  </a:lnTo>
                  <a:lnTo>
                    <a:pt x="1" y="1366"/>
                  </a:lnTo>
                  <a:lnTo>
                    <a:pt x="23" y="1411"/>
                  </a:lnTo>
                  <a:lnTo>
                    <a:pt x="68" y="1456"/>
                  </a:lnTo>
                  <a:lnTo>
                    <a:pt x="113" y="1478"/>
                  </a:lnTo>
                  <a:lnTo>
                    <a:pt x="202" y="1478"/>
                  </a:lnTo>
                  <a:lnTo>
                    <a:pt x="4815" y="314"/>
                  </a:lnTo>
                  <a:lnTo>
                    <a:pt x="4860" y="292"/>
                  </a:lnTo>
                  <a:lnTo>
                    <a:pt x="4905" y="224"/>
                  </a:lnTo>
                  <a:lnTo>
                    <a:pt x="4927" y="180"/>
                  </a:lnTo>
                  <a:lnTo>
                    <a:pt x="4927" y="112"/>
                  </a:lnTo>
                  <a:lnTo>
                    <a:pt x="4905" y="45"/>
                  </a:lnTo>
                  <a:lnTo>
                    <a:pt x="4860" y="23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8"/>
            <p:cNvSpPr/>
            <p:nvPr/>
          </p:nvSpPr>
          <p:spPr>
            <a:xfrm rot="506957" flipH="1">
              <a:off x="-1968263" y="3248294"/>
              <a:ext cx="86932" cy="26484"/>
            </a:xfrm>
            <a:custGeom>
              <a:avLst/>
              <a:gdLst/>
              <a:ahLst/>
              <a:cxnLst/>
              <a:rect l="l" t="t" r="r" b="b"/>
              <a:pathLst>
                <a:path w="4927" h="1501" extrusionOk="0">
                  <a:moveTo>
                    <a:pt x="4725" y="0"/>
                  </a:moveTo>
                  <a:lnTo>
                    <a:pt x="112" y="1187"/>
                  </a:lnTo>
                  <a:lnTo>
                    <a:pt x="68" y="1209"/>
                  </a:lnTo>
                  <a:lnTo>
                    <a:pt x="23" y="1254"/>
                  </a:lnTo>
                  <a:lnTo>
                    <a:pt x="0" y="1299"/>
                  </a:lnTo>
                  <a:lnTo>
                    <a:pt x="0" y="1366"/>
                  </a:lnTo>
                  <a:lnTo>
                    <a:pt x="23" y="1411"/>
                  </a:lnTo>
                  <a:lnTo>
                    <a:pt x="68" y="1456"/>
                  </a:lnTo>
                  <a:lnTo>
                    <a:pt x="112" y="1478"/>
                  </a:lnTo>
                  <a:lnTo>
                    <a:pt x="157" y="1501"/>
                  </a:lnTo>
                  <a:lnTo>
                    <a:pt x="202" y="1478"/>
                  </a:lnTo>
                  <a:lnTo>
                    <a:pt x="4815" y="314"/>
                  </a:lnTo>
                  <a:lnTo>
                    <a:pt x="4860" y="291"/>
                  </a:lnTo>
                  <a:lnTo>
                    <a:pt x="4904" y="247"/>
                  </a:lnTo>
                  <a:lnTo>
                    <a:pt x="4927" y="179"/>
                  </a:lnTo>
                  <a:lnTo>
                    <a:pt x="4927" y="135"/>
                  </a:lnTo>
                  <a:lnTo>
                    <a:pt x="4904" y="67"/>
                  </a:lnTo>
                  <a:lnTo>
                    <a:pt x="4860" y="23"/>
                  </a:lnTo>
                  <a:lnTo>
                    <a:pt x="4792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8"/>
            <p:cNvSpPr/>
            <p:nvPr/>
          </p:nvSpPr>
          <p:spPr>
            <a:xfrm rot="506957" flipH="1">
              <a:off x="-2030830" y="3397973"/>
              <a:ext cx="86932" cy="26095"/>
            </a:xfrm>
            <a:custGeom>
              <a:avLst/>
              <a:gdLst/>
              <a:ahLst/>
              <a:cxnLst/>
              <a:rect l="l" t="t" r="r" b="b"/>
              <a:pathLst>
                <a:path w="4927" h="1479" extrusionOk="0">
                  <a:moveTo>
                    <a:pt x="4725" y="1"/>
                  </a:moveTo>
                  <a:lnTo>
                    <a:pt x="112" y="1165"/>
                  </a:lnTo>
                  <a:lnTo>
                    <a:pt x="67" y="1187"/>
                  </a:lnTo>
                  <a:lnTo>
                    <a:pt x="22" y="1232"/>
                  </a:lnTo>
                  <a:lnTo>
                    <a:pt x="0" y="1299"/>
                  </a:lnTo>
                  <a:lnTo>
                    <a:pt x="0" y="1366"/>
                  </a:lnTo>
                  <a:lnTo>
                    <a:pt x="22" y="1411"/>
                  </a:lnTo>
                  <a:lnTo>
                    <a:pt x="67" y="1456"/>
                  </a:lnTo>
                  <a:lnTo>
                    <a:pt x="112" y="1478"/>
                  </a:lnTo>
                  <a:lnTo>
                    <a:pt x="202" y="1478"/>
                  </a:lnTo>
                  <a:lnTo>
                    <a:pt x="4814" y="314"/>
                  </a:lnTo>
                  <a:lnTo>
                    <a:pt x="4859" y="269"/>
                  </a:lnTo>
                  <a:lnTo>
                    <a:pt x="4904" y="224"/>
                  </a:lnTo>
                  <a:lnTo>
                    <a:pt x="4926" y="180"/>
                  </a:lnTo>
                  <a:lnTo>
                    <a:pt x="4926" y="113"/>
                  </a:lnTo>
                  <a:lnTo>
                    <a:pt x="4882" y="45"/>
                  </a:lnTo>
                  <a:lnTo>
                    <a:pt x="4837" y="23"/>
                  </a:lnTo>
                  <a:lnTo>
                    <a:pt x="4792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8"/>
            <p:cNvSpPr/>
            <p:nvPr/>
          </p:nvSpPr>
          <p:spPr>
            <a:xfrm rot="506957" flipH="1">
              <a:off x="-2093396" y="3547265"/>
              <a:ext cx="86950" cy="26484"/>
            </a:xfrm>
            <a:custGeom>
              <a:avLst/>
              <a:gdLst/>
              <a:ahLst/>
              <a:cxnLst/>
              <a:rect l="l" t="t" r="r" b="b"/>
              <a:pathLst>
                <a:path w="4928" h="1501" extrusionOk="0">
                  <a:moveTo>
                    <a:pt x="4726" y="0"/>
                  </a:moveTo>
                  <a:lnTo>
                    <a:pt x="113" y="1165"/>
                  </a:lnTo>
                  <a:lnTo>
                    <a:pt x="68" y="1210"/>
                  </a:lnTo>
                  <a:lnTo>
                    <a:pt x="23" y="1254"/>
                  </a:lnTo>
                  <a:lnTo>
                    <a:pt x="1" y="1299"/>
                  </a:lnTo>
                  <a:lnTo>
                    <a:pt x="1" y="1366"/>
                  </a:lnTo>
                  <a:lnTo>
                    <a:pt x="23" y="1411"/>
                  </a:lnTo>
                  <a:lnTo>
                    <a:pt x="68" y="1456"/>
                  </a:lnTo>
                  <a:lnTo>
                    <a:pt x="113" y="1478"/>
                  </a:lnTo>
                  <a:lnTo>
                    <a:pt x="157" y="1501"/>
                  </a:lnTo>
                  <a:lnTo>
                    <a:pt x="202" y="1478"/>
                  </a:lnTo>
                  <a:lnTo>
                    <a:pt x="4793" y="314"/>
                  </a:lnTo>
                  <a:lnTo>
                    <a:pt x="4860" y="292"/>
                  </a:lnTo>
                  <a:lnTo>
                    <a:pt x="4905" y="247"/>
                  </a:lnTo>
                  <a:lnTo>
                    <a:pt x="4927" y="180"/>
                  </a:lnTo>
                  <a:lnTo>
                    <a:pt x="4927" y="112"/>
                  </a:lnTo>
                  <a:lnTo>
                    <a:pt x="4882" y="68"/>
                  </a:lnTo>
                  <a:lnTo>
                    <a:pt x="4838" y="23"/>
                  </a:lnTo>
                  <a:lnTo>
                    <a:pt x="4793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8"/>
            <p:cNvSpPr/>
            <p:nvPr/>
          </p:nvSpPr>
          <p:spPr>
            <a:xfrm rot="506957" flipH="1">
              <a:off x="-2155945" y="3696946"/>
              <a:ext cx="86932" cy="26095"/>
            </a:xfrm>
            <a:custGeom>
              <a:avLst/>
              <a:gdLst/>
              <a:ahLst/>
              <a:cxnLst/>
              <a:rect l="l" t="t" r="r" b="b"/>
              <a:pathLst>
                <a:path w="4927" h="1479" extrusionOk="0">
                  <a:moveTo>
                    <a:pt x="4725" y="1"/>
                  </a:moveTo>
                  <a:lnTo>
                    <a:pt x="112" y="1165"/>
                  </a:lnTo>
                  <a:lnTo>
                    <a:pt x="68" y="1187"/>
                  </a:lnTo>
                  <a:lnTo>
                    <a:pt x="23" y="1232"/>
                  </a:lnTo>
                  <a:lnTo>
                    <a:pt x="0" y="1299"/>
                  </a:lnTo>
                  <a:lnTo>
                    <a:pt x="0" y="1367"/>
                  </a:lnTo>
                  <a:lnTo>
                    <a:pt x="23" y="1411"/>
                  </a:lnTo>
                  <a:lnTo>
                    <a:pt x="68" y="1456"/>
                  </a:lnTo>
                  <a:lnTo>
                    <a:pt x="112" y="1479"/>
                  </a:lnTo>
                  <a:lnTo>
                    <a:pt x="202" y="1479"/>
                  </a:lnTo>
                  <a:lnTo>
                    <a:pt x="4792" y="314"/>
                  </a:lnTo>
                  <a:lnTo>
                    <a:pt x="4860" y="269"/>
                  </a:lnTo>
                  <a:lnTo>
                    <a:pt x="4904" y="225"/>
                  </a:lnTo>
                  <a:lnTo>
                    <a:pt x="4927" y="180"/>
                  </a:lnTo>
                  <a:lnTo>
                    <a:pt x="4927" y="113"/>
                  </a:lnTo>
                  <a:lnTo>
                    <a:pt x="4882" y="45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 rot="506957" flipH="1">
              <a:off x="-2218511" y="3846237"/>
              <a:ext cx="86932" cy="26484"/>
            </a:xfrm>
            <a:custGeom>
              <a:avLst/>
              <a:gdLst/>
              <a:ahLst/>
              <a:cxnLst/>
              <a:rect l="l" t="t" r="r" b="b"/>
              <a:pathLst>
                <a:path w="4927" h="1501" extrusionOk="0">
                  <a:moveTo>
                    <a:pt x="4725" y="1"/>
                  </a:moveTo>
                  <a:lnTo>
                    <a:pt x="112" y="1165"/>
                  </a:lnTo>
                  <a:lnTo>
                    <a:pt x="67" y="1210"/>
                  </a:lnTo>
                  <a:lnTo>
                    <a:pt x="22" y="1255"/>
                  </a:lnTo>
                  <a:lnTo>
                    <a:pt x="0" y="1299"/>
                  </a:lnTo>
                  <a:lnTo>
                    <a:pt x="0" y="1366"/>
                  </a:lnTo>
                  <a:lnTo>
                    <a:pt x="22" y="1411"/>
                  </a:lnTo>
                  <a:lnTo>
                    <a:pt x="67" y="1456"/>
                  </a:lnTo>
                  <a:lnTo>
                    <a:pt x="112" y="1478"/>
                  </a:lnTo>
                  <a:lnTo>
                    <a:pt x="157" y="1501"/>
                  </a:lnTo>
                  <a:lnTo>
                    <a:pt x="202" y="1478"/>
                  </a:lnTo>
                  <a:lnTo>
                    <a:pt x="4792" y="314"/>
                  </a:lnTo>
                  <a:lnTo>
                    <a:pt x="4859" y="292"/>
                  </a:lnTo>
                  <a:lnTo>
                    <a:pt x="4904" y="247"/>
                  </a:lnTo>
                  <a:lnTo>
                    <a:pt x="4926" y="180"/>
                  </a:lnTo>
                  <a:lnTo>
                    <a:pt x="4926" y="112"/>
                  </a:lnTo>
                  <a:lnTo>
                    <a:pt x="4882" y="68"/>
                  </a:lnTo>
                  <a:lnTo>
                    <a:pt x="4837" y="23"/>
                  </a:lnTo>
                  <a:lnTo>
                    <a:pt x="4792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 rot="506957" flipH="1">
              <a:off x="-2134783" y="3161787"/>
              <a:ext cx="79839" cy="79839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2" y="314"/>
                  </a:moveTo>
                  <a:lnTo>
                    <a:pt x="2531" y="337"/>
                  </a:lnTo>
                  <a:lnTo>
                    <a:pt x="2777" y="381"/>
                  </a:lnTo>
                  <a:lnTo>
                    <a:pt x="3024" y="471"/>
                  </a:lnTo>
                  <a:lnTo>
                    <a:pt x="3248" y="583"/>
                  </a:lnTo>
                  <a:lnTo>
                    <a:pt x="3404" y="695"/>
                  </a:lnTo>
                  <a:lnTo>
                    <a:pt x="3561" y="807"/>
                  </a:lnTo>
                  <a:lnTo>
                    <a:pt x="3696" y="941"/>
                  </a:lnTo>
                  <a:lnTo>
                    <a:pt x="3808" y="1098"/>
                  </a:lnTo>
                  <a:lnTo>
                    <a:pt x="3920" y="1255"/>
                  </a:lnTo>
                  <a:lnTo>
                    <a:pt x="4009" y="1412"/>
                  </a:lnTo>
                  <a:lnTo>
                    <a:pt x="4076" y="1591"/>
                  </a:lnTo>
                  <a:lnTo>
                    <a:pt x="4143" y="1770"/>
                  </a:lnTo>
                  <a:lnTo>
                    <a:pt x="4188" y="1971"/>
                  </a:lnTo>
                  <a:lnTo>
                    <a:pt x="4188" y="2151"/>
                  </a:lnTo>
                  <a:lnTo>
                    <a:pt x="4188" y="2352"/>
                  </a:lnTo>
                  <a:lnTo>
                    <a:pt x="4188" y="2531"/>
                  </a:lnTo>
                  <a:lnTo>
                    <a:pt x="4143" y="2710"/>
                  </a:lnTo>
                  <a:lnTo>
                    <a:pt x="4099" y="2912"/>
                  </a:lnTo>
                  <a:lnTo>
                    <a:pt x="4009" y="3069"/>
                  </a:lnTo>
                  <a:lnTo>
                    <a:pt x="3920" y="3248"/>
                  </a:lnTo>
                  <a:lnTo>
                    <a:pt x="3830" y="3404"/>
                  </a:lnTo>
                  <a:lnTo>
                    <a:pt x="3696" y="3561"/>
                  </a:lnTo>
                  <a:lnTo>
                    <a:pt x="3561" y="3696"/>
                  </a:lnTo>
                  <a:lnTo>
                    <a:pt x="3427" y="3808"/>
                  </a:lnTo>
                  <a:lnTo>
                    <a:pt x="3270" y="3920"/>
                  </a:lnTo>
                  <a:lnTo>
                    <a:pt x="3091" y="4009"/>
                  </a:lnTo>
                  <a:lnTo>
                    <a:pt x="2912" y="4076"/>
                  </a:lnTo>
                  <a:lnTo>
                    <a:pt x="2733" y="4143"/>
                  </a:lnTo>
                  <a:lnTo>
                    <a:pt x="2554" y="4166"/>
                  </a:lnTo>
                  <a:lnTo>
                    <a:pt x="2352" y="4188"/>
                  </a:lnTo>
                  <a:lnTo>
                    <a:pt x="2150" y="4188"/>
                  </a:lnTo>
                  <a:lnTo>
                    <a:pt x="1971" y="4166"/>
                  </a:lnTo>
                  <a:lnTo>
                    <a:pt x="1792" y="4143"/>
                  </a:lnTo>
                  <a:lnTo>
                    <a:pt x="1613" y="4076"/>
                  </a:lnTo>
                  <a:lnTo>
                    <a:pt x="1434" y="4009"/>
                  </a:lnTo>
                  <a:lnTo>
                    <a:pt x="1277" y="3920"/>
                  </a:lnTo>
                  <a:lnTo>
                    <a:pt x="1120" y="3830"/>
                  </a:lnTo>
                  <a:lnTo>
                    <a:pt x="964" y="3696"/>
                  </a:lnTo>
                  <a:lnTo>
                    <a:pt x="829" y="3561"/>
                  </a:lnTo>
                  <a:lnTo>
                    <a:pt x="717" y="3427"/>
                  </a:lnTo>
                  <a:lnTo>
                    <a:pt x="605" y="3270"/>
                  </a:lnTo>
                  <a:lnTo>
                    <a:pt x="516" y="3113"/>
                  </a:lnTo>
                  <a:lnTo>
                    <a:pt x="449" y="2912"/>
                  </a:lnTo>
                  <a:lnTo>
                    <a:pt x="381" y="2733"/>
                  </a:lnTo>
                  <a:lnTo>
                    <a:pt x="337" y="2554"/>
                  </a:lnTo>
                  <a:lnTo>
                    <a:pt x="314" y="2352"/>
                  </a:lnTo>
                  <a:lnTo>
                    <a:pt x="314" y="2173"/>
                  </a:lnTo>
                  <a:lnTo>
                    <a:pt x="337" y="1971"/>
                  </a:lnTo>
                  <a:lnTo>
                    <a:pt x="381" y="1792"/>
                  </a:lnTo>
                  <a:lnTo>
                    <a:pt x="426" y="1613"/>
                  </a:lnTo>
                  <a:lnTo>
                    <a:pt x="493" y="1434"/>
                  </a:lnTo>
                  <a:lnTo>
                    <a:pt x="605" y="1255"/>
                  </a:lnTo>
                  <a:lnTo>
                    <a:pt x="695" y="1098"/>
                  </a:lnTo>
                  <a:lnTo>
                    <a:pt x="829" y="964"/>
                  </a:lnTo>
                  <a:lnTo>
                    <a:pt x="964" y="829"/>
                  </a:lnTo>
                  <a:lnTo>
                    <a:pt x="1098" y="695"/>
                  </a:lnTo>
                  <a:lnTo>
                    <a:pt x="1255" y="605"/>
                  </a:lnTo>
                  <a:lnTo>
                    <a:pt x="1434" y="516"/>
                  </a:lnTo>
                  <a:lnTo>
                    <a:pt x="1591" y="426"/>
                  </a:lnTo>
                  <a:lnTo>
                    <a:pt x="1792" y="381"/>
                  </a:lnTo>
                  <a:lnTo>
                    <a:pt x="2016" y="337"/>
                  </a:lnTo>
                  <a:lnTo>
                    <a:pt x="2262" y="314"/>
                  </a:lnTo>
                  <a:close/>
                  <a:moveTo>
                    <a:pt x="2150" y="1"/>
                  </a:moveTo>
                  <a:lnTo>
                    <a:pt x="1927" y="23"/>
                  </a:lnTo>
                  <a:lnTo>
                    <a:pt x="1703" y="68"/>
                  </a:lnTo>
                  <a:lnTo>
                    <a:pt x="1479" y="135"/>
                  </a:lnTo>
                  <a:lnTo>
                    <a:pt x="1277" y="225"/>
                  </a:lnTo>
                  <a:lnTo>
                    <a:pt x="1098" y="314"/>
                  </a:lnTo>
                  <a:lnTo>
                    <a:pt x="897" y="449"/>
                  </a:lnTo>
                  <a:lnTo>
                    <a:pt x="740" y="583"/>
                  </a:lnTo>
                  <a:lnTo>
                    <a:pt x="583" y="740"/>
                  </a:lnTo>
                  <a:lnTo>
                    <a:pt x="449" y="919"/>
                  </a:lnTo>
                  <a:lnTo>
                    <a:pt x="314" y="1098"/>
                  </a:lnTo>
                  <a:lnTo>
                    <a:pt x="202" y="1300"/>
                  </a:lnTo>
                  <a:lnTo>
                    <a:pt x="135" y="1501"/>
                  </a:lnTo>
                  <a:lnTo>
                    <a:pt x="68" y="1725"/>
                  </a:lnTo>
                  <a:lnTo>
                    <a:pt x="23" y="1927"/>
                  </a:lnTo>
                  <a:lnTo>
                    <a:pt x="1" y="2151"/>
                  </a:lnTo>
                  <a:lnTo>
                    <a:pt x="1" y="2374"/>
                  </a:lnTo>
                  <a:lnTo>
                    <a:pt x="23" y="2598"/>
                  </a:lnTo>
                  <a:lnTo>
                    <a:pt x="68" y="2822"/>
                  </a:lnTo>
                  <a:lnTo>
                    <a:pt x="135" y="3001"/>
                  </a:lnTo>
                  <a:lnTo>
                    <a:pt x="202" y="3181"/>
                  </a:lnTo>
                  <a:lnTo>
                    <a:pt x="292" y="3360"/>
                  </a:lnTo>
                  <a:lnTo>
                    <a:pt x="381" y="3516"/>
                  </a:lnTo>
                  <a:lnTo>
                    <a:pt x="493" y="3651"/>
                  </a:lnTo>
                  <a:lnTo>
                    <a:pt x="605" y="3808"/>
                  </a:lnTo>
                  <a:lnTo>
                    <a:pt x="740" y="3942"/>
                  </a:lnTo>
                  <a:lnTo>
                    <a:pt x="874" y="4054"/>
                  </a:lnTo>
                  <a:lnTo>
                    <a:pt x="1031" y="4166"/>
                  </a:lnTo>
                  <a:lnTo>
                    <a:pt x="1188" y="4255"/>
                  </a:lnTo>
                  <a:lnTo>
                    <a:pt x="1367" y="4323"/>
                  </a:lnTo>
                  <a:lnTo>
                    <a:pt x="1524" y="4390"/>
                  </a:lnTo>
                  <a:lnTo>
                    <a:pt x="1703" y="4457"/>
                  </a:lnTo>
                  <a:lnTo>
                    <a:pt x="1882" y="4479"/>
                  </a:lnTo>
                  <a:lnTo>
                    <a:pt x="2083" y="4502"/>
                  </a:lnTo>
                  <a:lnTo>
                    <a:pt x="2262" y="4524"/>
                  </a:lnTo>
                  <a:lnTo>
                    <a:pt x="2531" y="4502"/>
                  </a:lnTo>
                  <a:lnTo>
                    <a:pt x="2822" y="4457"/>
                  </a:lnTo>
                  <a:lnTo>
                    <a:pt x="3024" y="4390"/>
                  </a:lnTo>
                  <a:lnTo>
                    <a:pt x="3248" y="4300"/>
                  </a:lnTo>
                  <a:lnTo>
                    <a:pt x="3427" y="4188"/>
                  </a:lnTo>
                  <a:lnTo>
                    <a:pt x="3606" y="4076"/>
                  </a:lnTo>
                  <a:lnTo>
                    <a:pt x="3785" y="3920"/>
                  </a:lnTo>
                  <a:lnTo>
                    <a:pt x="3942" y="3763"/>
                  </a:lnTo>
                  <a:lnTo>
                    <a:pt x="4076" y="3606"/>
                  </a:lnTo>
                  <a:lnTo>
                    <a:pt x="4211" y="3404"/>
                  </a:lnTo>
                  <a:lnTo>
                    <a:pt x="4300" y="3203"/>
                  </a:lnTo>
                  <a:lnTo>
                    <a:pt x="4390" y="3001"/>
                  </a:lnTo>
                  <a:lnTo>
                    <a:pt x="4457" y="2800"/>
                  </a:lnTo>
                  <a:lnTo>
                    <a:pt x="4502" y="2576"/>
                  </a:lnTo>
                  <a:lnTo>
                    <a:pt x="4524" y="2352"/>
                  </a:lnTo>
                  <a:lnTo>
                    <a:pt x="4524" y="2151"/>
                  </a:lnTo>
                  <a:lnTo>
                    <a:pt x="4502" y="1927"/>
                  </a:lnTo>
                  <a:lnTo>
                    <a:pt x="4457" y="1703"/>
                  </a:lnTo>
                  <a:lnTo>
                    <a:pt x="4390" y="1479"/>
                  </a:lnTo>
                  <a:lnTo>
                    <a:pt x="4300" y="1277"/>
                  </a:lnTo>
                  <a:lnTo>
                    <a:pt x="4188" y="1076"/>
                  </a:lnTo>
                  <a:lnTo>
                    <a:pt x="4054" y="897"/>
                  </a:lnTo>
                  <a:lnTo>
                    <a:pt x="3920" y="717"/>
                  </a:lnTo>
                  <a:lnTo>
                    <a:pt x="3763" y="561"/>
                  </a:lnTo>
                  <a:lnTo>
                    <a:pt x="3606" y="426"/>
                  </a:lnTo>
                  <a:lnTo>
                    <a:pt x="3427" y="314"/>
                  </a:lnTo>
                  <a:lnTo>
                    <a:pt x="3225" y="202"/>
                  </a:lnTo>
                  <a:lnTo>
                    <a:pt x="3024" y="135"/>
                  </a:lnTo>
                  <a:lnTo>
                    <a:pt x="2822" y="68"/>
                  </a:lnTo>
                  <a:lnTo>
                    <a:pt x="2598" y="23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 rot="506957" flipH="1">
              <a:off x="-2312966" y="3557140"/>
              <a:ext cx="79821" cy="79821"/>
            </a:xfrm>
            <a:custGeom>
              <a:avLst/>
              <a:gdLst/>
              <a:ahLst/>
              <a:cxnLst/>
              <a:rect l="l" t="t" r="r" b="b"/>
              <a:pathLst>
                <a:path w="4524" h="4524" extrusionOk="0">
                  <a:moveTo>
                    <a:pt x="2419" y="336"/>
                  </a:moveTo>
                  <a:lnTo>
                    <a:pt x="2575" y="359"/>
                  </a:lnTo>
                  <a:lnTo>
                    <a:pt x="2889" y="426"/>
                  </a:lnTo>
                  <a:lnTo>
                    <a:pt x="3180" y="560"/>
                  </a:lnTo>
                  <a:lnTo>
                    <a:pt x="3426" y="739"/>
                  </a:lnTo>
                  <a:lnTo>
                    <a:pt x="3673" y="941"/>
                  </a:lnTo>
                  <a:lnTo>
                    <a:pt x="3874" y="1187"/>
                  </a:lnTo>
                  <a:lnTo>
                    <a:pt x="3941" y="1322"/>
                  </a:lnTo>
                  <a:lnTo>
                    <a:pt x="4031" y="1478"/>
                  </a:lnTo>
                  <a:lnTo>
                    <a:pt x="4076" y="1635"/>
                  </a:lnTo>
                  <a:lnTo>
                    <a:pt x="4143" y="1792"/>
                  </a:lnTo>
                  <a:lnTo>
                    <a:pt x="4165" y="1971"/>
                  </a:lnTo>
                  <a:lnTo>
                    <a:pt x="4188" y="2172"/>
                  </a:lnTo>
                  <a:lnTo>
                    <a:pt x="4188" y="2352"/>
                  </a:lnTo>
                  <a:lnTo>
                    <a:pt x="4165" y="2553"/>
                  </a:lnTo>
                  <a:lnTo>
                    <a:pt x="4143" y="2732"/>
                  </a:lnTo>
                  <a:lnTo>
                    <a:pt x="4076" y="2911"/>
                  </a:lnTo>
                  <a:lnTo>
                    <a:pt x="4008" y="3091"/>
                  </a:lnTo>
                  <a:lnTo>
                    <a:pt x="3919" y="3270"/>
                  </a:lnTo>
                  <a:lnTo>
                    <a:pt x="3807" y="3426"/>
                  </a:lnTo>
                  <a:lnTo>
                    <a:pt x="3695" y="3561"/>
                  </a:lnTo>
                  <a:lnTo>
                    <a:pt x="3561" y="3695"/>
                  </a:lnTo>
                  <a:lnTo>
                    <a:pt x="3404" y="3830"/>
                  </a:lnTo>
                  <a:lnTo>
                    <a:pt x="3247" y="3919"/>
                  </a:lnTo>
                  <a:lnTo>
                    <a:pt x="3090" y="4009"/>
                  </a:lnTo>
                  <a:lnTo>
                    <a:pt x="2911" y="4098"/>
                  </a:lnTo>
                  <a:lnTo>
                    <a:pt x="2732" y="4143"/>
                  </a:lnTo>
                  <a:lnTo>
                    <a:pt x="2531" y="4188"/>
                  </a:lnTo>
                  <a:lnTo>
                    <a:pt x="2351" y="4210"/>
                  </a:lnTo>
                  <a:lnTo>
                    <a:pt x="2150" y="4210"/>
                  </a:lnTo>
                  <a:lnTo>
                    <a:pt x="1971" y="4188"/>
                  </a:lnTo>
                  <a:lnTo>
                    <a:pt x="1769" y="4143"/>
                  </a:lnTo>
                  <a:lnTo>
                    <a:pt x="1590" y="4098"/>
                  </a:lnTo>
                  <a:lnTo>
                    <a:pt x="1433" y="4031"/>
                  </a:lnTo>
                  <a:lnTo>
                    <a:pt x="1254" y="3942"/>
                  </a:lnTo>
                  <a:lnTo>
                    <a:pt x="1097" y="3830"/>
                  </a:lnTo>
                  <a:lnTo>
                    <a:pt x="963" y="3718"/>
                  </a:lnTo>
                  <a:lnTo>
                    <a:pt x="829" y="3583"/>
                  </a:lnTo>
                  <a:lnTo>
                    <a:pt x="717" y="3426"/>
                  </a:lnTo>
                  <a:lnTo>
                    <a:pt x="605" y="3292"/>
                  </a:lnTo>
                  <a:lnTo>
                    <a:pt x="515" y="3113"/>
                  </a:lnTo>
                  <a:lnTo>
                    <a:pt x="426" y="2934"/>
                  </a:lnTo>
                  <a:lnTo>
                    <a:pt x="381" y="2755"/>
                  </a:lnTo>
                  <a:lnTo>
                    <a:pt x="336" y="2553"/>
                  </a:lnTo>
                  <a:lnTo>
                    <a:pt x="314" y="2374"/>
                  </a:lnTo>
                  <a:lnTo>
                    <a:pt x="314" y="2172"/>
                  </a:lnTo>
                  <a:lnTo>
                    <a:pt x="336" y="1993"/>
                  </a:lnTo>
                  <a:lnTo>
                    <a:pt x="358" y="1814"/>
                  </a:lnTo>
                  <a:lnTo>
                    <a:pt x="426" y="1613"/>
                  </a:lnTo>
                  <a:lnTo>
                    <a:pt x="493" y="1456"/>
                  </a:lnTo>
                  <a:lnTo>
                    <a:pt x="582" y="1277"/>
                  </a:lnTo>
                  <a:lnTo>
                    <a:pt x="694" y="1120"/>
                  </a:lnTo>
                  <a:lnTo>
                    <a:pt x="806" y="963"/>
                  </a:lnTo>
                  <a:lnTo>
                    <a:pt x="941" y="829"/>
                  </a:lnTo>
                  <a:lnTo>
                    <a:pt x="1097" y="717"/>
                  </a:lnTo>
                  <a:lnTo>
                    <a:pt x="1254" y="605"/>
                  </a:lnTo>
                  <a:lnTo>
                    <a:pt x="1411" y="515"/>
                  </a:lnTo>
                  <a:lnTo>
                    <a:pt x="1590" y="448"/>
                  </a:lnTo>
                  <a:lnTo>
                    <a:pt x="1769" y="381"/>
                  </a:lnTo>
                  <a:lnTo>
                    <a:pt x="2016" y="336"/>
                  </a:lnTo>
                  <a:close/>
                  <a:moveTo>
                    <a:pt x="2127" y="0"/>
                  </a:moveTo>
                  <a:lnTo>
                    <a:pt x="1926" y="23"/>
                  </a:lnTo>
                  <a:lnTo>
                    <a:pt x="1702" y="68"/>
                  </a:lnTo>
                  <a:lnTo>
                    <a:pt x="1478" y="135"/>
                  </a:lnTo>
                  <a:lnTo>
                    <a:pt x="1277" y="224"/>
                  </a:lnTo>
                  <a:lnTo>
                    <a:pt x="1075" y="336"/>
                  </a:lnTo>
                  <a:lnTo>
                    <a:pt x="896" y="448"/>
                  </a:lnTo>
                  <a:lnTo>
                    <a:pt x="739" y="605"/>
                  </a:lnTo>
                  <a:lnTo>
                    <a:pt x="582" y="762"/>
                  </a:lnTo>
                  <a:lnTo>
                    <a:pt x="426" y="919"/>
                  </a:lnTo>
                  <a:lnTo>
                    <a:pt x="314" y="1120"/>
                  </a:lnTo>
                  <a:lnTo>
                    <a:pt x="202" y="1299"/>
                  </a:lnTo>
                  <a:lnTo>
                    <a:pt x="112" y="1523"/>
                  </a:lnTo>
                  <a:lnTo>
                    <a:pt x="67" y="1725"/>
                  </a:lnTo>
                  <a:lnTo>
                    <a:pt x="23" y="1949"/>
                  </a:lnTo>
                  <a:lnTo>
                    <a:pt x="0" y="2150"/>
                  </a:lnTo>
                  <a:lnTo>
                    <a:pt x="0" y="2374"/>
                  </a:lnTo>
                  <a:lnTo>
                    <a:pt x="23" y="2598"/>
                  </a:lnTo>
                  <a:lnTo>
                    <a:pt x="67" y="2822"/>
                  </a:lnTo>
                  <a:lnTo>
                    <a:pt x="135" y="3046"/>
                  </a:lnTo>
                  <a:lnTo>
                    <a:pt x="202" y="3247"/>
                  </a:lnTo>
                  <a:lnTo>
                    <a:pt x="314" y="3449"/>
                  </a:lnTo>
                  <a:lnTo>
                    <a:pt x="448" y="3628"/>
                  </a:lnTo>
                  <a:lnTo>
                    <a:pt x="582" y="3785"/>
                  </a:lnTo>
                  <a:lnTo>
                    <a:pt x="739" y="3942"/>
                  </a:lnTo>
                  <a:lnTo>
                    <a:pt x="918" y="4076"/>
                  </a:lnTo>
                  <a:lnTo>
                    <a:pt x="1097" y="4210"/>
                  </a:lnTo>
                  <a:lnTo>
                    <a:pt x="1366" y="4345"/>
                  </a:lnTo>
                  <a:lnTo>
                    <a:pt x="1657" y="4457"/>
                  </a:lnTo>
                  <a:lnTo>
                    <a:pt x="1948" y="4501"/>
                  </a:lnTo>
                  <a:lnTo>
                    <a:pt x="2239" y="4524"/>
                  </a:lnTo>
                  <a:lnTo>
                    <a:pt x="2531" y="4501"/>
                  </a:lnTo>
                  <a:lnTo>
                    <a:pt x="2799" y="4457"/>
                  </a:lnTo>
                  <a:lnTo>
                    <a:pt x="3023" y="4389"/>
                  </a:lnTo>
                  <a:lnTo>
                    <a:pt x="3225" y="4300"/>
                  </a:lnTo>
                  <a:lnTo>
                    <a:pt x="3426" y="4210"/>
                  </a:lnTo>
                  <a:lnTo>
                    <a:pt x="3605" y="4076"/>
                  </a:lnTo>
                  <a:lnTo>
                    <a:pt x="3785" y="3942"/>
                  </a:lnTo>
                  <a:lnTo>
                    <a:pt x="3941" y="3785"/>
                  </a:lnTo>
                  <a:lnTo>
                    <a:pt x="4076" y="3606"/>
                  </a:lnTo>
                  <a:lnTo>
                    <a:pt x="4188" y="3426"/>
                  </a:lnTo>
                  <a:lnTo>
                    <a:pt x="4300" y="3225"/>
                  </a:lnTo>
                  <a:lnTo>
                    <a:pt x="4389" y="3023"/>
                  </a:lnTo>
                  <a:lnTo>
                    <a:pt x="4456" y="2799"/>
                  </a:lnTo>
                  <a:lnTo>
                    <a:pt x="4501" y="2598"/>
                  </a:lnTo>
                  <a:lnTo>
                    <a:pt x="4523" y="2374"/>
                  </a:lnTo>
                  <a:lnTo>
                    <a:pt x="4523" y="2150"/>
                  </a:lnTo>
                  <a:lnTo>
                    <a:pt x="4501" y="1926"/>
                  </a:lnTo>
                  <a:lnTo>
                    <a:pt x="4456" y="1702"/>
                  </a:lnTo>
                  <a:lnTo>
                    <a:pt x="4389" y="1501"/>
                  </a:lnTo>
                  <a:lnTo>
                    <a:pt x="4300" y="1299"/>
                  </a:lnTo>
                  <a:lnTo>
                    <a:pt x="4188" y="1098"/>
                  </a:lnTo>
                  <a:lnTo>
                    <a:pt x="4076" y="919"/>
                  </a:lnTo>
                  <a:lnTo>
                    <a:pt x="3919" y="739"/>
                  </a:lnTo>
                  <a:lnTo>
                    <a:pt x="3762" y="583"/>
                  </a:lnTo>
                  <a:lnTo>
                    <a:pt x="3605" y="448"/>
                  </a:lnTo>
                  <a:lnTo>
                    <a:pt x="3404" y="314"/>
                  </a:lnTo>
                  <a:lnTo>
                    <a:pt x="3202" y="224"/>
                  </a:lnTo>
                  <a:lnTo>
                    <a:pt x="3001" y="135"/>
                  </a:lnTo>
                  <a:lnTo>
                    <a:pt x="2799" y="68"/>
                  </a:lnTo>
                  <a:lnTo>
                    <a:pt x="2575" y="23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 rot="506957" flipH="1">
              <a:off x="-2476664" y="3709774"/>
              <a:ext cx="79839" cy="79821"/>
            </a:xfrm>
            <a:custGeom>
              <a:avLst/>
              <a:gdLst/>
              <a:ahLst/>
              <a:cxnLst/>
              <a:rect l="l" t="t" r="r" b="b"/>
              <a:pathLst>
                <a:path w="4525" h="4524" extrusionOk="0">
                  <a:moveTo>
                    <a:pt x="2262" y="336"/>
                  </a:moveTo>
                  <a:lnTo>
                    <a:pt x="2531" y="359"/>
                  </a:lnTo>
                  <a:lnTo>
                    <a:pt x="2777" y="403"/>
                  </a:lnTo>
                  <a:lnTo>
                    <a:pt x="3024" y="493"/>
                  </a:lnTo>
                  <a:lnTo>
                    <a:pt x="3248" y="605"/>
                  </a:lnTo>
                  <a:lnTo>
                    <a:pt x="3404" y="717"/>
                  </a:lnTo>
                  <a:lnTo>
                    <a:pt x="3561" y="829"/>
                  </a:lnTo>
                  <a:lnTo>
                    <a:pt x="3696" y="963"/>
                  </a:lnTo>
                  <a:lnTo>
                    <a:pt x="3807" y="1120"/>
                  </a:lnTo>
                  <a:lnTo>
                    <a:pt x="3919" y="1277"/>
                  </a:lnTo>
                  <a:lnTo>
                    <a:pt x="4009" y="1433"/>
                  </a:lnTo>
                  <a:lnTo>
                    <a:pt x="4076" y="1613"/>
                  </a:lnTo>
                  <a:lnTo>
                    <a:pt x="4143" y="1792"/>
                  </a:lnTo>
                  <a:lnTo>
                    <a:pt x="4188" y="1993"/>
                  </a:lnTo>
                  <a:lnTo>
                    <a:pt x="4188" y="2172"/>
                  </a:lnTo>
                  <a:lnTo>
                    <a:pt x="4188" y="2352"/>
                  </a:lnTo>
                  <a:lnTo>
                    <a:pt x="4188" y="2553"/>
                  </a:lnTo>
                  <a:lnTo>
                    <a:pt x="4143" y="2732"/>
                  </a:lnTo>
                  <a:lnTo>
                    <a:pt x="4099" y="2911"/>
                  </a:lnTo>
                  <a:lnTo>
                    <a:pt x="4009" y="3091"/>
                  </a:lnTo>
                  <a:lnTo>
                    <a:pt x="3919" y="3270"/>
                  </a:lnTo>
                  <a:lnTo>
                    <a:pt x="3830" y="3426"/>
                  </a:lnTo>
                  <a:lnTo>
                    <a:pt x="3696" y="3561"/>
                  </a:lnTo>
                  <a:lnTo>
                    <a:pt x="3561" y="3695"/>
                  </a:lnTo>
                  <a:lnTo>
                    <a:pt x="3427" y="3829"/>
                  </a:lnTo>
                  <a:lnTo>
                    <a:pt x="3270" y="3941"/>
                  </a:lnTo>
                  <a:lnTo>
                    <a:pt x="3091" y="4031"/>
                  </a:lnTo>
                  <a:lnTo>
                    <a:pt x="2912" y="4098"/>
                  </a:lnTo>
                  <a:lnTo>
                    <a:pt x="2733" y="4143"/>
                  </a:lnTo>
                  <a:lnTo>
                    <a:pt x="2553" y="4188"/>
                  </a:lnTo>
                  <a:lnTo>
                    <a:pt x="2352" y="4210"/>
                  </a:lnTo>
                  <a:lnTo>
                    <a:pt x="2173" y="4210"/>
                  </a:lnTo>
                  <a:lnTo>
                    <a:pt x="1971" y="4188"/>
                  </a:lnTo>
                  <a:lnTo>
                    <a:pt x="1792" y="4165"/>
                  </a:lnTo>
                  <a:lnTo>
                    <a:pt x="1613" y="4098"/>
                  </a:lnTo>
                  <a:lnTo>
                    <a:pt x="1434" y="4031"/>
                  </a:lnTo>
                  <a:lnTo>
                    <a:pt x="1277" y="3941"/>
                  </a:lnTo>
                  <a:lnTo>
                    <a:pt x="1098" y="3829"/>
                  </a:lnTo>
                  <a:lnTo>
                    <a:pt x="964" y="3718"/>
                  </a:lnTo>
                  <a:lnTo>
                    <a:pt x="829" y="3583"/>
                  </a:lnTo>
                  <a:lnTo>
                    <a:pt x="695" y="3426"/>
                  </a:lnTo>
                  <a:lnTo>
                    <a:pt x="605" y="3270"/>
                  </a:lnTo>
                  <a:lnTo>
                    <a:pt x="516" y="3113"/>
                  </a:lnTo>
                  <a:lnTo>
                    <a:pt x="426" y="2934"/>
                  </a:lnTo>
                  <a:lnTo>
                    <a:pt x="381" y="2755"/>
                  </a:lnTo>
                  <a:lnTo>
                    <a:pt x="337" y="2553"/>
                  </a:lnTo>
                  <a:lnTo>
                    <a:pt x="314" y="2374"/>
                  </a:lnTo>
                  <a:lnTo>
                    <a:pt x="314" y="2172"/>
                  </a:lnTo>
                  <a:lnTo>
                    <a:pt x="337" y="1993"/>
                  </a:lnTo>
                  <a:lnTo>
                    <a:pt x="381" y="1814"/>
                  </a:lnTo>
                  <a:lnTo>
                    <a:pt x="426" y="1635"/>
                  </a:lnTo>
                  <a:lnTo>
                    <a:pt x="493" y="1456"/>
                  </a:lnTo>
                  <a:lnTo>
                    <a:pt x="583" y="1277"/>
                  </a:lnTo>
                  <a:lnTo>
                    <a:pt x="695" y="1120"/>
                  </a:lnTo>
                  <a:lnTo>
                    <a:pt x="829" y="963"/>
                  </a:lnTo>
                  <a:lnTo>
                    <a:pt x="964" y="829"/>
                  </a:lnTo>
                  <a:lnTo>
                    <a:pt x="1098" y="717"/>
                  </a:lnTo>
                  <a:lnTo>
                    <a:pt x="1255" y="605"/>
                  </a:lnTo>
                  <a:lnTo>
                    <a:pt x="1411" y="515"/>
                  </a:lnTo>
                  <a:lnTo>
                    <a:pt x="1591" y="448"/>
                  </a:lnTo>
                  <a:lnTo>
                    <a:pt x="1792" y="381"/>
                  </a:lnTo>
                  <a:lnTo>
                    <a:pt x="2016" y="336"/>
                  </a:lnTo>
                  <a:close/>
                  <a:moveTo>
                    <a:pt x="2374" y="0"/>
                  </a:moveTo>
                  <a:lnTo>
                    <a:pt x="2150" y="23"/>
                  </a:lnTo>
                  <a:lnTo>
                    <a:pt x="1927" y="45"/>
                  </a:lnTo>
                  <a:lnTo>
                    <a:pt x="1703" y="90"/>
                  </a:lnTo>
                  <a:lnTo>
                    <a:pt x="1479" y="135"/>
                  </a:lnTo>
                  <a:lnTo>
                    <a:pt x="1277" y="224"/>
                  </a:lnTo>
                  <a:lnTo>
                    <a:pt x="1098" y="336"/>
                  </a:lnTo>
                  <a:lnTo>
                    <a:pt x="896" y="448"/>
                  </a:lnTo>
                  <a:lnTo>
                    <a:pt x="740" y="605"/>
                  </a:lnTo>
                  <a:lnTo>
                    <a:pt x="583" y="762"/>
                  </a:lnTo>
                  <a:lnTo>
                    <a:pt x="449" y="918"/>
                  </a:lnTo>
                  <a:lnTo>
                    <a:pt x="314" y="1120"/>
                  </a:lnTo>
                  <a:lnTo>
                    <a:pt x="202" y="1321"/>
                  </a:lnTo>
                  <a:lnTo>
                    <a:pt x="135" y="1523"/>
                  </a:lnTo>
                  <a:lnTo>
                    <a:pt x="68" y="1725"/>
                  </a:lnTo>
                  <a:lnTo>
                    <a:pt x="23" y="1948"/>
                  </a:lnTo>
                  <a:lnTo>
                    <a:pt x="1" y="2172"/>
                  </a:lnTo>
                  <a:lnTo>
                    <a:pt x="1" y="2396"/>
                  </a:lnTo>
                  <a:lnTo>
                    <a:pt x="23" y="2598"/>
                  </a:lnTo>
                  <a:lnTo>
                    <a:pt x="68" y="2822"/>
                  </a:lnTo>
                  <a:lnTo>
                    <a:pt x="135" y="3046"/>
                  </a:lnTo>
                  <a:lnTo>
                    <a:pt x="225" y="3247"/>
                  </a:lnTo>
                  <a:lnTo>
                    <a:pt x="314" y="3449"/>
                  </a:lnTo>
                  <a:lnTo>
                    <a:pt x="449" y="3628"/>
                  </a:lnTo>
                  <a:lnTo>
                    <a:pt x="583" y="3785"/>
                  </a:lnTo>
                  <a:lnTo>
                    <a:pt x="740" y="3941"/>
                  </a:lnTo>
                  <a:lnTo>
                    <a:pt x="919" y="4098"/>
                  </a:lnTo>
                  <a:lnTo>
                    <a:pt x="1098" y="4210"/>
                  </a:lnTo>
                  <a:lnTo>
                    <a:pt x="1367" y="4345"/>
                  </a:lnTo>
                  <a:lnTo>
                    <a:pt x="1658" y="4456"/>
                  </a:lnTo>
                  <a:lnTo>
                    <a:pt x="1949" y="4524"/>
                  </a:lnTo>
                  <a:lnTo>
                    <a:pt x="2531" y="4524"/>
                  </a:lnTo>
                  <a:lnTo>
                    <a:pt x="2822" y="4456"/>
                  </a:lnTo>
                  <a:lnTo>
                    <a:pt x="3024" y="4389"/>
                  </a:lnTo>
                  <a:lnTo>
                    <a:pt x="3248" y="4322"/>
                  </a:lnTo>
                  <a:lnTo>
                    <a:pt x="3427" y="4210"/>
                  </a:lnTo>
                  <a:lnTo>
                    <a:pt x="3606" y="4076"/>
                  </a:lnTo>
                  <a:lnTo>
                    <a:pt x="3785" y="3941"/>
                  </a:lnTo>
                  <a:lnTo>
                    <a:pt x="3942" y="3785"/>
                  </a:lnTo>
                  <a:lnTo>
                    <a:pt x="4076" y="3606"/>
                  </a:lnTo>
                  <a:lnTo>
                    <a:pt x="4211" y="3426"/>
                  </a:lnTo>
                  <a:lnTo>
                    <a:pt x="4300" y="3225"/>
                  </a:lnTo>
                  <a:lnTo>
                    <a:pt x="4390" y="3023"/>
                  </a:lnTo>
                  <a:lnTo>
                    <a:pt x="4457" y="2822"/>
                  </a:lnTo>
                  <a:lnTo>
                    <a:pt x="4502" y="2598"/>
                  </a:lnTo>
                  <a:lnTo>
                    <a:pt x="4524" y="2374"/>
                  </a:lnTo>
                  <a:lnTo>
                    <a:pt x="4524" y="2150"/>
                  </a:lnTo>
                  <a:lnTo>
                    <a:pt x="4502" y="1926"/>
                  </a:lnTo>
                  <a:lnTo>
                    <a:pt x="4457" y="1725"/>
                  </a:lnTo>
                  <a:lnTo>
                    <a:pt x="4390" y="1501"/>
                  </a:lnTo>
                  <a:lnTo>
                    <a:pt x="4300" y="1299"/>
                  </a:lnTo>
                  <a:lnTo>
                    <a:pt x="4188" y="1098"/>
                  </a:lnTo>
                  <a:lnTo>
                    <a:pt x="4076" y="918"/>
                  </a:lnTo>
                  <a:lnTo>
                    <a:pt x="3942" y="739"/>
                  </a:lnTo>
                  <a:lnTo>
                    <a:pt x="3785" y="583"/>
                  </a:lnTo>
                  <a:lnTo>
                    <a:pt x="3606" y="448"/>
                  </a:lnTo>
                  <a:lnTo>
                    <a:pt x="3427" y="336"/>
                  </a:lnTo>
                  <a:lnTo>
                    <a:pt x="3225" y="224"/>
                  </a:lnTo>
                  <a:lnTo>
                    <a:pt x="3001" y="135"/>
                  </a:lnTo>
                  <a:lnTo>
                    <a:pt x="2800" y="68"/>
                  </a:lnTo>
                  <a:lnTo>
                    <a:pt x="2576" y="23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 rot="506957" flipH="1">
              <a:off x="-2228095" y="2997583"/>
              <a:ext cx="113010" cy="113010"/>
            </a:xfrm>
            <a:custGeom>
              <a:avLst/>
              <a:gdLst/>
              <a:ahLst/>
              <a:cxnLst/>
              <a:rect l="l" t="t" r="r" b="b"/>
              <a:pathLst>
                <a:path w="6405" h="6405" extrusionOk="0">
                  <a:moveTo>
                    <a:pt x="3449" y="336"/>
                  </a:moveTo>
                  <a:lnTo>
                    <a:pt x="3673" y="359"/>
                  </a:lnTo>
                  <a:lnTo>
                    <a:pt x="3919" y="426"/>
                  </a:lnTo>
                  <a:lnTo>
                    <a:pt x="4143" y="493"/>
                  </a:lnTo>
                  <a:lnTo>
                    <a:pt x="4344" y="560"/>
                  </a:lnTo>
                  <a:lnTo>
                    <a:pt x="4568" y="672"/>
                  </a:lnTo>
                  <a:lnTo>
                    <a:pt x="4770" y="784"/>
                  </a:lnTo>
                  <a:lnTo>
                    <a:pt x="4949" y="919"/>
                  </a:lnTo>
                  <a:lnTo>
                    <a:pt x="5128" y="1075"/>
                  </a:lnTo>
                  <a:lnTo>
                    <a:pt x="5307" y="1232"/>
                  </a:lnTo>
                  <a:lnTo>
                    <a:pt x="5464" y="1411"/>
                  </a:lnTo>
                  <a:lnTo>
                    <a:pt x="5598" y="1613"/>
                  </a:lnTo>
                  <a:lnTo>
                    <a:pt x="5733" y="1814"/>
                  </a:lnTo>
                  <a:lnTo>
                    <a:pt x="5822" y="2038"/>
                  </a:lnTo>
                  <a:lnTo>
                    <a:pt x="5934" y="2262"/>
                  </a:lnTo>
                  <a:lnTo>
                    <a:pt x="6001" y="2486"/>
                  </a:lnTo>
                  <a:lnTo>
                    <a:pt x="6046" y="2777"/>
                  </a:lnTo>
                  <a:lnTo>
                    <a:pt x="6091" y="3068"/>
                  </a:lnTo>
                  <a:lnTo>
                    <a:pt x="6091" y="3337"/>
                  </a:lnTo>
                  <a:lnTo>
                    <a:pt x="6046" y="3628"/>
                  </a:lnTo>
                  <a:lnTo>
                    <a:pt x="6001" y="3897"/>
                  </a:lnTo>
                  <a:lnTo>
                    <a:pt x="5912" y="4165"/>
                  </a:lnTo>
                  <a:lnTo>
                    <a:pt x="5822" y="4434"/>
                  </a:lnTo>
                  <a:lnTo>
                    <a:pt x="5688" y="4681"/>
                  </a:lnTo>
                  <a:lnTo>
                    <a:pt x="5531" y="4927"/>
                  </a:lnTo>
                  <a:lnTo>
                    <a:pt x="5352" y="5128"/>
                  </a:lnTo>
                  <a:lnTo>
                    <a:pt x="5151" y="5330"/>
                  </a:lnTo>
                  <a:lnTo>
                    <a:pt x="4927" y="5509"/>
                  </a:lnTo>
                  <a:lnTo>
                    <a:pt x="4703" y="5666"/>
                  </a:lnTo>
                  <a:lnTo>
                    <a:pt x="4456" y="5800"/>
                  </a:lnTo>
                  <a:lnTo>
                    <a:pt x="4188" y="5912"/>
                  </a:lnTo>
                  <a:lnTo>
                    <a:pt x="3919" y="6002"/>
                  </a:lnTo>
                  <a:lnTo>
                    <a:pt x="3628" y="6046"/>
                  </a:lnTo>
                  <a:lnTo>
                    <a:pt x="3337" y="6091"/>
                  </a:lnTo>
                  <a:lnTo>
                    <a:pt x="3046" y="6069"/>
                  </a:lnTo>
                  <a:lnTo>
                    <a:pt x="2777" y="6046"/>
                  </a:lnTo>
                  <a:lnTo>
                    <a:pt x="2508" y="6002"/>
                  </a:lnTo>
                  <a:lnTo>
                    <a:pt x="2240" y="5912"/>
                  </a:lnTo>
                  <a:lnTo>
                    <a:pt x="1971" y="5800"/>
                  </a:lnTo>
                  <a:lnTo>
                    <a:pt x="1725" y="5688"/>
                  </a:lnTo>
                  <a:lnTo>
                    <a:pt x="1501" y="5531"/>
                  </a:lnTo>
                  <a:lnTo>
                    <a:pt x="1299" y="5352"/>
                  </a:lnTo>
                  <a:lnTo>
                    <a:pt x="1098" y="5151"/>
                  </a:lnTo>
                  <a:lnTo>
                    <a:pt x="918" y="4949"/>
                  </a:lnTo>
                  <a:lnTo>
                    <a:pt x="762" y="4703"/>
                  </a:lnTo>
                  <a:lnTo>
                    <a:pt x="605" y="4457"/>
                  </a:lnTo>
                  <a:lnTo>
                    <a:pt x="493" y="4188"/>
                  </a:lnTo>
                  <a:lnTo>
                    <a:pt x="426" y="3919"/>
                  </a:lnTo>
                  <a:lnTo>
                    <a:pt x="359" y="3628"/>
                  </a:lnTo>
                  <a:lnTo>
                    <a:pt x="336" y="3359"/>
                  </a:lnTo>
                  <a:lnTo>
                    <a:pt x="336" y="3068"/>
                  </a:lnTo>
                  <a:lnTo>
                    <a:pt x="359" y="2800"/>
                  </a:lnTo>
                  <a:lnTo>
                    <a:pt x="403" y="2508"/>
                  </a:lnTo>
                  <a:lnTo>
                    <a:pt x="493" y="2240"/>
                  </a:lnTo>
                  <a:lnTo>
                    <a:pt x="605" y="1993"/>
                  </a:lnTo>
                  <a:lnTo>
                    <a:pt x="739" y="1725"/>
                  </a:lnTo>
                  <a:lnTo>
                    <a:pt x="896" y="1501"/>
                  </a:lnTo>
                  <a:lnTo>
                    <a:pt x="1075" y="1277"/>
                  </a:lnTo>
                  <a:lnTo>
                    <a:pt x="1277" y="1075"/>
                  </a:lnTo>
                  <a:lnTo>
                    <a:pt x="1478" y="896"/>
                  </a:lnTo>
                  <a:lnTo>
                    <a:pt x="1725" y="739"/>
                  </a:lnTo>
                  <a:lnTo>
                    <a:pt x="1971" y="605"/>
                  </a:lnTo>
                  <a:lnTo>
                    <a:pt x="2217" y="493"/>
                  </a:lnTo>
                  <a:lnTo>
                    <a:pt x="2508" y="426"/>
                  </a:lnTo>
                  <a:lnTo>
                    <a:pt x="2844" y="359"/>
                  </a:lnTo>
                  <a:lnTo>
                    <a:pt x="3202" y="336"/>
                  </a:lnTo>
                  <a:close/>
                  <a:moveTo>
                    <a:pt x="3068" y="0"/>
                  </a:moveTo>
                  <a:lnTo>
                    <a:pt x="2732" y="45"/>
                  </a:lnTo>
                  <a:lnTo>
                    <a:pt x="2419" y="112"/>
                  </a:lnTo>
                  <a:lnTo>
                    <a:pt x="2105" y="202"/>
                  </a:lnTo>
                  <a:lnTo>
                    <a:pt x="1814" y="314"/>
                  </a:lnTo>
                  <a:lnTo>
                    <a:pt x="1545" y="471"/>
                  </a:lnTo>
                  <a:lnTo>
                    <a:pt x="1299" y="650"/>
                  </a:lnTo>
                  <a:lnTo>
                    <a:pt x="1053" y="829"/>
                  </a:lnTo>
                  <a:lnTo>
                    <a:pt x="829" y="1053"/>
                  </a:lnTo>
                  <a:lnTo>
                    <a:pt x="627" y="1299"/>
                  </a:lnTo>
                  <a:lnTo>
                    <a:pt x="448" y="1568"/>
                  </a:lnTo>
                  <a:lnTo>
                    <a:pt x="314" y="1859"/>
                  </a:lnTo>
                  <a:lnTo>
                    <a:pt x="179" y="2150"/>
                  </a:lnTo>
                  <a:lnTo>
                    <a:pt x="90" y="2441"/>
                  </a:lnTo>
                  <a:lnTo>
                    <a:pt x="45" y="2755"/>
                  </a:lnTo>
                  <a:lnTo>
                    <a:pt x="0" y="3046"/>
                  </a:lnTo>
                  <a:lnTo>
                    <a:pt x="0" y="3359"/>
                  </a:lnTo>
                  <a:lnTo>
                    <a:pt x="45" y="3673"/>
                  </a:lnTo>
                  <a:lnTo>
                    <a:pt x="112" y="3986"/>
                  </a:lnTo>
                  <a:lnTo>
                    <a:pt x="179" y="4255"/>
                  </a:lnTo>
                  <a:lnTo>
                    <a:pt x="291" y="4524"/>
                  </a:lnTo>
                  <a:lnTo>
                    <a:pt x="403" y="4748"/>
                  </a:lnTo>
                  <a:lnTo>
                    <a:pt x="538" y="4972"/>
                  </a:lnTo>
                  <a:lnTo>
                    <a:pt x="694" y="5196"/>
                  </a:lnTo>
                  <a:lnTo>
                    <a:pt x="874" y="5397"/>
                  </a:lnTo>
                  <a:lnTo>
                    <a:pt x="1053" y="5576"/>
                  </a:lnTo>
                  <a:lnTo>
                    <a:pt x="1254" y="5733"/>
                  </a:lnTo>
                  <a:lnTo>
                    <a:pt x="1478" y="5890"/>
                  </a:lnTo>
                  <a:lnTo>
                    <a:pt x="1702" y="6024"/>
                  </a:lnTo>
                  <a:lnTo>
                    <a:pt x="1926" y="6136"/>
                  </a:lnTo>
                  <a:lnTo>
                    <a:pt x="2172" y="6226"/>
                  </a:lnTo>
                  <a:lnTo>
                    <a:pt x="2419" y="6315"/>
                  </a:lnTo>
                  <a:lnTo>
                    <a:pt x="2687" y="6360"/>
                  </a:lnTo>
                  <a:lnTo>
                    <a:pt x="2934" y="6405"/>
                  </a:lnTo>
                  <a:lnTo>
                    <a:pt x="3202" y="6405"/>
                  </a:lnTo>
                  <a:lnTo>
                    <a:pt x="3605" y="6382"/>
                  </a:lnTo>
                  <a:lnTo>
                    <a:pt x="3986" y="6315"/>
                  </a:lnTo>
                  <a:lnTo>
                    <a:pt x="4300" y="6203"/>
                  </a:lnTo>
                  <a:lnTo>
                    <a:pt x="4591" y="6091"/>
                  </a:lnTo>
                  <a:lnTo>
                    <a:pt x="4859" y="5934"/>
                  </a:lnTo>
                  <a:lnTo>
                    <a:pt x="5128" y="5778"/>
                  </a:lnTo>
                  <a:lnTo>
                    <a:pt x="5352" y="5576"/>
                  </a:lnTo>
                  <a:lnTo>
                    <a:pt x="5576" y="5352"/>
                  </a:lnTo>
                  <a:lnTo>
                    <a:pt x="5778" y="5106"/>
                  </a:lnTo>
                  <a:lnTo>
                    <a:pt x="5957" y="4837"/>
                  </a:lnTo>
                  <a:lnTo>
                    <a:pt x="6113" y="4569"/>
                  </a:lnTo>
                  <a:lnTo>
                    <a:pt x="6225" y="4277"/>
                  </a:lnTo>
                  <a:lnTo>
                    <a:pt x="6315" y="3964"/>
                  </a:lnTo>
                  <a:lnTo>
                    <a:pt x="6382" y="3673"/>
                  </a:lnTo>
                  <a:lnTo>
                    <a:pt x="6405" y="3359"/>
                  </a:lnTo>
                  <a:lnTo>
                    <a:pt x="6405" y="3046"/>
                  </a:lnTo>
                  <a:lnTo>
                    <a:pt x="6360" y="2732"/>
                  </a:lnTo>
                  <a:lnTo>
                    <a:pt x="6315" y="2419"/>
                  </a:lnTo>
                  <a:lnTo>
                    <a:pt x="6203" y="2105"/>
                  </a:lnTo>
                  <a:lnTo>
                    <a:pt x="6091" y="1814"/>
                  </a:lnTo>
                  <a:lnTo>
                    <a:pt x="5934" y="1523"/>
                  </a:lnTo>
                  <a:lnTo>
                    <a:pt x="5755" y="1277"/>
                  </a:lnTo>
                  <a:lnTo>
                    <a:pt x="5554" y="1031"/>
                  </a:lnTo>
                  <a:lnTo>
                    <a:pt x="5330" y="829"/>
                  </a:lnTo>
                  <a:lnTo>
                    <a:pt x="5106" y="627"/>
                  </a:lnTo>
                  <a:lnTo>
                    <a:pt x="4837" y="448"/>
                  </a:lnTo>
                  <a:lnTo>
                    <a:pt x="4568" y="314"/>
                  </a:lnTo>
                  <a:lnTo>
                    <a:pt x="4277" y="202"/>
                  </a:lnTo>
                  <a:lnTo>
                    <a:pt x="3986" y="112"/>
                  </a:lnTo>
                  <a:lnTo>
                    <a:pt x="3695" y="45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8"/>
            <p:cNvSpPr/>
            <p:nvPr/>
          </p:nvSpPr>
          <p:spPr>
            <a:xfrm rot="506957" flipH="1">
              <a:off x="-2345817" y="3340789"/>
              <a:ext cx="113027" cy="113027"/>
            </a:xfrm>
            <a:custGeom>
              <a:avLst/>
              <a:gdLst/>
              <a:ahLst/>
              <a:cxnLst/>
              <a:rect l="l" t="t" r="r" b="b"/>
              <a:pathLst>
                <a:path w="6406" h="6406" extrusionOk="0">
                  <a:moveTo>
                    <a:pt x="3203" y="314"/>
                  </a:moveTo>
                  <a:lnTo>
                    <a:pt x="3584" y="359"/>
                  </a:lnTo>
                  <a:lnTo>
                    <a:pt x="3964" y="426"/>
                  </a:lnTo>
                  <a:lnTo>
                    <a:pt x="4323" y="561"/>
                  </a:lnTo>
                  <a:lnTo>
                    <a:pt x="4681" y="740"/>
                  </a:lnTo>
                  <a:lnTo>
                    <a:pt x="4905" y="897"/>
                  </a:lnTo>
                  <a:lnTo>
                    <a:pt x="5129" y="1076"/>
                  </a:lnTo>
                  <a:lnTo>
                    <a:pt x="5330" y="1255"/>
                  </a:lnTo>
                  <a:lnTo>
                    <a:pt x="5509" y="1479"/>
                  </a:lnTo>
                  <a:lnTo>
                    <a:pt x="5666" y="1703"/>
                  </a:lnTo>
                  <a:lnTo>
                    <a:pt x="5801" y="1949"/>
                  </a:lnTo>
                  <a:lnTo>
                    <a:pt x="5912" y="2218"/>
                  </a:lnTo>
                  <a:lnTo>
                    <a:pt x="5980" y="2487"/>
                  </a:lnTo>
                  <a:lnTo>
                    <a:pt x="6047" y="2778"/>
                  </a:lnTo>
                  <a:lnTo>
                    <a:pt x="6069" y="3069"/>
                  </a:lnTo>
                  <a:lnTo>
                    <a:pt x="6069" y="3360"/>
                  </a:lnTo>
                  <a:lnTo>
                    <a:pt x="6047" y="3629"/>
                  </a:lnTo>
                  <a:lnTo>
                    <a:pt x="5980" y="3897"/>
                  </a:lnTo>
                  <a:lnTo>
                    <a:pt x="5912" y="4166"/>
                  </a:lnTo>
                  <a:lnTo>
                    <a:pt x="5801" y="4435"/>
                  </a:lnTo>
                  <a:lnTo>
                    <a:pt x="5666" y="4681"/>
                  </a:lnTo>
                  <a:lnTo>
                    <a:pt x="5509" y="4905"/>
                  </a:lnTo>
                  <a:lnTo>
                    <a:pt x="5353" y="5129"/>
                  </a:lnTo>
                  <a:lnTo>
                    <a:pt x="5151" y="5308"/>
                  </a:lnTo>
                  <a:lnTo>
                    <a:pt x="4927" y="5487"/>
                  </a:lnTo>
                  <a:lnTo>
                    <a:pt x="4703" y="5666"/>
                  </a:lnTo>
                  <a:lnTo>
                    <a:pt x="4457" y="5801"/>
                  </a:lnTo>
                  <a:lnTo>
                    <a:pt x="4188" y="5913"/>
                  </a:lnTo>
                  <a:lnTo>
                    <a:pt x="3897" y="6002"/>
                  </a:lnTo>
                  <a:lnTo>
                    <a:pt x="3628" y="6047"/>
                  </a:lnTo>
                  <a:lnTo>
                    <a:pt x="3337" y="6069"/>
                  </a:lnTo>
                  <a:lnTo>
                    <a:pt x="3046" y="6069"/>
                  </a:lnTo>
                  <a:lnTo>
                    <a:pt x="2778" y="6047"/>
                  </a:lnTo>
                  <a:lnTo>
                    <a:pt x="2486" y="6002"/>
                  </a:lnTo>
                  <a:lnTo>
                    <a:pt x="2218" y="5913"/>
                  </a:lnTo>
                  <a:lnTo>
                    <a:pt x="1971" y="5801"/>
                  </a:lnTo>
                  <a:lnTo>
                    <a:pt x="1725" y="5666"/>
                  </a:lnTo>
                  <a:lnTo>
                    <a:pt x="1501" y="5532"/>
                  </a:lnTo>
                  <a:lnTo>
                    <a:pt x="1277" y="5353"/>
                  </a:lnTo>
                  <a:lnTo>
                    <a:pt x="1076" y="5151"/>
                  </a:lnTo>
                  <a:lnTo>
                    <a:pt x="897" y="4950"/>
                  </a:lnTo>
                  <a:lnTo>
                    <a:pt x="740" y="4703"/>
                  </a:lnTo>
                  <a:lnTo>
                    <a:pt x="605" y="4457"/>
                  </a:lnTo>
                  <a:lnTo>
                    <a:pt x="493" y="4188"/>
                  </a:lnTo>
                  <a:lnTo>
                    <a:pt x="404" y="3920"/>
                  </a:lnTo>
                  <a:lnTo>
                    <a:pt x="359" y="3629"/>
                  </a:lnTo>
                  <a:lnTo>
                    <a:pt x="314" y="3360"/>
                  </a:lnTo>
                  <a:lnTo>
                    <a:pt x="314" y="3069"/>
                  </a:lnTo>
                  <a:lnTo>
                    <a:pt x="359" y="2800"/>
                  </a:lnTo>
                  <a:lnTo>
                    <a:pt x="404" y="2509"/>
                  </a:lnTo>
                  <a:lnTo>
                    <a:pt x="493" y="2240"/>
                  </a:lnTo>
                  <a:lnTo>
                    <a:pt x="583" y="1994"/>
                  </a:lnTo>
                  <a:lnTo>
                    <a:pt x="717" y="1725"/>
                  </a:lnTo>
                  <a:lnTo>
                    <a:pt x="874" y="1501"/>
                  </a:lnTo>
                  <a:lnTo>
                    <a:pt x="1053" y="1277"/>
                  </a:lnTo>
                  <a:lnTo>
                    <a:pt x="1255" y="1076"/>
                  </a:lnTo>
                  <a:lnTo>
                    <a:pt x="1479" y="897"/>
                  </a:lnTo>
                  <a:lnTo>
                    <a:pt x="1703" y="740"/>
                  </a:lnTo>
                  <a:lnTo>
                    <a:pt x="1949" y="606"/>
                  </a:lnTo>
                  <a:lnTo>
                    <a:pt x="2218" y="494"/>
                  </a:lnTo>
                  <a:lnTo>
                    <a:pt x="2486" y="404"/>
                  </a:lnTo>
                  <a:lnTo>
                    <a:pt x="2845" y="337"/>
                  </a:lnTo>
                  <a:lnTo>
                    <a:pt x="3203" y="314"/>
                  </a:lnTo>
                  <a:close/>
                  <a:moveTo>
                    <a:pt x="3046" y="1"/>
                  </a:moveTo>
                  <a:lnTo>
                    <a:pt x="2733" y="46"/>
                  </a:lnTo>
                  <a:lnTo>
                    <a:pt x="2419" y="91"/>
                  </a:lnTo>
                  <a:lnTo>
                    <a:pt x="2106" y="203"/>
                  </a:lnTo>
                  <a:lnTo>
                    <a:pt x="1815" y="314"/>
                  </a:lnTo>
                  <a:lnTo>
                    <a:pt x="1546" y="471"/>
                  </a:lnTo>
                  <a:lnTo>
                    <a:pt x="1277" y="628"/>
                  </a:lnTo>
                  <a:lnTo>
                    <a:pt x="1053" y="830"/>
                  </a:lnTo>
                  <a:lnTo>
                    <a:pt x="829" y="1053"/>
                  </a:lnTo>
                  <a:lnTo>
                    <a:pt x="628" y="1300"/>
                  </a:lnTo>
                  <a:lnTo>
                    <a:pt x="449" y="1568"/>
                  </a:lnTo>
                  <a:lnTo>
                    <a:pt x="292" y="1837"/>
                  </a:lnTo>
                  <a:lnTo>
                    <a:pt x="180" y="2128"/>
                  </a:lnTo>
                  <a:lnTo>
                    <a:pt x="90" y="2442"/>
                  </a:lnTo>
                  <a:lnTo>
                    <a:pt x="23" y="2733"/>
                  </a:lnTo>
                  <a:lnTo>
                    <a:pt x="1" y="3046"/>
                  </a:lnTo>
                  <a:lnTo>
                    <a:pt x="1" y="3360"/>
                  </a:lnTo>
                  <a:lnTo>
                    <a:pt x="23" y="3673"/>
                  </a:lnTo>
                  <a:lnTo>
                    <a:pt x="90" y="3987"/>
                  </a:lnTo>
                  <a:lnTo>
                    <a:pt x="180" y="4256"/>
                  </a:lnTo>
                  <a:lnTo>
                    <a:pt x="270" y="4502"/>
                  </a:lnTo>
                  <a:lnTo>
                    <a:pt x="404" y="4748"/>
                  </a:lnTo>
                  <a:lnTo>
                    <a:pt x="538" y="4972"/>
                  </a:lnTo>
                  <a:lnTo>
                    <a:pt x="695" y="5196"/>
                  </a:lnTo>
                  <a:lnTo>
                    <a:pt x="874" y="5398"/>
                  </a:lnTo>
                  <a:lnTo>
                    <a:pt x="1053" y="5577"/>
                  </a:lnTo>
                  <a:lnTo>
                    <a:pt x="1255" y="5733"/>
                  </a:lnTo>
                  <a:lnTo>
                    <a:pt x="1456" y="5890"/>
                  </a:lnTo>
                  <a:lnTo>
                    <a:pt x="1680" y="6025"/>
                  </a:lnTo>
                  <a:lnTo>
                    <a:pt x="1927" y="6137"/>
                  </a:lnTo>
                  <a:lnTo>
                    <a:pt x="2173" y="6226"/>
                  </a:lnTo>
                  <a:lnTo>
                    <a:pt x="2419" y="6316"/>
                  </a:lnTo>
                  <a:lnTo>
                    <a:pt x="2666" y="6360"/>
                  </a:lnTo>
                  <a:lnTo>
                    <a:pt x="2934" y="6383"/>
                  </a:lnTo>
                  <a:lnTo>
                    <a:pt x="3203" y="6405"/>
                  </a:lnTo>
                  <a:lnTo>
                    <a:pt x="3584" y="6383"/>
                  </a:lnTo>
                  <a:lnTo>
                    <a:pt x="3987" y="6293"/>
                  </a:lnTo>
                  <a:lnTo>
                    <a:pt x="4300" y="6204"/>
                  </a:lnTo>
                  <a:lnTo>
                    <a:pt x="4591" y="6092"/>
                  </a:lnTo>
                  <a:lnTo>
                    <a:pt x="4860" y="5935"/>
                  </a:lnTo>
                  <a:lnTo>
                    <a:pt x="5106" y="5778"/>
                  </a:lnTo>
                  <a:lnTo>
                    <a:pt x="5353" y="5577"/>
                  </a:lnTo>
                  <a:lnTo>
                    <a:pt x="5577" y="5353"/>
                  </a:lnTo>
                  <a:lnTo>
                    <a:pt x="5778" y="5106"/>
                  </a:lnTo>
                  <a:lnTo>
                    <a:pt x="5957" y="4838"/>
                  </a:lnTo>
                  <a:lnTo>
                    <a:pt x="6092" y="4569"/>
                  </a:lnTo>
                  <a:lnTo>
                    <a:pt x="6226" y="4278"/>
                  </a:lnTo>
                  <a:lnTo>
                    <a:pt x="6316" y="3964"/>
                  </a:lnTo>
                  <a:lnTo>
                    <a:pt x="6360" y="3651"/>
                  </a:lnTo>
                  <a:lnTo>
                    <a:pt x="6405" y="3360"/>
                  </a:lnTo>
                  <a:lnTo>
                    <a:pt x="6405" y="3046"/>
                  </a:lnTo>
                  <a:lnTo>
                    <a:pt x="6360" y="2733"/>
                  </a:lnTo>
                  <a:lnTo>
                    <a:pt x="6293" y="2419"/>
                  </a:lnTo>
                  <a:lnTo>
                    <a:pt x="6204" y="2106"/>
                  </a:lnTo>
                  <a:lnTo>
                    <a:pt x="6092" y="1815"/>
                  </a:lnTo>
                  <a:lnTo>
                    <a:pt x="5935" y="1546"/>
                  </a:lnTo>
                  <a:lnTo>
                    <a:pt x="5756" y="1277"/>
                  </a:lnTo>
                  <a:lnTo>
                    <a:pt x="5577" y="1053"/>
                  </a:lnTo>
                  <a:lnTo>
                    <a:pt x="5353" y="830"/>
                  </a:lnTo>
                  <a:lnTo>
                    <a:pt x="5106" y="628"/>
                  </a:lnTo>
                  <a:lnTo>
                    <a:pt x="4838" y="449"/>
                  </a:lnTo>
                  <a:lnTo>
                    <a:pt x="4547" y="292"/>
                  </a:lnTo>
                  <a:lnTo>
                    <a:pt x="4255" y="180"/>
                  </a:lnTo>
                  <a:lnTo>
                    <a:pt x="3964" y="91"/>
                  </a:lnTo>
                  <a:lnTo>
                    <a:pt x="3651" y="23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8"/>
            <p:cNvSpPr/>
            <p:nvPr/>
          </p:nvSpPr>
          <p:spPr>
            <a:xfrm rot="506957" flipH="1">
              <a:off x="-2045423" y="3042682"/>
              <a:ext cx="42698" cy="42698"/>
            </a:xfrm>
            <a:custGeom>
              <a:avLst/>
              <a:gdLst/>
              <a:ahLst/>
              <a:cxnLst/>
              <a:rect l="l" t="t" r="r" b="b"/>
              <a:pathLst>
                <a:path w="2420" h="2420" extrusionOk="0">
                  <a:moveTo>
                    <a:pt x="1210" y="314"/>
                  </a:moveTo>
                  <a:lnTo>
                    <a:pt x="1322" y="337"/>
                  </a:lnTo>
                  <a:lnTo>
                    <a:pt x="1434" y="359"/>
                  </a:lnTo>
                  <a:lnTo>
                    <a:pt x="1546" y="404"/>
                  </a:lnTo>
                  <a:lnTo>
                    <a:pt x="1658" y="448"/>
                  </a:lnTo>
                  <a:lnTo>
                    <a:pt x="1815" y="560"/>
                  </a:lnTo>
                  <a:lnTo>
                    <a:pt x="1927" y="672"/>
                  </a:lnTo>
                  <a:lnTo>
                    <a:pt x="2016" y="829"/>
                  </a:lnTo>
                  <a:lnTo>
                    <a:pt x="2061" y="986"/>
                  </a:lnTo>
                  <a:lnTo>
                    <a:pt x="2106" y="1165"/>
                  </a:lnTo>
                  <a:lnTo>
                    <a:pt x="2083" y="1344"/>
                  </a:lnTo>
                  <a:lnTo>
                    <a:pt x="2039" y="1523"/>
                  </a:lnTo>
                  <a:lnTo>
                    <a:pt x="1971" y="1658"/>
                  </a:lnTo>
                  <a:lnTo>
                    <a:pt x="1882" y="1814"/>
                  </a:lnTo>
                  <a:lnTo>
                    <a:pt x="1747" y="1926"/>
                  </a:lnTo>
                  <a:lnTo>
                    <a:pt x="1591" y="2016"/>
                  </a:lnTo>
                  <a:lnTo>
                    <a:pt x="1434" y="2083"/>
                  </a:lnTo>
                  <a:lnTo>
                    <a:pt x="1255" y="2106"/>
                  </a:lnTo>
                  <a:lnTo>
                    <a:pt x="1076" y="2083"/>
                  </a:lnTo>
                  <a:lnTo>
                    <a:pt x="919" y="2061"/>
                  </a:lnTo>
                  <a:lnTo>
                    <a:pt x="762" y="1971"/>
                  </a:lnTo>
                  <a:lnTo>
                    <a:pt x="605" y="1882"/>
                  </a:lnTo>
                  <a:lnTo>
                    <a:pt x="493" y="1747"/>
                  </a:lnTo>
                  <a:lnTo>
                    <a:pt x="404" y="1590"/>
                  </a:lnTo>
                  <a:lnTo>
                    <a:pt x="337" y="1434"/>
                  </a:lnTo>
                  <a:lnTo>
                    <a:pt x="314" y="1255"/>
                  </a:lnTo>
                  <a:lnTo>
                    <a:pt x="337" y="1075"/>
                  </a:lnTo>
                  <a:lnTo>
                    <a:pt x="381" y="919"/>
                  </a:lnTo>
                  <a:lnTo>
                    <a:pt x="449" y="762"/>
                  </a:lnTo>
                  <a:lnTo>
                    <a:pt x="538" y="628"/>
                  </a:lnTo>
                  <a:lnTo>
                    <a:pt x="673" y="516"/>
                  </a:lnTo>
                  <a:lnTo>
                    <a:pt x="829" y="404"/>
                  </a:lnTo>
                  <a:lnTo>
                    <a:pt x="986" y="359"/>
                  </a:lnTo>
                  <a:lnTo>
                    <a:pt x="1098" y="337"/>
                  </a:lnTo>
                  <a:lnTo>
                    <a:pt x="1210" y="314"/>
                  </a:lnTo>
                  <a:close/>
                  <a:moveTo>
                    <a:pt x="1143" y="1"/>
                  </a:moveTo>
                  <a:lnTo>
                    <a:pt x="919" y="45"/>
                  </a:lnTo>
                  <a:lnTo>
                    <a:pt x="695" y="113"/>
                  </a:lnTo>
                  <a:lnTo>
                    <a:pt x="493" y="247"/>
                  </a:lnTo>
                  <a:lnTo>
                    <a:pt x="314" y="404"/>
                  </a:lnTo>
                  <a:lnTo>
                    <a:pt x="158" y="583"/>
                  </a:lnTo>
                  <a:lnTo>
                    <a:pt x="68" y="807"/>
                  </a:lnTo>
                  <a:lnTo>
                    <a:pt x="1" y="1031"/>
                  </a:lnTo>
                  <a:lnTo>
                    <a:pt x="1" y="1277"/>
                  </a:lnTo>
                  <a:lnTo>
                    <a:pt x="23" y="1501"/>
                  </a:lnTo>
                  <a:lnTo>
                    <a:pt x="113" y="1702"/>
                  </a:lnTo>
                  <a:lnTo>
                    <a:pt x="202" y="1882"/>
                  </a:lnTo>
                  <a:lnTo>
                    <a:pt x="314" y="2038"/>
                  </a:lnTo>
                  <a:lnTo>
                    <a:pt x="471" y="2173"/>
                  </a:lnTo>
                  <a:lnTo>
                    <a:pt x="628" y="2285"/>
                  </a:lnTo>
                  <a:lnTo>
                    <a:pt x="807" y="2352"/>
                  </a:lnTo>
                  <a:lnTo>
                    <a:pt x="1008" y="2419"/>
                  </a:lnTo>
                  <a:lnTo>
                    <a:pt x="1367" y="2419"/>
                  </a:lnTo>
                  <a:lnTo>
                    <a:pt x="1501" y="2397"/>
                  </a:lnTo>
                  <a:lnTo>
                    <a:pt x="1725" y="2307"/>
                  </a:lnTo>
                  <a:lnTo>
                    <a:pt x="1927" y="2195"/>
                  </a:lnTo>
                  <a:lnTo>
                    <a:pt x="2106" y="2016"/>
                  </a:lnTo>
                  <a:lnTo>
                    <a:pt x="2240" y="1837"/>
                  </a:lnTo>
                  <a:lnTo>
                    <a:pt x="2352" y="1613"/>
                  </a:lnTo>
                  <a:lnTo>
                    <a:pt x="2397" y="1389"/>
                  </a:lnTo>
                  <a:lnTo>
                    <a:pt x="2419" y="1143"/>
                  </a:lnTo>
                  <a:lnTo>
                    <a:pt x="2374" y="919"/>
                  </a:lnTo>
                  <a:lnTo>
                    <a:pt x="2307" y="695"/>
                  </a:lnTo>
                  <a:lnTo>
                    <a:pt x="2173" y="493"/>
                  </a:lnTo>
                  <a:lnTo>
                    <a:pt x="2016" y="314"/>
                  </a:lnTo>
                  <a:lnTo>
                    <a:pt x="1837" y="180"/>
                  </a:lnTo>
                  <a:lnTo>
                    <a:pt x="1613" y="68"/>
                  </a:lnTo>
                  <a:lnTo>
                    <a:pt x="1389" y="2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8"/>
            <p:cNvSpPr/>
            <p:nvPr/>
          </p:nvSpPr>
          <p:spPr>
            <a:xfrm rot="506957" flipH="1">
              <a:off x="-2207282" y="3744843"/>
              <a:ext cx="42681" cy="42681"/>
            </a:xfrm>
            <a:custGeom>
              <a:avLst/>
              <a:gdLst/>
              <a:ahLst/>
              <a:cxnLst/>
              <a:rect l="l" t="t" r="r" b="b"/>
              <a:pathLst>
                <a:path w="2419" h="2419" extrusionOk="0">
                  <a:moveTo>
                    <a:pt x="1210" y="314"/>
                  </a:moveTo>
                  <a:lnTo>
                    <a:pt x="1366" y="336"/>
                  </a:lnTo>
                  <a:lnTo>
                    <a:pt x="1501" y="381"/>
                  </a:lnTo>
                  <a:lnTo>
                    <a:pt x="1635" y="426"/>
                  </a:lnTo>
                  <a:lnTo>
                    <a:pt x="1747" y="515"/>
                  </a:lnTo>
                  <a:lnTo>
                    <a:pt x="1859" y="605"/>
                  </a:lnTo>
                  <a:lnTo>
                    <a:pt x="1948" y="717"/>
                  </a:lnTo>
                  <a:lnTo>
                    <a:pt x="2038" y="851"/>
                  </a:lnTo>
                  <a:lnTo>
                    <a:pt x="2083" y="986"/>
                  </a:lnTo>
                  <a:lnTo>
                    <a:pt x="2105" y="1165"/>
                  </a:lnTo>
                  <a:lnTo>
                    <a:pt x="2105" y="1344"/>
                  </a:lnTo>
                  <a:lnTo>
                    <a:pt x="2060" y="1501"/>
                  </a:lnTo>
                  <a:lnTo>
                    <a:pt x="1971" y="1657"/>
                  </a:lnTo>
                  <a:lnTo>
                    <a:pt x="1881" y="1814"/>
                  </a:lnTo>
                  <a:lnTo>
                    <a:pt x="1747" y="1926"/>
                  </a:lnTo>
                  <a:lnTo>
                    <a:pt x="1613" y="2016"/>
                  </a:lnTo>
                  <a:lnTo>
                    <a:pt x="1433" y="2083"/>
                  </a:lnTo>
                  <a:lnTo>
                    <a:pt x="1254" y="2105"/>
                  </a:lnTo>
                  <a:lnTo>
                    <a:pt x="1075" y="2083"/>
                  </a:lnTo>
                  <a:lnTo>
                    <a:pt x="918" y="2038"/>
                  </a:lnTo>
                  <a:lnTo>
                    <a:pt x="762" y="1971"/>
                  </a:lnTo>
                  <a:lnTo>
                    <a:pt x="627" y="1881"/>
                  </a:lnTo>
                  <a:lnTo>
                    <a:pt x="515" y="1747"/>
                  </a:lnTo>
                  <a:lnTo>
                    <a:pt x="426" y="1590"/>
                  </a:lnTo>
                  <a:lnTo>
                    <a:pt x="359" y="1433"/>
                  </a:lnTo>
                  <a:lnTo>
                    <a:pt x="336" y="1254"/>
                  </a:lnTo>
                  <a:lnTo>
                    <a:pt x="336" y="1075"/>
                  </a:lnTo>
                  <a:lnTo>
                    <a:pt x="381" y="918"/>
                  </a:lnTo>
                  <a:lnTo>
                    <a:pt x="448" y="762"/>
                  </a:lnTo>
                  <a:lnTo>
                    <a:pt x="560" y="605"/>
                  </a:lnTo>
                  <a:lnTo>
                    <a:pt x="694" y="493"/>
                  </a:lnTo>
                  <a:lnTo>
                    <a:pt x="829" y="403"/>
                  </a:lnTo>
                  <a:lnTo>
                    <a:pt x="1008" y="359"/>
                  </a:lnTo>
                  <a:lnTo>
                    <a:pt x="1098" y="336"/>
                  </a:lnTo>
                  <a:lnTo>
                    <a:pt x="1210" y="314"/>
                  </a:lnTo>
                  <a:close/>
                  <a:moveTo>
                    <a:pt x="1165" y="0"/>
                  </a:moveTo>
                  <a:lnTo>
                    <a:pt x="918" y="45"/>
                  </a:lnTo>
                  <a:lnTo>
                    <a:pt x="694" y="112"/>
                  </a:lnTo>
                  <a:lnTo>
                    <a:pt x="493" y="247"/>
                  </a:lnTo>
                  <a:lnTo>
                    <a:pt x="314" y="403"/>
                  </a:lnTo>
                  <a:lnTo>
                    <a:pt x="179" y="583"/>
                  </a:lnTo>
                  <a:lnTo>
                    <a:pt x="68" y="807"/>
                  </a:lnTo>
                  <a:lnTo>
                    <a:pt x="23" y="1030"/>
                  </a:lnTo>
                  <a:lnTo>
                    <a:pt x="0" y="1277"/>
                  </a:lnTo>
                  <a:lnTo>
                    <a:pt x="45" y="1501"/>
                  </a:lnTo>
                  <a:lnTo>
                    <a:pt x="135" y="1725"/>
                  </a:lnTo>
                  <a:lnTo>
                    <a:pt x="247" y="1926"/>
                  </a:lnTo>
                  <a:lnTo>
                    <a:pt x="403" y="2105"/>
                  </a:lnTo>
                  <a:lnTo>
                    <a:pt x="605" y="2262"/>
                  </a:lnTo>
                  <a:lnTo>
                    <a:pt x="739" y="2329"/>
                  </a:lnTo>
                  <a:lnTo>
                    <a:pt x="896" y="2374"/>
                  </a:lnTo>
                  <a:lnTo>
                    <a:pt x="1053" y="2419"/>
                  </a:lnTo>
                  <a:lnTo>
                    <a:pt x="1366" y="2419"/>
                  </a:lnTo>
                  <a:lnTo>
                    <a:pt x="1523" y="2396"/>
                  </a:lnTo>
                  <a:lnTo>
                    <a:pt x="1747" y="2307"/>
                  </a:lnTo>
                  <a:lnTo>
                    <a:pt x="1948" y="2172"/>
                  </a:lnTo>
                  <a:lnTo>
                    <a:pt x="2128" y="2016"/>
                  </a:lnTo>
                  <a:lnTo>
                    <a:pt x="2262" y="1837"/>
                  </a:lnTo>
                  <a:lnTo>
                    <a:pt x="2352" y="1613"/>
                  </a:lnTo>
                  <a:lnTo>
                    <a:pt x="2419" y="1389"/>
                  </a:lnTo>
                  <a:lnTo>
                    <a:pt x="2419" y="1165"/>
                  </a:lnTo>
                  <a:lnTo>
                    <a:pt x="2396" y="918"/>
                  </a:lnTo>
                  <a:lnTo>
                    <a:pt x="2307" y="672"/>
                  </a:lnTo>
                  <a:lnTo>
                    <a:pt x="2172" y="471"/>
                  </a:lnTo>
                  <a:lnTo>
                    <a:pt x="2016" y="314"/>
                  </a:lnTo>
                  <a:lnTo>
                    <a:pt x="1837" y="180"/>
                  </a:lnTo>
                  <a:lnTo>
                    <a:pt x="1635" y="68"/>
                  </a:lnTo>
                  <a:lnTo>
                    <a:pt x="1389" y="23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8"/>
            <p:cNvSpPr/>
            <p:nvPr/>
          </p:nvSpPr>
          <p:spPr>
            <a:xfrm rot="506957" flipH="1">
              <a:off x="-2134306" y="3412151"/>
              <a:ext cx="42681" cy="43087"/>
            </a:xfrm>
            <a:custGeom>
              <a:avLst/>
              <a:gdLst/>
              <a:ahLst/>
              <a:cxnLst/>
              <a:rect l="l" t="t" r="r" b="b"/>
              <a:pathLst>
                <a:path w="2419" h="2442" extrusionOk="0">
                  <a:moveTo>
                    <a:pt x="1366" y="337"/>
                  </a:moveTo>
                  <a:lnTo>
                    <a:pt x="1500" y="381"/>
                  </a:lnTo>
                  <a:lnTo>
                    <a:pt x="1635" y="426"/>
                  </a:lnTo>
                  <a:lnTo>
                    <a:pt x="1769" y="516"/>
                  </a:lnTo>
                  <a:lnTo>
                    <a:pt x="1859" y="605"/>
                  </a:lnTo>
                  <a:lnTo>
                    <a:pt x="1948" y="717"/>
                  </a:lnTo>
                  <a:lnTo>
                    <a:pt x="2038" y="852"/>
                  </a:lnTo>
                  <a:lnTo>
                    <a:pt x="2083" y="1008"/>
                  </a:lnTo>
                  <a:lnTo>
                    <a:pt x="2105" y="1188"/>
                  </a:lnTo>
                  <a:lnTo>
                    <a:pt x="2105" y="1344"/>
                  </a:lnTo>
                  <a:lnTo>
                    <a:pt x="2060" y="1523"/>
                  </a:lnTo>
                  <a:lnTo>
                    <a:pt x="1971" y="1680"/>
                  </a:lnTo>
                  <a:lnTo>
                    <a:pt x="1881" y="1815"/>
                  </a:lnTo>
                  <a:lnTo>
                    <a:pt x="1747" y="1926"/>
                  </a:lnTo>
                  <a:lnTo>
                    <a:pt x="1612" y="2016"/>
                  </a:lnTo>
                  <a:lnTo>
                    <a:pt x="1433" y="2083"/>
                  </a:lnTo>
                  <a:lnTo>
                    <a:pt x="1254" y="2106"/>
                  </a:lnTo>
                  <a:lnTo>
                    <a:pt x="1097" y="2106"/>
                  </a:lnTo>
                  <a:lnTo>
                    <a:pt x="918" y="2061"/>
                  </a:lnTo>
                  <a:lnTo>
                    <a:pt x="762" y="1994"/>
                  </a:lnTo>
                  <a:lnTo>
                    <a:pt x="627" y="1882"/>
                  </a:lnTo>
                  <a:lnTo>
                    <a:pt x="515" y="1747"/>
                  </a:lnTo>
                  <a:lnTo>
                    <a:pt x="426" y="1613"/>
                  </a:lnTo>
                  <a:lnTo>
                    <a:pt x="358" y="1434"/>
                  </a:lnTo>
                  <a:lnTo>
                    <a:pt x="336" y="1255"/>
                  </a:lnTo>
                  <a:lnTo>
                    <a:pt x="336" y="1098"/>
                  </a:lnTo>
                  <a:lnTo>
                    <a:pt x="381" y="919"/>
                  </a:lnTo>
                  <a:lnTo>
                    <a:pt x="448" y="762"/>
                  </a:lnTo>
                  <a:lnTo>
                    <a:pt x="560" y="628"/>
                  </a:lnTo>
                  <a:lnTo>
                    <a:pt x="694" y="516"/>
                  </a:lnTo>
                  <a:lnTo>
                    <a:pt x="829" y="426"/>
                  </a:lnTo>
                  <a:lnTo>
                    <a:pt x="1008" y="359"/>
                  </a:lnTo>
                  <a:lnTo>
                    <a:pt x="1097" y="337"/>
                  </a:lnTo>
                  <a:close/>
                  <a:moveTo>
                    <a:pt x="1165" y="1"/>
                  </a:moveTo>
                  <a:lnTo>
                    <a:pt x="918" y="46"/>
                  </a:lnTo>
                  <a:lnTo>
                    <a:pt x="694" y="135"/>
                  </a:lnTo>
                  <a:lnTo>
                    <a:pt x="493" y="247"/>
                  </a:lnTo>
                  <a:lnTo>
                    <a:pt x="314" y="404"/>
                  </a:lnTo>
                  <a:lnTo>
                    <a:pt x="179" y="605"/>
                  </a:lnTo>
                  <a:lnTo>
                    <a:pt x="67" y="807"/>
                  </a:lnTo>
                  <a:lnTo>
                    <a:pt x="23" y="1053"/>
                  </a:lnTo>
                  <a:lnTo>
                    <a:pt x="0" y="1277"/>
                  </a:lnTo>
                  <a:lnTo>
                    <a:pt x="45" y="1523"/>
                  </a:lnTo>
                  <a:lnTo>
                    <a:pt x="135" y="1747"/>
                  </a:lnTo>
                  <a:lnTo>
                    <a:pt x="246" y="1949"/>
                  </a:lnTo>
                  <a:lnTo>
                    <a:pt x="403" y="2128"/>
                  </a:lnTo>
                  <a:lnTo>
                    <a:pt x="605" y="2262"/>
                  </a:lnTo>
                  <a:lnTo>
                    <a:pt x="739" y="2330"/>
                  </a:lnTo>
                  <a:lnTo>
                    <a:pt x="896" y="2397"/>
                  </a:lnTo>
                  <a:lnTo>
                    <a:pt x="1053" y="2419"/>
                  </a:lnTo>
                  <a:lnTo>
                    <a:pt x="1209" y="2442"/>
                  </a:lnTo>
                  <a:lnTo>
                    <a:pt x="1366" y="2419"/>
                  </a:lnTo>
                  <a:lnTo>
                    <a:pt x="1523" y="2397"/>
                  </a:lnTo>
                  <a:lnTo>
                    <a:pt x="1747" y="2307"/>
                  </a:lnTo>
                  <a:lnTo>
                    <a:pt x="1948" y="2195"/>
                  </a:lnTo>
                  <a:lnTo>
                    <a:pt x="2127" y="2038"/>
                  </a:lnTo>
                  <a:lnTo>
                    <a:pt x="2262" y="1837"/>
                  </a:lnTo>
                  <a:lnTo>
                    <a:pt x="2351" y="1613"/>
                  </a:lnTo>
                  <a:lnTo>
                    <a:pt x="2419" y="1389"/>
                  </a:lnTo>
                  <a:lnTo>
                    <a:pt x="2419" y="1165"/>
                  </a:lnTo>
                  <a:lnTo>
                    <a:pt x="2396" y="919"/>
                  </a:lnTo>
                  <a:lnTo>
                    <a:pt x="2307" y="695"/>
                  </a:lnTo>
                  <a:lnTo>
                    <a:pt x="2195" y="493"/>
                  </a:lnTo>
                  <a:lnTo>
                    <a:pt x="2015" y="314"/>
                  </a:lnTo>
                  <a:lnTo>
                    <a:pt x="1836" y="180"/>
                  </a:lnTo>
                  <a:lnTo>
                    <a:pt x="1635" y="68"/>
                  </a:lnTo>
                  <a:lnTo>
                    <a:pt x="1411" y="23"/>
                  </a:lnTo>
                  <a:lnTo>
                    <a:pt x="1165" y="1"/>
                  </a:lnTo>
                  <a:close/>
                </a:path>
              </a:pathLst>
            </a:custGeom>
            <a:solidFill>
              <a:srgbClr val="2320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0" name="Google Shape;4550;p68"/>
          <p:cNvGrpSpPr/>
          <p:nvPr/>
        </p:nvGrpSpPr>
        <p:grpSpPr>
          <a:xfrm flipH="1">
            <a:off x="7825023" y="3951855"/>
            <a:ext cx="810951" cy="811880"/>
            <a:chOff x="3399297" y="-1686975"/>
            <a:chExt cx="1003777" cy="1004926"/>
          </a:xfrm>
        </p:grpSpPr>
        <p:sp>
          <p:nvSpPr>
            <p:cNvPr id="4551" name="Google Shape;4551;p68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8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8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8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8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8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8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8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8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8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8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8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8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8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8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8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8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8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8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8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8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8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8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8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8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8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8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8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8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8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8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6" name="Google Shape;4586;p68"/>
          <p:cNvGrpSpPr/>
          <p:nvPr/>
        </p:nvGrpSpPr>
        <p:grpSpPr>
          <a:xfrm flipH="1">
            <a:off x="2032454" y="182120"/>
            <a:ext cx="810951" cy="811880"/>
            <a:chOff x="3399297" y="-1686975"/>
            <a:chExt cx="1003777" cy="1004926"/>
          </a:xfrm>
        </p:grpSpPr>
        <p:sp>
          <p:nvSpPr>
            <p:cNvPr id="4587" name="Google Shape;4587;p68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8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8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8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8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8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8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8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8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8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8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8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8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8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8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8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8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8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8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8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8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8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8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8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8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8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8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8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8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8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8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8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8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8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8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Langkah-langkah Analisa</a:t>
            </a:r>
            <a:endParaRPr dirty="0"/>
          </a:p>
        </p:txBody>
      </p:sp>
      <p:sp>
        <p:nvSpPr>
          <p:cNvPr id="2357" name="Google Shape;2357;p43"/>
          <p:cNvSpPr txBox="1">
            <a:spLocks noGrp="1"/>
          </p:cNvSpPr>
          <p:nvPr>
            <p:ph type="title"/>
          </p:nvPr>
        </p:nvSpPr>
        <p:spPr>
          <a:xfrm>
            <a:off x="824971" y="3121933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Preparation</a:t>
            </a:r>
            <a:endParaRPr dirty="0"/>
          </a:p>
        </p:txBody>
      </p:sp>
      <p:sp>
        <p:nvSpPr>
          <p:cNvPr id="2359" name="Google Shape;2359;p43"/>
          <p:cNvSpPr txBox="1">
            <a:spLocks noGrp="1"/>
          </p:cNvSpPr>
          <p:nvPr>
            <p:ph type="title" idx="2"/>
          </p:nvPr>
        </p:nvSpPr>
        <p:spPr>
          <a:xfrm>
            <a:off x="3484350" y="2734307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Ekplorasi Data</a:t>
            </a:r>
            <a:endParaRPr dirty="0"/>
          </a:p>
        </p:txBody>
      </p:sp>
      <p:sp>
        <p:nvSpPr>
          <p:cNvPr id="2361" name="Google Shape;2361;p43"/>
          <p:cNvSpPr txBox="1">
            <a:spLocks noGrp="1"/>
          </p:cNvSpPr>
          <p:nvPr>
            <p:ph type="title" idx="4"/>
          </p:nvPr>
        </p:nvSpPr>
        <p:spPr>
          <a:xfrm>
            <a:off x="6186843" y="314180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Visualisasi Data</a:t>
            </a:r>
            <a:endParaRPr dirty="0"/>
          </a:p>
        </p:txBody>
      </p:sp>
      <p:sp>
        <p:nvSpPr>
          <p:cNvPr id="2363" name="Google Shape;2363;p43"/>
          <p:cNvSpPr/>
          <p:nvPr/>
        </p:nvSpPr>
        <p:spPr>
          <a:xfrm>
            <a:off x="1449191" y="2141561"/>
            <a:ext cx="869400" cy="869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3"/>
          <p:cNvSpPr/>
          <p:nvPr/>
        </p:nvSpPr>
        <p:spPr>
          <a:xfrm>
            <a:off x="4136445" y="1704085"/>
            <a:ext cx="869400" cy="869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43"/>
          <p:cNvSpPr/>
          <p:nvPr/>
        </p:nvSpPr>
        <p:spPr>
          <a:xfrm>
            <a:off x="6869610" y="2210974"/>
            <a:ext cx="869400" cy="869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6" name="Google Shape;2366;p43"/>
          <p:cNvGrpSpPr/>
          <p:nvPr/>
        </p:nvGrpSpPr>
        <p:grpSpPr>
          <a:xfrm>
            <a:off x="1548194" y="2246122"/>
            <a:ext cx="642626" cy="640080"/>
            <a:chOff x="238725" y="1274875"/>
            <a:chExt cx="432250" cy="434100"/>
          </a:xfrm>
        </p:grpSpPr>
        <p:sp>
          <p:nvSpPr>
            <p:cNvPr id="2367" name="Google Shape;2367;p43"/>
            <p:cNvSpPr/>
            <p:nvPr/>
          </p:nvSpPr>
          <p:spPr>
            <a:xfrm>
              <a:off x="245600" y="1281100"/>
              <a:ext cx="419150" cy="421650"/>
            </a:xfrm>
            <a:custGeom>
              <a:avLst/>
              <a:gdLst/>
              <a:ahLst/>
              <a:cxnLst/>
              <a:rect l="l" t="t" r="r" b="b"/>
              <a:pathLst>
                <a:path w="16766" h="16866" extrusionOk="0">
                  <a:moveTo>
                    <a:pt x="7984" y="0"/>
                  </a:moveTo>
                  <a:lnTo>
                    <a:pt x="7859" y="25"/>
                  </a:lnTo>
                  <a:lnTo>
                    <a:pt x="7759" y="50"/>
                  </a:lnTo>
                  <a:lnTo>
                    <a:pt x="7659" y="100"/>
                  </a:lnTo>
                  <a:lnTo>
                    <a:pt x="7560" y="175"/>
                  </a:lnTo>
                  <a:lnTo>
                    <a:pt x="7485" y="275"/>
                  </a:lnTo>
                  <a:lnTo>
                    <a:pt x="7435" y="375"/>
                  </a:lnTo>
                  <a:lnTo>
                    <a:pt x="7410" y="474"/>
                  </a:lnTo>
                  <a:lnTo>
                    <a:pt x="7385" y="599"/>
                  </a:lnTo>
                  <a:lnTo>
                    <a:pt x="7410" y="724"/>
                  </a:lnTo>
                  <a:lnTo>
                    <a:pt x="7435" y="824"/>
                  </a:lnTo>
                  <a:lnTo>
                    <a:pt x="7485" y="924"/>
                  </a:lnTo>
                  <a:lnTo>
                    <a:pt x="7560" y="998"/>
                  </a:lnTo>
                  <a:lnTo>
                    <a:pt x="7634" y="1073"/>
                  </a:lnTo>
                  <a:lnTo>
                    <a:pt x="7734" y="1123"/>
                  </a:lnTo>
                  <a:lnTo>
                    <a:pt x="7859" y="1173"/>
                  </a:lnTo>
                  <a:lnTo>
                    <a:pt x="7959" y="1173"/>
                  </a:lnTo>
                  <a:lnTo>
                    <a:pt x="7859" y="2121"/>
                  </a:lnTo>
                  <a:lnTo>
                    <a:pt x="7834" y="2196"/>
                  </a:lnTo>
                  <a:lnTo>
                    <a:pt x="7784" y="2246"/>
                  </a:lnTo>
                  <a:lnTo>
                    <a:pt x="7709" y="2296"/>
                  </a:lnTo>
                  <a:lnTo>
                    <a:pt x="7634" y="2321"/>
                  </a:lnTo>
                  <a:lnTo>
                    <a:pt x="7185" y="2395"/>
                  </a:lnTo>
                  <a:lnTo>
                    <a:pt x="6711" y="2495"/>
                  </a:lnTo>
                  <a:lnTo>
                    <a:pt x="6287" y="2620"/>
                  </a:lnTo>
                  <a:lnTo>
                    <a:pt x="5863" y="2795"/>
                  </a:lnTo>
                  <a:lnTo>
                    <a:pt x="5439" y="2994"/>
                  </a:lnTo>
                  <a:lnTo>
                    <a:pt x="5065" y="3219"/>
                  </a:lnTo>
                  <a:lnTo>
                    <a:pt x="4691" y="3468"/>
                  </a:lnTo>
                  <a:lnTo>
                    <a:pt x="4341" y="3768"/>
                  </a:lnTo>
                  <a:lnTo>
                    <a:pt x="4266" y="3793"/>
                  </a:lnTo>
                  <a:lnTo>
                    <a:pt x="4192" y="3817"/>
                  </a:lnTo>
                  <a:lnTo>
                    <a:pt x="4117" y="3817"/>
                  </a:lnTo>
                  <a:lnTo>
                    <a:pt x="4042" y="3768"/>
                  </a:lnTo>
                  <a:lnTo>
                    <a:pt x="3244" y="3244"/>
                  </a:lnTo>
                  <a:lnTo>
                    <a:pt x="3318" y="3144"/>
                  </a:lnTo>
                  <a:lnTo>
                    <a:pt x="3368" y="3044"/>
                  </a:lnTo>
                  <a:lnTo>
                    <a:pt x="3393" y="2919"/>
                  </a:lnTo>
                  <a:lnTo>
                    <a:pt x="3393" y="2820"/>
                  </a:lnTo>
                  <a:lnTo>
                    <a:pt x="3368" y="2695"/>
                  </a:lnTo>
                  <a:lnTo>
                    <a:pt x="3343" y="2595"/>
                  </a:lnTo>
                  <a:lnTo>
                    <a:pt x="3269" y="2495"/>
                  </a:lnTo>
                  <a:lnTo>
                    <a:pt x="3194" y="2420"/>
                  </a:lnTo>
                  <a:lnTo>
                    <a:pt x="3094" y="2346"/>
                  </a:lnTo>
                  <a:lnTo>
                    <a:pt x="3019" y="2296"/>
                  </a:lnTo>
                  <a:lnTo>
                    <a:pt x="2919" y="2271"/>
                  </a:lnTo>
                  <a:lnTo>
                    <a:pt x="2670" y="2271"/>
                  </a:lnTo>
                  <a:lnTo>
                    <a:pt x="2570" y="2321"/>
                  </a:lnTo>
                  <a:lnTo>
                    <a:pt x="2445" y="2370"/>
                  </a:lnTo>
                  <a:lnTo>
                    <a:pt x="2370" y="2470"/>
                  </a:lnTo>
                  <a:lnTo>
                    <a:pt x="1772" y="3119"/>
                  </a:lnTo>
                  <a:lnTo>
                    <a:pt x="1697" y="3219"/>
                  </a:lnTo>
                  <a:lnTo>
                    <a:pt x="1647" y="3343"/>
                  </a:lnTo>
                  <a:lnTo>
                    <a:pt x="1622" y="3443"/>
                  </a:lnTo>
                  <a:lnTo>
                    <a:pt x="1622" y="3568"/>
                  </a:lnTo>
                  <a:lnTo>
                    <a:pt x="1647" y="3693"/>
                  </a:lnTo>
                  <a:lnTo>
                    <a:pt x="1672" y="3793"/>
                  </a:lnTo>
                  <a:lnTo>
                    <a:pt x="1747" y="3892"/>
                  </a:lnTo>
                  <a:lnTo>
                    <a:pt x="1822" y="3967"/>
                  </a:lnTo>
                  <a:lnTo>
                    <a:pt x="1921" y="4042"/>
                  </a:lnTo>
                  <a:lnTo>
                    <a:pt x="2021" y="4092"/>
                  </a:lnTo>
                  <a:lnTo>
                    <a:pt x="2121" y="4117"/>
                  </a:lnTo>
                  <a:lnTo>
                    <a:pt x="2246" y="4117"/>
                  </a:lnTo>
                  <a:lnTo>
                    <a:pt x="2345" y="4092"/>
                  </a:lnTo>
                  <a:lnTo>
                    <a:pt x="2445" y="4067"/>
                  </a:lnTo>
                  <a:lnTo>
                    <a:pt x="2545" y="4017"/>
                  </a:lnTo>
                  <a:lnTo>
                    <a:pt x="2645" y="3917"/>
                  </a:lnTo>
                  <a:lnTo>
                    <a:pt x="3269" y="4641"/>
                  </a:lnTo>
                  <a:lnTo>
                    <a:pt x="3293" y="4691"/>
                  </a:lnTo>
                  <a:lnTo>
                    <a:pt x="3318" y="4765"/>
                  </a:lnTo>
                  <a:lnTo>
                    <a:pt x="3318" y="4840"/>
                  </a:lnTo>
                  <a:lnTo>
                    <a:pt x="3269" y="4915"/>
                  </a:lnTo>
                  <a:lnTo>
                    <a:pt x="3069" y="5215"/>
                  </a:lnTo>
                  <a:lnTo>
                    <a:pt x="2894" y="5539"/>
                  </a:lnTo>
                  <a:lnTo>
                    <a:pt x="2745" y="5863"/>
                  </a:lnTo>
                  <a:lnTo>
                    <a:pt x="2595" y="6187"/>
                  </a:lnTo>
                  <a:lnTo>
                    <a:pt x="2545" y="6262"/>
                  </a:lnTo>
                  <a:lnTo>
                    <a:pt x="2495" y="6312"/>
                  </a:lnTo>
                  <a:lnTo>
                    <a:pt x="2420" y="6337"/>
                  </a:lnTo>
                  <a:lnTo>
                    <a:pt x="2345" y="6337"/>
                  </a:lnTo>
                  <a:lnTo>
                    <a:pt x="1397" y="6237"/>
                  </a:lnTo>
                  <a:lnTo>
                    <a:pt x="1397" y="6138"/>
                  </a:lnTo>
                  <a:lnTo>
                    <a:pt x="1397" y="6013"/>
                  </a:lnTo>
                  <a:lnTo>
                    <a:pt x="1372" y="5913"/>
                  </a:lnTo>
                  <a:lnTo>
                    <a:pt x="1323" y="5813"/>
                  </a:lnTo>
                  <a:lnTo>
                    <a:pt x="1248" y="5713"/>
                  </a:lnTo>
                  <a:lnTo>
                    <a:pt x="1173" y="5639"/>
                  </a:lnTo>
                  <a:lnTo>
                    <a:pt x="1073" y="5589"/>
                  </a:lnTo>
                  <a:lnTo>
                    <a:pt x="973" y="5539"/>
                  </a:lnTo>
                  <a:lnTo>
                    <a:pt x="724" y="5539"/>
                  </a:lnTo>
                  <a:lnTo>
                    <a:pt x="624" y="5564"/>
                  </a:lnTo>
                  <a:lnTo>
                    <a:pt x="499" y="5614"/>
                  </a:lnTo>
                  <a:lnTo>
                    <a:pt x="424" y="5689"/>
                  </a:lnTo>
                  <a:lnTo>
                    <a:pt x="350" y="5788"/>
                  </a:lnTo>
                  <a:lnTo>
                    <a:pt x="275" y="5888"/>
                  </a:lnTo>
                  <a:lnTo>
                    <a:pt x="250" y="5988"/>
                  </a:lnTo>
                  <a:lnTo>
                    <a:pt x="0" y="6986"/>
                  </a:lnTo>
                  <a:lnTo>
                    <a:pt x="0" y="7111"/>
                  </a:lnTo>
                  <a:lnTo>
                    <a:pt x="0" y="7210"/>
                  </a:lnTo>
                  <a:lnTo>
                    <a:pt x="25" y="7310"/>
                  </a:lnTo>
                  <a:lnTo>
                    <a:pt x="75" y="7410"/>
                  </a:lnTo>
                  <a:lnTo>
                    <a:pt x="150" y="7485"/>
                  </a:lnTo>
                  <a:lnTo>
                    <a:pt x="250" y="7535"/>
                  </a:lnTo>
                  <a:lnTo>
                    <a:pt x="350" y="7560"/>
                  </a:lnTo>
                  <a:lnTo>
                    <a:pt x="474" y="7585"/>
                  </a:lnTo>
                  <a:lnTo>
                    <a:pt x="699" y="7585"/>
                  </a:lnTo>
                  <a:lnTo>
                    <a:pt x="799" y="7560"/>
                  </a:lnTo>
                  <a:lnTo>
                    <a:pt x="898" y="7510"/>
                  </a:lnTo>
                  <a:lnTo>
                    <a:pt x="973" y="7460"/>
                  </a:lnTo>
                  <a:lnTo>
                    <a:pt x="1048" y="7410"/>
                  </a:lnTo>
                  <a:lnTo>
                    <a:pt x="1098" y="7335"/>
                  </a:lnTo>
                  <a:lnTo>
                    <a:pt x="1148" y="7235"/>
                  </a:lnTo>
                  <a:lnTo>
                    <a:pt x="1173" y="7135"/>
                  </a:lnTo>
                  <a:lnTo>
                    <a:pt x="2046" y="7485"/>
                  </a:lnTo>
                  <a:lnTo>
                    <a:pt x="2121" y="7510"/>
                  </a:lnTo>
                  <a:lnTo>
                    <a:pt x="2171" y="7585"/>
                  </a:lnTo>
                  <a:lnTo>
                    <a:pt x="2196" y="7634"/>
                  </a:lnTo>
                  <a:lnTo>
                    <a:pt x="2196" y="7734"/>
                  </a:lnTo>
                  <a:lnTo>
                    <a:pt x="2171" y="8083"/>
                  </a:lnTo>
                  <a:lnTo>
                    <a:pt x="2171" y="8458"/>
                  </a:lnTo>
                  <a:lnTo>
                    <a:pt x="2171" y="8932"/>
                  </a:lnTo>
                  <a:lnTo>
                    <a:pt x="2246" y="9406"/>
                  </a:lnTo>
                  <a:lnTo>
                    <a:pt x="2321" y="9855"/>
                  </a:lnTo>
                  <a:lnTo>
                    <a:pt x="2445" y="10279"/>
                  </a:lnTo>
                  <a:lnTo>
                    <a:pt x="2595" y="10728"/>
                  </a:lnTo>
                  <a:lnTo>
                    <a:pt x="2770" y="11127"/>
                  </a:lnTo>
                  <a:lnTo>
                    <a:pt x="2969" y="11526"/>
                  </a:lnTo>
                  <a:lnTo>
                    <a:pt x="3219" y="11900"/>
                  </a:lnTo>
                  <a:lnTo>
                    <a:pt x="3244" y="11975"/>
                  </a:lnTo>
                  <a:lnTo>
                    <a:pt x="3269" y="12050"/>
                  </a:lnTo>
                  <a:lnTo>
                    <a:pt x="3244" y="12100"/>
                  </a:lnTo>
                  <a:lnTo>
                    <a:pt x="3219" y="12175"/>
                  </a:lnTo>
                  <a:lnTo>
                    <a:pt x="2645" y="12973"/>
                  </a:lnTo>
                  <a:lnTo>
                    <a:pt x="2520" y="12848"/>
                  </a:lnTo>
                  <a:lnTo>
                    <a:pt x="2395" y="12724"/>
                  </a:lnTo>
                  <a:lnTo>
                    <a:pt x="2246" y="12649"/>
                  </a:lnTo>
                  <a:lnTo>
                    <a:pt x="2096" y="12599"/>
                  </a:lnTo>
                  <a:lnTo>
                    <a:pt x="1946" y="12574"/>
                  </a:lnTo>
                  <a:lnTo>
                    <a:pt x="1772" y="12574"/>
                  </a:lnTo>
                  <a:lnTo>
                    <a:pt x="1622" y="12624"/>
                  </a:lnTo>
                  <a:lnTo>
                    <a:pt x="1472" y="12699"/>
                  </a:lnTo>
                  <a:lnTo>
                    <a:pt x="1348" y="12799"/>
                  </a:lnTo>
                  <a:lnTo>
                    <a:pt x="1223" y="12923"/>
                  </a:lnTo>
                  <a:lnTo>
                    <a:pt x="1148" y="13073"/>
                  </a:lnTo>
                  <a:lnTo>
                    <a:pt x="1098" y="13248"/>
                  </a:lnTo>
                  <a:lnTo>
                    <a:pt x="1073" y="13397"/>
                  </a:lnTo>
                  <a:lnTo>
                    <a:pt x="1073" y="13572"/>
                  </a:lnTo>
                  <a:lnTo>
                    <a:pt x="1123" y="13722"/>
                  </a:lnTo>
                  <a:lnTo>
                    <a:pt x="1198" y="13846"/>
                  </a:lnTo>
                  <a:lnTo>
                    <a:pt x="1298" y="13971"/>
                  </a:lnTo>
                  <a:lnTo>
                    <a:pt x="2171" y="14919"/>
                  </a:lnTo>
                  <a:lnTo>
                    <a:pt x="2296" y="15044"/>
                  </a:lnTo>
                  <a:lnTo>
                    <a:pt x="2445" y="15119"/>
                  </a:lnTo>
                  <a:lnTo>
                    <a:pt x="2595" y="15169"/>
                  </a:lnTo>
                  <a:lnTo>
                    <a:pt x="2770" y="15194"/>
                  </a:lnTo>
                  <a:lnTo>
                    <a:pt x="2919" y="15194"/>
                  </a:lnTo>
                  <a:lnTo>
                    <a:pt x="3069" y="15144"/>
                  </a:lnTo>
                  <a:lnTo>
                    <a:pt x="3219" y="15069"/>
                  </a:lnTo>
                  <a:lnTo>
                    <a:pt x="3368" y="14969"/>
                  </a:lnTo>
                  <a:lnTo>
                    <a:pt x="3468" y="14844"/>
                  </a:lnTo>
                  <a:lnTo>
                    <a:pt x="3568" y="14695"/>
                  </a:lnTo>
                  <a:lnTo>
                    <a:pt x="3618" y="14520"/>
                  </a:lnTo>
                  <a:lnTo>
                    <a:pt x="3643" y="14345"/>
                  </a:lnTo>
                  <a:lnTo>
                    <a:pt x="3618" y="14196"/>
                  </a:lnTo>
                  <a:lnTo>
                    <a:pt x="3568" y="14046"/>
                  </a:lnTo>
                  <a:lnTo>
                    <a:pt x="3518" y="13921"/>
                  </a:lnTo>
                  <a:lnTo>
                    <a:pt x="3418" y="13796"/>
                  </a:lnTo>
                  <a:lnTo>
                    <a:pt x="3269" y="13647"/>
                  </a:lnTo>
                  <a:lnTo>
                    <a:pt x="4092" y="13173"/>
                  </a:lnTo>
                  <a:lnTo>
                    <a:pt x="4167" y="13148"/>
                  </a:lnTo>
                  <a:lnTo>
                    <a:pt x="4241" y="13123"/>
                  </a:lnTo>
                  <a:lnTo>
                    <a:pt x="4316" y="13148"/>
                  </a:lnTo>
                  <a:lnTo>
                    <a:pt x="4366" y="13198"/>
                  </a:lnTo>
                  <a:lnTo>
                    <a:pt x="4790" y="13522"/>
                  </a:lnTo>
                  <a:lnTo>
                    <a:pt x="5239" y="13796"/>
                  </a:lnTo>
                  <a:lnTo>
                    <a:pt x="5713" y="14046"/>
                  </a:lnTo>
                  <a:lnTo>
                    <a:pt x="6187" y="14246"/>
                  </a:lnTo>
                  <a:lnTo>
                    <a:pt x="6711" y="14420"/>
                  </a:lnTo>
                  <a:lnTo>
                    <a:pt x="7235" y="14545"/>
                  </a:lnTo>
                  <a:lnTo>
                    <a:pt x="7784" y="14620"/>
                  </a:lnTo>
                  <a:lnTo>
                    <a:pt x="8333" y="14645"/>
                  </a:lnTo>
                  <a:lnTo>
                    <a:pt x="8782" y="14620"/>
                  </a:lnTo>
                  <a:lnTo>
                    <a:pt x="8857" y="14620"/>
                  </a:lnTo>
                  <a:lnTo>
                    <a:pt x="8932" y="14645"/>
                  </a:lnTo>
                  <a:lnTo>
                    <a:pt x="8982" y="14720"/>
                  </a:lnTo>
                  <a:lnTo>
                    <a:pt x="9006" y="14769"/>
                  </a:lnTo>
                  <a:lnTo>
                    <a:pt x="9331" y="15668"/>
                  </a:lnTo>
                  <a:lnTo>
                    <a:pt x="9231" y="15717"/>
                  </a:lnTo>
                  <a:lnTo>
                    <a:pt x="9131" y="15767"/>
                  </a:lnTo>
                  <a:lnTo>
                    <a:pt x="9031" y="15842"/>
                  </a:lnTo>
                  <a:lnTo>
                    <a:pt x="8982" y="15942"/>
                  </a:lnTo>
                  <a:lnTo>
                    <a:pt x="8932" y="16042"/>
                  </a:lnTo>
                  <a:lnTo>
                    <a:pt x="8882" y="16142"/>
                  </a:lnTo>
                  <a:lnTo>
                    <a:pt x="8882" y="16266"/>
                  </a:lnTo>
                  <a:lnTo>
                    <a:pt x="8882" y="16366"/>
                  </a:lnTo>
                  <a:lnTo>
                    <a:pt x="8907" y="16491"/>
                  </a:lnTo>
                  <a:lnTo>
                    <a:pt x="8932" y="16566"/>
                  </a:lnTo>
                  <a:lnTo>
                    <a:pt x="8982" y="16665"/>
                  </a:lnTo>
                  <a:lnTo>
                    <a:pt x="9031" y="16740"/>
                  </a:lnTo>
                  <a:lnTo>
                    <a:pt x="9106" y="16790"/>
                  </a:lnTo>
                  <a:lnTo>
                    <a:pt x="9181" y="16840"/>
                  </a:lnTo>
                  <a:lnTo>
                    <a:pt x="9256" y="16865"/>
                  </a:lnTo>
                  <a:lnTo>
                    <a:pt x="9480" y="16865"/>
                  </a:lnTo>
                  <a:lnTo>
                    <a:pt x="10453" y="16641"/>
                  </a:lnTo>
                  <a:lnTo>
                    <a:pt x="10578" y="16616"/>
                  </a:lnTo>
                  <a:lnTo>
                    <a:pt x="10678" y="16541"/>
                  </a:lnTo>
                  <a:lnTo>
                    <a:pt x="10778" y="16466"/>
                  </a:lnTo>
                  <a:lnTo>
                    <a:pt x="10853" y="16391"/>
                  </a:lnTo>
                  <a:lnTo>
                    <a:pt x="10902" y="16266"/>
                  </a:lnTo>
                  <a:lnTo>
                    <a:pt x="10927" y="16167"/>
                  </a:lnTo>
                  <a:lnTo>
                    <a:pt x="10952" y="16042"/>
                  </a:lnTo>
                  <a:lnTo>
                    <a:pt x="10927" y="15942"/>
                  </a:lnTo>
                  <a:lnTo>
                    <a:pt x="10902" y="15817"/>
                  </a:lnTo>
                  <a:lnTo>
                    <a:pt x="10828" y="15717"/>
                  </a:lnTo>
                  <a:lnTo>
                    <a:pt x="10753" y="15643"/>
                  </a:lnTo>
                  <a:lnTo>
                    <a:pt x="10678" y="15568"/>
                  </a:lnTo>
                  <a:lnTo>
                    <a:pt x="10578" y="15518"/>
                  </a:lnTo>
                  <a:lnTo>
                    <a:pt x="10478" y="15493"/>
                  </a:lnTo>
                  <a:lnTo>
                    <a:pt x="10354" y="15468"/>
                  </a:lnTo>
                  <a:lnTo>
                    <a:pt x="10229" y="15493"/>
                  </a:lnTo>
                  <a:lnTo>
                    <a:pt x="10154" y="14545"/>
                  </a:lnTo>
                  <a:lnTo>
                    <a:pt x="10154" y="14470"/>
                  </a:lnTo>
                  <a:lnTo>
                    <a:pt x="10204" y="14395"/>
                  </a:lnTo>
                  <a:lnTo>
                    <a:pt x="10254" y="14345"/>
                  </a:lnTo>
                  <a:lnTo>
                    <a:pt x="10329" y="14320"/>
                  </a:lnTo>
                  <a:lnTo>
                    <a:pt x="10653" y="14196"/>
                  </a:lnTo>
                  <a:lnTo>
                    <a:pt x="10977" y="14046"/>
                  </a:lnTo>
                  <a:lnTo>
                    <a:pt x="11302" y="13871"/>
                  </a:lnTo>
                  <a:lnTo>
                    <a:pt x="11601" y="13697"/>
                  </a:lnTo>
                  <a:lnTo>
                    <a:pt x="11900" y="13497"/>
                  </a:lnTo>
                  <a:lnTo>
                    <a:pt x="12200" y="13298"/>
                  </a:lnTo>
                  <a:lnTo>
                    <a:pt x="12449" y="13073"/>
                  </a:lnTo>
                  <a:lnTo>
                    <a:pt x="12724" y="12824"/>
                  </a:lnTo>
                  <a:lnTo>
                    <a:pt x="12774" y="12774"/>
                  </a:lnTo>
                  <a:lnTo>
                    <a:pt x="12848" y="12749"/>
                  </a:lnTo>
                  <a:lnTo>
                    <a:pt x="12923" y="12749"/>
                  </a:lnTo>
                  <a:lnTo>
                    <a:pt x="12998" y="12774"/>
                  </a:lnTo>
                  <a:lnTo>
                    <a:pt x="13747" y="13198"/>
                  </a:lnTo>
                  <a:lnTo>
                    <a:pt x="13697" y="13298"/>
                  </a:lnTo>
                  <a:lnTo>
                    <a:pt x="13647" y="13372"/>
                  </a:lnTo>
                  <a:lnTo>
                    <a:pt x="13647" y="13472"/>
                  </a:lnTo>
                  <a:lnTo>
                    <a:pt x="13647" y="13572"/>
                  </a:lnTo>
                  <a:lnTo>
                    <a:pt x="13672" y="13672"/>
                  </a:lnTo>
                  <a:lnTo>
                    <a:pt x="13697" y="13747"/>
                  </a:lnTo>
                  <a:lnTo>
                    <a:pt x="13771" y="13821"/>
                  </a:lnTo>
                  <a:lnTo>
                    <a:pt x="13846" y="13896"/>
                  </a:lnTo>
                  <a:lnTo>
                    <a:pt x="13971" y="13971"/>
                  </a:lnTo>
                  <a:lnTo>
                    <a:pt x="14146" y="13996"/>
                  </a:lnTo>
                  <a:lnTo>
                    <a:pt x="14245" y="13996"/>
                  </a:lnTo>
                  <a:lnTo>
                    <a:pt x="14345" y="13946"/>
                  </a:lnTo>
                  <a:lnTo>
                    <a:pt x="14445" y="13896"/>
                  </a:lnTo>
                  <a:lnTo>
                    <a:pt x="14520" y="13796"/>
                  </a:lnTo>
                  <a:lnTo>
                    <a:pt x="15144" y="12998"/>
                  </a:lnTo>
                  <a:lnTo>
                    <a:pt x="15193" y="12923"/>
                  </a:lnTo>
                  <a:lnTo>
                    <a:pt x="15218" y="12848"/>
                  </a:lnTo>
                  <a:lnTo>
                    <a:pt x="15218" y="12749"/>
                  </a:lnTo>
                  <a:lnTo>
                    <a:pt x="15169" y="12674"/>
                  </a:lnTo>
                  <a:lnTo>
                    <a:pt x="15144" y="12599"/>
                  </a:lnTo>
                  <a:lnTo>
                    <a:pt x="15069" y="12549"/>
                  </a:lnTo>
                  <a:lnTo>
                    <a:pt x="14994" y="12524"/>
                  </a:lnTo>
                  <a:lnTo>
                    <a:pt x="14894" y="12499"/>
                  </a:lnTo>
                  <a:lnTo>
                    <a:pt x="14769" y="12424"/>
                  </a:lnTo>
                  <a:lnTo>
                    <a:pt x="14595" y="12399"/>
                  </a:lnTo>
                  <a:lnTo>
                    <a:pt x="14495" y="12424"/>
                  </a:lnTo>
                  <a:lnTo>
                    <a:pt x="14395" y="12449"/>
                  </a:lnTo>
                  <a:lnTo>
                    <a:pt x="14295" y="12499"/>
                  </a:lnTo>
                  <a:lnTo>
                    <a:pt x="14221" y="12599"/>
                  </a:lnTo>
                  <a:lnTo>
                    <a:pt x="13622" y="12000"/>
                  </a:lnTo>
                  <a:lnTo>
                    <a:pt x="13572" y="11950"/>
                  </a:lnTo>
                  <a:lnTo>
                    <a:pt x="13547" y="11876"/>
                  </a:lnTo>
                  <a:lnTo>
                    <a:pt x="13572" y="11801"/>
                  </a:lnTo>
                  <a:lnTo>
                    <a:pt x="13597" y="11726"/>
                  </a:lnTo>
                  <a:lnTo>
                    <a:pt x="13796" y="11377"/>
                  </a:lnTo>
                  <a:lnTo>
                    <a:pt x="13971" y="11027"/>
                  </a:lnTo>
                  <a:lnTo>
                    <a:pt x="14121" y="10653"/>
                  </a:lnTo>
                  <a:lnTo>
                    <a:pt x="14245" y="10279"/>
                  </a:lnTo>
                  <a:lnTo>
                    <a:pt x="14295" y="10204"/>
                  </a:lnTo>
                  <a:lnTo>
                    <a:pt x="14345" y="10154"/>
                  </a:lnTo>
                  <a:lnTo>
                    <a:pt x="14395" y="10129"/>
                  </a:lnTo>
                  <a:lnTo>
                    <a:pt x="14495" y="10104"/>
                  </a:lnTo>
                  <a:lnTo>
                    <a:pt x="15443" y="10129"/>
                  </a:lnTo>
                  <a:lnTo>
                    <a:pt x="15443" y="10254"/>
                  </a:lnTo>
                  <a:lnTo>
                    <a:pt x="15443" y="10379"/>
                  </a:lnTo>
                  <a:lnTo>
                    <a:pt x="15493" y="10478"/>
                  </a:lnTo>
                  <a:lnTo>
                    <a:pt x="15543" y="10578"/>
                  </a:lnTo>
                  <a:lnTo>
                    <a:pt x="15618" y="10653"/>
                  </a:lnTo>
                  <a:lnTo>
                    <a:pt x="15717" y="10728"/>
                  </a:lnTo>
                  <a:lnTo>
                    <a:pt x="15817" y="10778"/>
                  </a:lnTo>
                  <a:lnTo>
                    <a:pt x="15917" y="10803"/>
                  </a:lnTo>
                  <a:lnTo>
                    <a:pt x="16117" y="10803"/>
                  </a:lnTo>
                  <a:lnTo>
                    <a:pt x="16216" y="10778"/>
                  </a:lnTo>
                  <a:lnTo>
                    <a:pt x="16316" y="10728"/>
                  </a:lnTo>
                  <a:lnTo>
                    <a:pt x="16391" y="10678"/>
                  </a:lnTo>
                  <a:lnTo>
                    <a:pt x="16466" y="10603"/>
                  </a:lnTo>
                  <a:lnTo>
                    <a:pt x="16541" y="10528"/>
                  </a:lnTo>
                  <a:lnTo>
                    <a:pt x="16566" y="10429"/>
                  </a:lnTo>
                  <a:lnTo>
                    <a:pt x="16615" y="10304"/>
                  </a:lnTo>
                  <a:lnTo>
                    <a:pt x="16765" y="9331"/>
                  </a:lnTo>
                  <a:lnTo>
                    <a:pt x="16765" y="9206"/>
                  </a:lnTo>
                  <a:lnTo>
                    <a:pt x="16740" y="9106"/>
                  </a:lnTo>
                  <a:lnTo>
                    <a:pt x="16715" y="9007"/>
                  </a:lnTo>
                  <a:lnTo>
                    <a:pt x="16640" y="8932"/>
                  </a:lnTo>
                  <a:lnTo>
                    <a:pt x="16566" y="8857"/>
                  </a:lnTo>
                  <a:lnTo>
                    <a:pt x="16491" y="8782"/>
                  </a:lnTo>
                  <a:lnTo>
                    <a:pt x="16366" y="8757"/>
                  </a:lnTo>
                  <a:lnTo>
                    <a:pt x="16266" y="8757"/>
                  </a:lnTo>
                  <a:lnTo>
                    <a:pt x="16141" y="8732"/>
                  </a:lnTo>
                  <a:lnTo>
                    <a:pt x="16017" y="8757"/>
                  </a:lnTo>
                  <a:lnTo>
                    <a:pt x="15917" y="8782"/>
                  </a:lnTo>
                  <a:lnTo>
                    <a:pt x="15817" y="8857"/>
                  </a:lnTo>
                  <a:lnTo>
                    <a:pt x="15742" y="8932"/>
                  </a:lnTo>
                  <a:lnTo>
                    <a:pt x="15667" y="9007"/>
                  </a:lnTo>
                  <a:lnTo>
                    <a:pt x="15618" y="9106"/>
                  </a:lnTo>
                  <a:lnTo>
                    <a:pt x="15593" y="9231"/>
                  </a:lnTo>
                  <a:lnTo>
                    <a:pt x="14695" y="8957"/>
                  </a:lnTo>
                  <a:lnTo>
                    <a:pt x="14620" y="8932"/>
                  </a:lnTo>
                  <a:lnTo>
                    <a:pt x="14570" y="8882"/>
                  </a:lnTo>
                  <a:lnTo>
                    <a:pt x="14520" y="8807"/>
                  </a:lnTo>
                  <a:lnTo>
                    <a:pt x="14520" y="8732"/>
                  </a:lnTo>
                  <a:lnTo>
                    <a:pt x="14520" y="8458"/>
                  </a:lnTo>
                  <a:lnTo>
                    <a:pt x="14495" y="7959"/>
                  </a:lnTo>
                  <a:lnTo>
                    <a:pt x="14445" y="7485"/>
                  </a:lnTo>
                  <a:lnTo>
                    <a:pt x="14345" y="7011"/>
                  </a:lnTo>
                  <a:lnTo>
                    <a:pt x="14221" y="6562"/>
                  </a:lnTo>
                  <a:lnTo>
                    <a:pt x="14071" y="6113"/>
                  </a:lnTo>
                  <a:lnTo>
                    <a:pt x="13871" y="5689"/>
                  </a:lnTo>
                  <a:lnTo>
                    <a:pt x="13647" y="5289"/>
                  </a:lnTo>
                  <a:lnTo>
                    <a:pt x="13397" y="4915"/>
                  </a:lnTo>
                  <a:lnTo>
                    <a:pt x="13372" y="4840"/>
                  </a:lnTo>
                  <a:lnTo>
                    <a:pt x="13347" y="4765"/>
                  </a:lnTo>
                  <a:lnTo>
                    <a:pt x="13372" y="4691"/>
                  </a:lnTo>
                  <a:lnTo>
                    <a:pt x="13422" y="4616"/>
                  </a:lnTo>
                  <a:lnTo>
                    <a:pt x="13996" y="3892"/>
                  </a:lnTo>
                  <a:lnTo>
                    <a:pt x="14021" y="3892"/>
                  </a:lnTo>
                  <a:lnTo>
                    <a:pt x="14121" y="3992"/>
                  </a:lnTo>
                  <a:lnTo>
                    <a:pt x="14245" y="4067"/>
                  </a:lnTo>
                  <a:lnTo>
                    <a:pt x="14370" y="4092"/>
                  </a:lnTo>
                  <a:lnTo>
                    <a:pt x="14520" y="4117"/>
                  </a:lnTo>
                  <a:lnTo>
                    <a:pt x="14645" y="4117"/>
                  </a:lnTo>
                  <a:lnTo>
                    <a:pt x="14794" y="4067"/>
                  </a:lnTo>
                  <a:lnTo>
                    <a:pt x="14919" y="4017"/>
                  </a:lnTo>
                  <a:lnTo>
                    <a:pt x="15044" y="3917"/>
                  </a:lnTo>
                  <a:lnTo>
                    <a:pt x="15144" y="3817"/>
                  </a:lnTo>
                  <a:lnTo>
                    <a:pt x="15193" y="3668"/>
                  </a:lnTo>
                  <a:lnTo>
                    <a:pt x="15243" y="3543"/>
                  </a:lnTo>
                  <a:lnTo>
                    <a:pt x="15268" y="3393"/>
                  </a:lnTo>
                  <a:lnTo>
                    <a:pt x="15243" y="3269"/>
                  </a:lnTo>
                  <a:lnTo>
                    <a:pt x="15218" y="3144"/>
                  </a:lnTo>
                  <a:lnTo>
                    <a:pt x="15144" y="3019"/>
                  </a:lnTo>
                  <a:lnTo>
                    <a:pt x="15069" y="2894"/>
                  </a:lnTo>
                  <a:lnTo>
                    <a:pt x="14245" y="2046"/>
                  </a:lnTo>
                  <a:lnTo>
                    <a:pt x="14121" y="1946"/>
                  </a:lnTo>
                  <a:lnTo>
                    <a:pt x="13996" y="1872"/>
                  </a:lnTo>
                  <a:lnTo>
                    <a:pt x="13871" y="1822"/>
                  </a:lnTo>
                  <a:lnTo>
                    <a:pt x="13597" y="1822"/>
                  </a:lnTo>
                  <a:lnTo>
                    <a:pt x="13472" y="1872"/>
                  </a:lnTo>
                  <a:lnTo>
                    <a:pt x="13347" y="1921"/>
                  </a:lnTo>
                  <a:lnTo>
                    <a:pt x="13223" y="2021"/>
                  </a:lnTo>
                  <a:lnTo>
                    <a:pt x="13123" y="2146"/>
                  </a:lnTo>
                  <a:lnTo>
                    <a:pt x="13073" y="2271"/>
                  </a:lnTo>
                  <a:lnTo>
                    <a:pt x="13023" y="2395"/>
                  </a:lnTo>
                  <a:lnTo>
                    <a:pt x="12998" y="2545"/>
                  </a:lnTo>
                  <a:lnTo>
                    <a:pt x="13023" y="2670"/>
                  </a:lnTo>
                  <a:lnTo>
                    <a:pt x="13048" y="2820"/>
                  </a:lnTo>
                  <a:lnTo>
                    <a:pt x="13123" y="2919"/>
                  </a:lnTo>
                  <a:lnTo>
                    <a:pt x="13198" y="3044"/>
                  </a:lnTo>
                  <a:lnTo>
                    <a:pt x="12449" y="3593"/>
                  </a:lnTo>
                  <a:lnTo>
                    <a:pt x="12374" y="3643"/>
                  </a:lnTo>
                  <a:lnTo>
                    <a:pt x="12225" y="3643"/>
                  </a:lnTo>
                  <a:lnTo>
                    <a:pt x="12150" y="3593"/>
                  </a:lnTo>
                  <a:lnTo>
                    <a:pt x="11826" y="3368"/>
                  </a:lnTo>
                  <a:lnTo>
                    <a:pt x="11501" y="3144"/>
                  </a:lnTo>
                  <a:lnTo>
                    <a:pt x="11152" y="2944"/>
                  </a:lnTo>
                  <a:lnTo>
                    <a:pt x="10778" y="2770"/>
                  </a:lnTo>
                  <a:lnTo>
                    <a:pt x="10404" y="2620"/>
                  </a:lnTo>
                  <a:lnTo>
                    <a:pt x="10029" y="2495"/>
                  </a:lnTo>
                  <a:lnTo>
                    <a:pt x="9630" y="2420"/>
                  </a:lnTo>
                  <a:lnTo>
                    <a:pt x="9206" y="2346"/>
                  </a:lnTo>
                  <a:lnTo>
                    <a:pt x="9131" y="2321"/>
                  </a:lnTo>
                  <a:lnTo>
                    <a:pt x="9081" y="2271"/>
                  </a:lnTo>
                  <a:lnTo>
                    <a:pt x="9031" y="2196"/>
                  </a:lnTo>
                  <a:lnTo>
                    <a:pt x="9006" y="2121"/>
                  </a:lnTo>
                  <a:lnTo>
                    <a:pt x="8882" y="1173"/>
                  </a:lnTo>
                  <a:lnTo>
                    <a:pt x="9006" y="1173"/>
                  </a:lnTo>
                  <a:lnTo>
                    <a:pt x="9106" y="1123"/>
                  </a:lnTo>
                  <a:lnTo>
                    <a:pt x="9206" y="1073"/>
                  </a:lnTo>
                  <a:lnTo>
                    <a:pt x="9306" y="998"/>
                  </a:lnTo>
                  <a:lnTo>
                    <a:pt x="9381" y="924"/>
                  </a:lnTo>
                  <a:lnTo>
                    <a:pt x="9431" y="824"/>
                  </a:lnTo>
                  <a:lnTo>
                    <a:pt x="9456" y="724"/>
                  </a:lnTo>
                  <a:lnTo>
                    <a:pt x="9480" y="599"/>
                  </a:lnTo>
                  <a:lnTo>
                    <a:pt x="9456" y="474"/>
                  </a:lnTo>
                  <a:lnTo>
                    <a:pt x="9431" y="375"/>
                  </a:lnTo>
                  <a:lnTo>
                    <a:pt x="9381" y="275"/>
                  </a:lnTo>
                  <a:lnTo>
                    <a:pt x="9306" y="175"/>
                  </a:lnTo>
                  <a:lnTo>
                    <a:pt x="9206" y="100"/>
                  </a:lnTo>
                  <a:lnTo>
                    <a:pt x="9106" y="50"/>
                  </a:lnTo>
                  <a:lnTo>
                    <a:pt x="9006" y="25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rgbClr val="FF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3"/>
            <p:cNvSpPr/>
            <p:nvPr/>
          </p:nvSpPr>
          <p:spPr>
            <a:xfrm>
              <a:off x="395900" y="1539300"/>
              <a:ext cx="68625" cy="68650"/>
            </a:xfrm>
            <a:custGeom>
              <a:avLst/>
              <a:gdLst/>
              <a:ahLst/>
              <a:cxnLst/>
              <a:rect l="l" t="t" r="r" b="b"/>
              <a:pathLst>
                <a:path w="2745" h="2746" extrusionOk="0">
                  <a:moveTo>
                    <a:pt x="1373" y="1"/>
                  </a:moveTo>
                  <a:lnTo>
                    <a:pt x="1098" y="26"/>
                  </a:lnTo>
                  <a:lnTo>
                    <a:pt x="849" y="101"/>
                  </a:lnTo>
                  <a:lnTo>
                    <a:pt x="599" y="225"/>
                  </a:lnTo>
                  <a:lnTo>
                    <a:pt x="400" y="400"/>
                  </a:lnTo>
                  <a:lnTo>
                    <a:pt x="225" y="600"/>
                  </a:lnTo>
                  <a:lnTo>
                    <a:pt x="101" y="824"/>
                  </a:lnTo>
                  <a:lnTo>
                    <a:pt x="26" y="1098"/>
                  </a:lnTo>
                  <a:lnTo>
                    <a:pt x="1" y="1373"/>
                  </a:lnTo>
                  <a:lnTo>
                    <a:pt x="26" y="1647"/>
                  </a:lnTo>
                  <a:lnTo>
                    <a:pt x="101" y="1897"/>
                  </a:lnTo>
                  <a:lnTo>
                    <a:pt x="225" y="2146"/>
                  </a:lnTo>
                  <a:lnTo>
                    <a:pt x="400" y="2346"/>
                  </a:lnTo>
                  <a:lnTo>
                    <a:pt x="599" y="2496"/>
                  </a:lnTo>
                  <a:lnTo>
                    <a:pt x="849" y="2645"/>
                  </a:lnTo>
                  <a:lnTo>
                    <a:pt x="1098" y="2720"/>
                  </a:lnTo>
                  <a:lnTo>
                    <a:pt x="1373" y="2745"/>
                  </a:lnTo>
                  <a:lnTo>
                    <a:pt x="1647" y="2720"/>
                  </a:lnTo>
                  <a:lnTo>
                    <a:pt x="1922" y="2645"/>
                  </a:lnTo>
                  <a:lnTo>
                    <a:pt x="2146" y="2496"/>
                  </a:lnTo>
                  <a:lnTo>
                    <a:pt x="2346" y="2346"/>
                  </a:lnTo>
                  <a:lnTo>
                    <a:pt x="2520" y="2146"/>
                  </a:lnTo>
                  <a:lnTo>
                    <a:pt x="2645" y="1897"/>
                  </a:lnTo>
                  <a:lnTo>
                    <a:pt x="2720" y="1647"/>
                  </a:lnTo>
                  <a:lnTo>
                    <a:pt x="2745" y="1373"/>
                  </a:lnTo>
                  <a:lnTo>
                    <a:pt x="2720" y="1098"/>
                  </a:lnTo>
                  <a:lnTo>
                    <a:pt x="2645" y="824"/>
                  </a:lnTo>
                  <a:lnTo>
                    <a:pt x="2520" y="600"/>
                  </a:lnTo>
                  <a:lnTo>
                    <a:pt x="2346" y="400"/>
                  </a:lnTo>
                  <a:lnTo>
                    <a:pt x="2146" y="225"/>
                  </a:lnTo>
                  <a:lnTo>
                    <a:pt x="1922" y="101"/>
                  </a:lnTo>
                  <a:lnTo>
                    <a:pt x="1647" y="26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3"/>
            <p:cNvSpPr/>
            <p:nvPr/>
          </p:nvSpPr>
          <p:spPr>
            <a:xfrm>
              <a:off x="511925" y="1448875"/>
              <a:ext cx="48650" cy="48675"/>
            </a:xfrm>
            <a:custGeom>
              <a:avLst/>
              <a:gdLst/>
              <a:ahLst/>
              <a:cxnLst/>
              <a:rect l="l" t="t" r="r" b="b"/>
              <a:pathLst>
                <a:path w="1946" h="1947" extrusionOk="0">
                  <a:moveTo>
                    <a:pt x="798" y="0"/>
                  </a:moveTo>
                  <a:lnTo>
                    <a:pt x="599" y="75"/>
                  </a:lnTo>
                  <a:lnTo>
                    <a:pt x="449" y="150"/>
                  </a:lnTo>
                  <a:lnTo>
                    <a:pt x="299" y="275"/>
                  </a:lnTo>
                  <a:lnTo>
                    <a:pt x="175" y="424"/>
                  </a:lnTo>
                  <a:lnTo>
                    <a:pt x="100" y="574"/>
                  </a:lnTo>
                  <a:lnTo>
                    <a:pt x="25" y="774"/>
                  </a:lnTo>
                  <a:lnTo>
                    <a:pt x="0" y="973"/>
                  </a:lnTo>
                  <a:lnTo>
                    <a:pt x="25" y="1148"/>
                  </a:lnTo>
                  <a:lnTo>
                    <a:pt x="100" y="1348"/>
                  </a:lnTo>
                  <a:lnTo>
                    <a:pt x="175" y="1497"/>
                  </a:lnTo>
                  <a:lnTo>
                    <a:pt x="299" y="1647"/>
                  </a:lnTo>
                  <a:lnTo>
                    <a:pt x="449" y="1772"/>
                  </a:lnTo>
                  <a:lnTo>
                    <a:pt x="599" y="1871"/>
                  </a:lnTo>
                  <a:lnTo>
                    <a:pt x="798" y="1921"/>
                  </a:lnTo>
                  <a:lnTo>
                    <a:pt x="973" y="1946"/>
                  </a:lnTo>
                  <a:lnTo>
                    <a:pt x="1173" y="1921"/>
                  </a:lnTo>
                  <a:lnTo>
                    <a:pt x="1372" y="1871"/>
                  </a:lnTo>
                  <a:lnTo>
                    <a:pt x="1522" y="1772"/>
                  </a:lnTo>
                  <a:lnTo>
                    <a:pt x="1671" y="1647"/>
                  </a:lnTo>
                  <a:lnTo>
                    <a:pt x="1796" y="1497"/>
                  </a:lnTo>
                  <a:lnTo>
                    <a:pt x="1871" y="1348"/>
                  </a:lnTo>
                  <a:lnTo>
                    <a:pt x="1946" y="1148"/>
                  </a:lnTo>
                  <a:lnTo>
                    <a:pt x="1946" y="973"/>
                  </a:lnTo>
                  <a:lnTo>
                    <a:pt x="1946" y="774"/>
                  </a:lnTo>
                  <a:lnTo>
                    <a:pt x="1871" y="574"/>
                  </a:lnTo>
                  <a:lnTo>
                    <a:pt x="1796" y="424"/>
                  </a:lnTo>
                  <a:lnTo>
                    <a:pt x="1671" y="275"/>
                  </a:lnTo>
                  <a:lnTo>
                    <a:pt x="1522" y="150"/>
                  </a:lnTo>
                  <a:lnTo>
                    <a:pt x="1372" y="75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3"/>
            <p:cNvSpPr/>
            <p:nvPr/>
          </p:nvSpPr>
          <p:spPr>
            <a:xfrm>
              <a:off x="245600" y="1337850"/>
              <a:ext cx="198350" cy="323100"/>
            </a:xfrm>
            <a:custGeom>
              <a:avLst/>
              <a:gdLst/>
              <a:ahLst/>
              <a:cxnLst/>
              <a:rect l="l" t="t" r="r" b="b"/>
              <a:pathLst>
                <a:path w="7934" h="12924" extrusionOk="0">
                  <a:moveTo>
                    <a:pt x="2670" y="1"/>
                  </a:moveTo>
                  <a:lnTo>
                    <a:pt x="2570" y="51"/>
                  </a:lnTo>
                  <a:lnTo>
                    <a:pt x="2445" y="100"/>
                  </a:lnTo>
                  <a:lnTo>
                    <a:pt x="2370" y="200"/>
                  </a:lnTo>
                  <a:lnTo>
                    <a:pt x="1772" y="849"/>
                  </a:lnTo>
                  <a:lnTo>
                    <a:pt x="1697" y="949"/>
                  </a:lnTo>
                  <a:lnTo>
                    <a:pt x="1647" y="1073"/>
                  </a:lnTo>
                  <a:lnTo>
                    <a:pt x="1622" y="1173"/>
                  </a:lnTo>
                  <a:lnTo>
                    <a:pt x="1622" y="1298"/>
                  </a:lnTo>
                  <a:lnTo>
                    <a:pt x="1647" y="1423"/>
                  </a:lnTo>
                  <a:lnTo>
                    <a:pt x="1672" y="1523"/>
                  </a:lnTo>
                  <a:lnTo>
                    <a:pt x="1747" y="1622"/>
                  </a:lnTo>
                  <a:lnTo>
                    <a:pt x="1822" y="1697"/>
                  </a:lnTo>
                  <a:lnTo>
                    <a:pt x="1921" y="1772"/>
                  </a:lnTo>
                  <a:lnTo>
                    <a:pt x="2021" y="1822"/>
                  </a:lnTo>
                  <a:lnTo>
                    <a:pt x="2121" y="1847"/>
                  </a:lnTo>
                  <a:lnTo>
                    <a:pt x="2246" y="1847"/>
                  </a:lnTo>
                  <a:lnTo>
                    <a:pt x="2345" y="1822"/>
                  </a:lnTo>
                  <a:lnTo>
                    <a:pt x="2445" y="1797"/>
                  </a:lnTo>
                  <a:lnTo>
                    <a:pt x="2545" y="1747"/>
                  </a:lnTo>
                  <a:lnTo>
                    <a:pt x="2645" y="1647"/>
                  </a:lnTo>
                  <a:lnTo>
                    <a:pt x="3269" y="2371"/>
                  </a:lnTo>
                  <a:lnTo>
                    <a:pt x="3293" y="2421"/>
                  </a:lnTo>
                  <a:lnTo>
                    <a:pt x="3318" y="2495"/>
                  </a:lnTo>
                  <a:lnTo>
                    <a:pt x="3318" y="2570"/>
                  </a:lnTo>
                  <a:lnTo>
                    <a:pt x="3269" y="2645"/>
                  </a:lnTo>
                  <a:lnTo>
                    <a:pt x="3069" y="2945"/>
                  </a:lnTo>
                  <a:lnTo>
                    <a:pt x="2894" y="3269"/>
                  </a:lnTo>
                  <a:lnTo>
                    <a:pt x="2745" y="3593"/>
                  </a:lnTo>
                  <a:lnTo>
                    <a:pt x="2595" y="3917"/>
                  </a:lnTo>
                  <a:lnTo>
                    <a:pt x="2545" y="3992"/>
                  </a:lnTo>
                  <a:lnTo>
                    <a:pt x="2495" y="4042"/>
                  </a:lnTo>
                  <a:lnTo>
                    <a:pt x="2420" y="4067"/>
                  </a:lnTo>
                  <a:lnTo>
                    <a:pt x="2345" y="4067"/>
                  </a:lnTo>
                  <a:lnTo>
                    <a:pt x="1397" y="3967"/>
                  </a:lnTo>
                  <a:lnTo>
                    <a:pt x="1397" y="3868"/>
                  </a:lnTo>
                  <a:lnTo>
                    <a:pt x="1397" y="3743"/>
                  </a:lnTo>
                  <a:lnTo>
                    <a:pt x="1372" y="3643"/>
                  </a:lnTo>
                  <a:lnTo>
                    <a:pt x="1323" y="3543"/>
                  </a:lnTo>
                  <a:lnTo>
                    <a:pt x="1248" y="3443"/>
                  </a:lnTo>
                  <a:lnTo>
                    <a:pt x="1173" y="3369"/>
                  </a:lnTo>
                  <a:lnTo>
                    <a:pt x="1073" y="3319"/>
                  </a:lnTo>
                  <a:lnTo>
                    <a:pt x="973" y="3269"/>
                  </a:lnTo>
                  <a:lnTo>
                    <a:pt x="724" y="3269"/>
                  </a:lnTo>
                  <a:lnTo>
                    <a:pt x="624" y="3294"/>
                  </a:lnTo>
                  <a:lnTo>
                    <a:pt x="499" y="3344"/>
                  </a:lnTo>
                  <a:lnTo>
                    <a:pt x="424" y="3419"/>
                  </a:lnTo>
                  <a:lnTo>
                    <a:pt x="350" y="3518"/>
                  </a:lnTo>
                  <a:lnTo>
                    <a:pt x="275" y="3618"/>
                  </a:lnTo>
                  <a:lnTo>
                    <a:pt x="250" y="3718"/>
                  </a:lnTo>
                  <a:lnTo>
                    <a:pt x="0" y="4716"/>
                  </a:lnTo>
                  <a:lnTo>
                    <a:pt x="0" y="4841"/>
                  </a:lnTo>
                  <a:lnTo>
                    <a:pt x="0" y="4940"/>
                  </a:lnTo>
                  <a:lnTo>
                    <a:pt x="25" y="5040"/>
                  </a:lnTo>
                  <a:lnTo>
                    <a:pt x="75" y="5140"/>
                  </a:lnTo>
                  <a:lnTo>
                    <a:pt x="150" y="5215"/>
                  </a:lnTo>
                  <a:lnTo>
                    <a:pt x="250" y="5265"/>
                  </a:lnTo>
                  <a:lnTo>
                    <a:pt x="350" y="5290"/>
                  </a:lnTo>
                  <a:lnTo>
                    <a:pt x="474" y="5315"/>
                  </a:lnTo>
                  <a:lnTo>
                    <a:pt x="699" y="5315"/>
                  </a:lnTo>
                  <a:lnTo>
                    <a:pt x="799" y="5290"/>
                  </a:lnTo>
                  <a:lnTo>
                    <a:pt x="898" y="5240"/>
                  </a:lnTo>
                  <a:lnTo>
                    <a:pt x="973" y="5190"/>
                  </a:lnTo>
                  <a:lnTo>
                    <a:pt x="1048" y="5140"/>
                  </a:lnTo>
                  <a:lnTo>
                    <a:pt x="1098" y="5065"/>
                  </a:lnTo>
                  <a:lnTo>
                    <a:pt x="1148" y="4965"/>
                  </a:lnTo>
                  <a:lnTo>
                    <a:pt x="1173" y="4865"/>
                  </a:lnTo>
                  <a:lnTo>
                    <a:pt x="2046" y="5215"/>
                  </a:lnTo>
                  <a:lnTo>
                    <a:pt x="2121" y="5240"/>
                  </a:lnTo>
                  <a:lnTo>
                    <a:pt x="2171" y="5315"/>
                  </a:lnTo>
                  <a:lnTo>
                    <a:pt x="2196" y="5364"/>
                  </a:lnTo>
                  <a:lnTo>
                    <a:pt x="2196" y="5464"/>
                  </a:lnTo>
                  <a:lnTo>
                    <a:pt x="2171" y="5813"/>
                  </a:lnTo>
                  <a:lnTo>
                    <a:pt x="2171" y="6188"/>
                  </a:lnTo>
                  <a:lnTo>
                    <a:pt x="2171" y="6662"/>
                  </a:lnTo>
                  <a:lnTo>
                    <a:pt x="2246" y="7136"/>
                  </a:lnTo>
                  <a:lnTo>
                    <a:pt x="2321" y="7585"/>
                  </a:lnTo>
                  <a:lnTo>
                    <a:pt x="2445" y="8009"/>
                  </a:lnTo>
                  <a:lnTo>
                    <a:pt x="2595" y="8458"/>
                  </a:lnTo>
                  <a:lnTo>
                    <a:pt x="2770" y="8857"/>
                  </a:lnTo>
                  <a:lnTo>
                    <a:pt x="2969" y="9256"/>
                  </a:lnTo>
                  <a:lnTo>
                    <a:pt x="3219" y="9630"/>
                  </a:lnTo>
                  <a:lnTo>
                    <a:pt x="3244" y="9705"/>
                  </a:lnTo>
                  <a:lnTo>
                    <a:pt x="3269" y="9780"/>
                  </a:lnTo>
                  <a:lnTo>
                    <a:pt x="3244" y="9830"/>
                  </a:lnTo>
                  <a:lnTo>
                    <a:pt x="3219" y="9905"/>
                  </a:lnTo>
                  <a:lnTo>
                    <a:pt x="2645" y="10703"/>
                  </a:lnTo>
                  <a:lnTo>
                    <a:pt x="2520" y="10578"/>
                  </a:lnTo>
                  <a:lnTo>
                    <a:pt x="2395" y="10454"/>
                  </a:lnTo>
                  <a:lnTo>
                    <a:pt x="2246" y="10379"/>
                  </a:lnTo>
                  <a:lnTo>
                    <a:pt x="2096" y="10329"/>
                  </a:lnTo>
                  <a:lnTo>
                    <a:pt x="1946" y="10304"/>
                  </a:lnTo>
                  <a:lnTo>
                    <a:pt x="1772" y="10304"/>
                  </a:lnTo>
                  <a:lnTo>
                    <a:pt x="1622" y="10354"/>
                  </a:lnTo>
                  <a:lnTo>
                    <a:pt x="1472" y="10429"/>
                  </a:lnTo>
                  <a:lnTo>
                    <a:pt x="1348" y="10529"/>
                  </a:lnTo>
                  <a:lnTo>
                    <a:pt x="1223" y="10653"/>
                  </a:lnTo>
                  <a:lnTo>
                    <a:pt x="1148" y="10803"/>
                  </a:lnTo>
                  <a:lnTo>
                    <a:pt x="1098" y="10978"/>
                  </a:lnTo>
                  <a:lnTo>
                    <a:pt x="1073" y="11127"/>
                  </a:lnTo>
                  <a:lnTo>
                    <a:pt x="1073" y="11302"/>
                  </a:lnTo>
                  <a:lnTo>
                    <a:pt x="1123" y="11452"/>
                  </a:lnTo>
                  <a:lnTo>
                    <a:pt x="1198" y="11576"/>
                  </a:lnTo>
                  <a:lnTo>
                    <a:pt x="1298" y="11701"/>
                  </a:lnTo>
                  <a:lnTo>
                    <a:pt x="2171" y="12649"/>
                  </a:lnTo>
                  <a:lnTo>
                    <a:pt x="2296" y="12774"/>
                  </a:lnTo>
                  <a:lnTo>
                    <a:pt x="2445" y="12849"/>
                  </a:lnTo>
                  <a:lnTo>
                    <a:pt x="2595" y="12899"/>
                  </a:lnTo>
                  <a:lnTo>
                    <a:pt x="2770" y="12924"/>
                  </a:lnTo>
                  <a:lnTo>
                    <a:pt x="2919" y="12924"/>
                  </a:lnTo>
                  <a:lnTo>
                    <a:pt x="3069" y="12874"/>
                  </a:lnTo>
                  <a:lnTo>
                    <a:pt x="3219" y="12799"/>
                  </a:lnTo>
                  <a:lnTo>
                    <a:pt x="3368" y="12699"/>
                  </a:lnTo>
                  <a:lnTo>
                    <a:pt x="3468" y="12574"/>
                  </a:lnTo>
                  <a:lnTo>
                    <a:pt x="3568" y="12425"/>
                  </a:lnTo>
                  <a:lnTo>
                    <a:pt x="3618" y="12250"/>
                  </a:lnTo>
                  <a:lnTo>
                    <a:pt x="3643" y="12075"/>
                  </a:lnTo>
                  <a:lnTo>
                    <a:pt x="3618" y="11926"/>
                  </a:lnTo>
                  <a:lnTo>
                    <a:pt x="3568" y="11776"/>
                  </a:lnTo>
                  <a:lnTo>
                    <a:pt x="3518" y="11651"/>
                  </a:lnTo>
                  <a:lnTo>
                    <a:pt x="3418" y="11526"/>
                  </a:lnTo>
                  <a:lnTo>
                    <a:pt x="3269" y="11377"/>
                  </a:lnTo>
                  <a:lnTo>
                    <a:pt x="4092" y="10903"/>
                  </a:lnTo>
                  <a:lnTo>
                    <a:pt x="4167" y="10878"/>
                  </a:lnTo>
                  <a:lnTo>
                    <a:pt x="4241" y="10853"/>
                  </a:lnTo>
                  <a:lnTo>
                    <a:pt x="4316" y="10878"/>
                  </a:lnTo>
                  <a:lnTo>
                    <a:pt x="4366" y="10928"/>
                  </a:lnTo>
                  <a:lnTo>
                    <a:pt x="4740" y="11202"/>
                  </a:lnTo>
                  <a:lnTo>
                    <a:pt x="5165" y="11477"/>
                  </a:lnTo>
                  <a:lnTo>
                    <a:pt x="5564" y="11701"/>
                  </a:lnTo>
                  <a:lnTo>
                    <a:pt x="6013" y="11901"/>
                  </a:lnTo>
                  <a:lnTo>
                    <a:pt x="6487" y="12075"/>
                  </a:lnTo>
                  <a:lnTo>
                    <a:pt x="6961" y="12200"/>
                  </a:lnTo>
                  <a:lnTo>
                    <a:pt x="7435" y="12300"/>
                  </a:lnTo>
                  <a:lnTo>
                    <a:pt x="7934" y="12350"/>
                  </a:lnTo>
                  <a:lnTo>
                    <a:pt x="7934" y="12350"/>
                  </a:lnTo>
                  <a:lnTo>
                    <a:pt x="7560" y="12075"/>
                  </a:lnTo>
                  <a:lnTo>
                    <a:pt x="7185" y="11776"/>
                  </a:lnTo>
                  <a:lnTo>
                    <a:pt x="6836" y="11452"/>
                  </a:lnTo>
                  <a:lnTo>
                    <a:pt x="6512" y="11102"/>
                  </a:lnTo>
                  <a:lnTo>
                    <a:pt x="6187" y="10728"/>
                  </a:lnTo>
                  <a:lnTo>
                    <a:pt x="5913" y="10354"/>
                  </a:lnTo>
                  <a:lnTo>
                    <a:pt x="5639" y="9955"/>
                  </a:lnTo>
                  <a:lnTo>
                    <a:pt x="5414" y="9531"/>
                  </a:lnTo>
                  <a:lnTo>
                    <a:pt x="5189" y="9107"/>
                  </a:lnTo>
                  <a:lnTo>
                    <a:pt x="4990" y="8658"/>
                  </a:lnTo>
                  <a:lnTo>
                    <a:pt x="4840" y="8208"/>
                  </a:lnTo>
                  <a:lnTo>
                    <a:pt x="4691" y="7734"/>
                  </a:lnTo>
                  <a:lnTo>
                    <a:pt x="4591" y="7236"/>
                  </a:lnTo>
                  <a:lnTo>
                    <a:pt x="4516" y="6762"/>
                  </a:lnTo>
                  <a:lnTo>
                    <a:pt x="4466" y="6263"/>
                  </a:lnTo>
                  <a:lnTo>
                    <a:pt x="4441" y="5739"/>
                  </a:lnTo>
                  <a:lnTo>
                    <a:pt x="4466" y="5339"/>
                  </a:lnTo>
                  <a:lnTo>
                    <a:pt x="4491" y="4940"/>
                  </a:lnTo>
                  <a:lnTo>
                    <a:pt x="4541" y="4566"/>
                  </a:lnTo>
                  <a:lnTo>
                    <a:pt x="4591" y="4192"/>
                  </a:lnTo>
                  <a:lnTo>
                    <a:pt x="4691" y="3818"/>
                  </a:lnTo>
                  <a:lnTo>
                    <a:pt x="4790" y="3443"/>
                  </a:lnTo>
                  <a:lnTo>
                    <a:pt x="4890" y="3094"/>
                  </a:lnTo>
                  <a:lnTo>
                    <a:pt x="5040" y="2720"/>
                  </a:lnTo>
                  <a:lnTo>
                    <a:pt x="5189" y="2396"/>
                  </a:lnTo>
                  <a:lnTo>
                    <a:pt x="5339" y="2046"/>
                  </a:lnTo>
                  <a:lnTo>
                    <a:pt x="5539" y="1722"/>
                  </a:lnTo>
                  <a:lnTo>
                    <a:pt x="5713" y="1398"/>
                  </a:lnTo>
                  <a:lnTo>
                    <a:pt x="5938" y="1098"/>
                  </a:lnTo>
                  <a:lnTo>
                    <a:pt x="6162" y="799"/>
                  </a:lnTo>
                  <a:lnTo>
                    <a:pt x="6387" y="525"/>
                  </a:lnTo>
                  <a:lnTo>
                    <a:pt x="6636" y="250"/>
                  </a:lnTo>
                  <a:lnTo>
                    <a:pt x="6312" y="350"/>
                  </a:lnTo>
                  <a:lnTo>
                    <a:pt x="6013" y="475"/>
                  </a:lnTo>
                  <a:lnTo>
                    <a:pt x="5713" y="599"/>
                  </a:lnTo>
                  <a:lnTo>
                    <a:pt x="5414" y="749"/>
                  </a:lnTo>
                  <a:lnTo>
                    <a:pt x="5115" y="899"/>
                  </a:lnTo>
                  <a:lnTo>
                    <a:pt x="4840" y="1098"/>
                  </a:lnTo>
                  <a:lnTo>
                    <a:pt x="4591" y="1273"/>
                  </a:lnTo>
                  <a:lnTo>
                    <a:pt x="4341" y="1498"/>
                  </a:lnTo>
                  <a:lnTo>
                    <a:pt x="4266" y="1523"/>
                  </a:lnTo>
                  <a:lnTo>
                    <a:pt x="4192" y="1547"/>
                  </a:lnTo>
                  <a:lnTo>
                    <a:pt x="4117" y="1547"/>
                  </a:lnTo>
                  <a:lnTo>
                    <a:pt x="4042" y="1498"/>
                  </a:lnTo>
                  <a:lnTo>
                    <a:pt x="3244" y="974"/>
                  </a:lnTo>
                  <a:lnTo>
                    <a:pt x="3318" y="874"/>
                  </a:lnTo>
                  <a:lnTo>
                    <a:pt x="3368" y="774"/>
                  </a:lnTo>
                  <a:lnTo>
                    <a:pt x="3393" y="649"/>
                  </a:lnTo>
                  <a:lnTo>
                    <a:pt x="3393" y="550"/>
                  </a:lnTo>
                  <a:lnTo>
                    <a:pt x="3368" y="425"/>
                  </a:lnTo>
                  <a:lnTo>
                    <a:pt x="3343" y="325"/>
                  </a:lnTo>
                  <a:lnTo>
                    <a:pt x="3269" y="225"/>
                  </a:lnTo>
                  <a:lnTo>
                    <a:pt x="3194" y="150"/>
                  </a:lnTo>
                  <a:lnTo>
                    <a:pt x="3094" y="76"/>
                  </a:lnTo>
                  <a:lnTo>
                    <a:pt x="3019" y="26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F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3"/>
            <p:cNvSpPr/>
            <p:nvPr/>
          </p:nvSpPr>
          <p:spPr>
            <a:xfrm>
              <a:off x="352875" y="1398350"/>
              <a:ext cx="112275" cy="112300"/>
            </a:xfrm>
            <a:custGeom>
              <a:avLst/>
              <a:gdLst/>
              <a:ahLst/>
              <a:cxnLst/>
              <a:rect l="l" t="t" r="r" b="b"/>
              <a:pathLst>
                <a:path w="4491" h="4492" extrusionOk="0">
                  <a:moveTo>
                    <a:pt x="2246" y="1"/>
                  </a:moveTo>
                  <a:lnTo>
                    <a:pt x="2021" y="26"/>
                  </a:lnTo>
                  <a:lnTo>
                    <a:pt x="1797" y="51"/>
                  </a:lnTo>
                  <a:lnTo>
                    <a:pt x="1572" y="100"/>
                  </a:lnTo>
                  <a:lnTo>
                    <a:pt x="1372" y="175"/>
                  </a:lnTo>
                  <a:lnTo>
                    <a:pt x="1173" y="275"/>
                  </a:lnTo>
                  <a:lnTo>
                    <a:pt x="998" y="400"/>
                  </a:lnTo>
                  <a:lnTo>
                    <a:pt x="824" y="525"/>
                  </a:lnTo>
                  <a:lnTo>
                    <a:pt x="674" y="674"/>
                  </a:lnTo>
                  <a:lnTo>
                    <a:pt x="524" y="824"/>
                  </a:lnTo>
                  <a:lnTo>
                    <a:pt x="400" y="999"/>
                  </a:lnTo>
                  <a:lnTo>
                    <a:pt x="275" y="1198"/>
                  </a:lnTo>
                  <a:lnTo>
                    <a:pt x="175" y="1373"/>
                  </a:lnTo>
                  <a:lnTo>
                    <a:pt x="100" y="1597"/>
                  </a:lnTo>
                  <a:lnTo>
                    <a:pt x="50" y="1797"/>
                  </a:lnTo>
                  <a:lnTo>
                    <a:pt x="25" y="2021"/>
                  </a:lnTo>
                  <a:lnTo>
                    <a:pt x="0" y="2246"/>
                  </a:lnTo>
                  <a:lnTo>
                    <a:pt x="25" y="2495"/>
                  </a:lnTo>
                  <a:lnTo>
                    <a:pt x="50" y="2720"/>
                  </a:lnTo>
                  <a:lnTo>
                    <a:pt x="100" y="2919"/>
                  </a:lnTo>
                  <a:lnTo>
                    <a:pt x="175" y="3119"/>
                  </a:lnTo>
                  <a:lnTo>
                    <a:pt x="275" y="3319"/>
                  </a:lnTo>
                  <a:lnTo>
                    <a:pt x="400" y="3518"/>
                  </a:lnTo>
                  <a:lnTo>
                    <a:pt x="524" y="3693"/>
                  </a:lnTo>
                  <a:lnTo>
                    <a:pt x="674" y="3843"/>
                  </a:lnTo>
                  <a:lnTo>
                    <a:pt x="824" y="3992"/>
                  </a:lnTo>
                  <a:lnTo>
                    <a:pt x="998" y="4117"/>
                  </a:lnTo>
                  <a:lnTo>
                    <a:pt x="1173" y="4242"/>
                  </a:lnTo>
                  <a:lnTo>
                    <a:pt x="1372" y="4317"/>
                  </a:lnTo>
                  <a:lnTo>
                    <a:pt x="1572" y="4391"/>
                  </a:lnTo>
                  <a:lnTo>
                    <a:pt x="1797" y="4466"/>
                  </a:lnTo>
                  <a:lnTo>
                    <a:pt x="2021" y="4491"/>
                  </a:lnTo>
                  <a:lnTo>
                    <a:pt x="2470" y="4491"/>
                  </a:lnTo>
                  <a:lnTo>
                    <a:pt x="2695" y="4466"/>
                  </a:lnTo>
                  <a:lnTo>
                    <a:pt x="2919" y="4391"/>
                  </a:lnTo>
                  <a:lnTo>
                    <a:pt x="3119" y="4317"/>
                  </a:lnTo>
                  <a:lnTo>
                    <a:pt x="3318" y="4242"/>
                  </a:lnTo>
                  <a:lnTo>
                    <a:pt x="3518" y="4117"/>
                  </a:lnTo>
                  <a:lnTo>
                    <a:pt x="3668" y="3992"/>
                  </a:lnTo>
                  <a:lnTo>
                    <a:pt x="3842" y="3843"/>
                  </a:lnTo>
                  <a:lnTo>
                    <a:pt x="3992" y="3693"/>
                  </a:lnTo>
                  <a:lnTo>
                    <a:pt x="4117" y="3518"/>
                  </a:lnTo>
                  <a:lnTo>
                    <a:pt x="4217" y="3319"/>
                  </a:lnTo>
                  <a:lnTo>
                    <a:pt x="4316" y="3119"/>
                  </a:lnTo>
                  <a:lnTo>
                    <a:pt x="4391" y="2919"/>
                  </a:lnTo>
                  <a:lnTo>
                    <a:pt x="4441" y="2720"/>
                  </a:lnTo>
                  <a:lnTo>
                    <a:pt x="4491" y="2495"/>
                  </a:lnTo>
                  <a:lnTo>
                    <a:pt x="4491" y="2246"/>
                  </a:lnTo>
                  <a:lnTo>
                    <a:pt x="4491" y="2021"/>
                  </a:lnTo>
                  <a:lnTo>
                    <a:pt x="4441" y="1797"/>
                  </a:lnTo>
                  <a:lnTo>
                    <a:pt x="4391" y="1597"/>
                  </a:lnTo>
                  <a:lnTo>
                    <a:pt x="4316" y="1373"/>
                  </a:lnTo>
                  <a:lnTo>
                    <a:pt x="4217" y="1198"/>
                  </a:lnTo>
                  <a:lnTo>
                    <a:pt x="4117" y="999"/>
                  </a:lnTo>
                  <a:lnTo>
                    <a:pt x="3992" y="824"/>
                  </a:lnTo>
                  <a:lnTo>
                    <a:pt x="3842" y="674"/>
                  </a:lnTo>
                  <a:lnTo>
                    <a:pt x="3668" y="525"/>
                  </a:lnTo>
                  <a:lnTo>
                    <a:pt x="3518" y="400"/>
                  </a:lnTo>
                  <a:lnTo>
                    <a:pt x="3318" y="275"/>
                  </a:lnTo>
                  <a:lnTo>
                    <a:pt x="3119" y="175"/>
                  </a:lnTo>
                  <a:lnTo>
                    <a:pt x="2919" y="100"/>
                  </a:lnTo>
                  <a:lnTo>
                    <a:pt x="2695" y="51"/>
                  </a:lnTo>
                  <a:lnTo>
                    <a:pt x="2470" y="26"/>
                  </a:lnTo>
                  <a:lnTo>
                    <a:pt x="2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3"/>
            <p:cNvSpPr/>
            <p:nvPr/>
          </p:nvSpPr>
          <p:spPr>
            <a:xfrm>
              <a:off x="346625" y="1392125"/>
              <a:ext cx="124775" cy="125375"/>
            </a:xfrm>
            <a:custGeom>
              <a:avLst/>
              <a:gdLst/>
              <a:ahLst/>
              <a:cxnLst/>
              <a:rect l="l" t="t" r="r" b="b"/>
              <a:pathLst>
                <a:path w="4991" h="5015" extrusionOk="0">
                  <a:moveTo>
                    <a:pt x="2496" y="0"/>
                  </a:moveTo>
                  <a:lnTo>
                    <a:pt x="2246" y="25"/>
                  </a:lnTo>
                  <a:lnTo>
                    <a:pt x="1997" y="50"/>
                  </a:lnTo>
                  <a:lnTo>
                    <a:pt x="1747" y="125"/>
                  </a:lnTo>
                  <a:lnTo>
                    <a:pt x="1523" y="200"/>
                  </a:lnTo>
                  <a:lnTo>
                    <a:pt x="1323" y="300"/>
                  </a:lnTo>
                  <a:lnTo>
                    <a:pt x="1099" y="424"/>
                  </a:lnTo>
                  <a:lnTo>
                    <a:pt x="924" y="574"/>
                  </a:lnTo>
                  <a:lnTo>
                    <a:pt x="724" y="749"/>
                  </a:lnTo>
                  <a:lnTo>
                    <a:pt x="575" y="923"/>
                  </a:lnTo>
                  <a:lnTo>
                    <a:pt x="425" y="1098"/>
                  </a:lnTo>
                  <a:lnTo>
                    <a:pt x="300" y="1322"/>
                  </a:lnTo>
                  <a:lnTo>
                    <a:pt x="200" y="1522"/>
                  </a:lnTo>
                  <a:lnTo>
                    <a:pt x="126" y="1771"/>
                  </a:lnTo>
                  <a:lnTo>
                    <a:pt x="51" y="1996"/>
                  </a:lnTo>
                  <a:lnTo>
                    <a:pt x="26" y="2245"/>
                  </a:lnTo>
                  <a:lnTo>
                    <a:pt x="1" y="2495"/>
                  </a:lnTo>
                  <a:lnTo>
                    <a:pt x="26" y="2769"/>
                  </a:lnTo>
                  <a:lnTo>
                    <a:pt x="51" y="3019"/>
                  </a:lnTo>
                  <a:lnTo>
                    <a:pt x="126" y="3243"/>
                  </a:lnTo>
                  <a:lnTo>
                    <a:pt x="200" y="3468"/>
                  </a:lnTo>
                  <a:lnTo>
                    <a:pt x="300" y="3692"/>
                  </a:lnTo>
                  <a:lnTo>
                    <a:pt x="425" y="3892"/>
                  </a:lnTo>
                  <a:lnTo>
                    <a:pt x="575" y="4092"/>
                  </a:lnTo>
                  <a:lnTo>
                    <a:pt x="724" y="4266"/>
                  </a:lnTo>
                  <a:lnTo>
                    <a:pt x="924" y="4441"/>
                  </a:lnTo>
                  <a:lnTo>
                    <a:pt x="1099" y="4566"/>
                  </a:lnTo>
                  <a:lnTo>
                    <a:pt x="1323" y="4690"/>
                  </a:lnTo>
                  <a:lnTo>
                    <a:pt x="1523" y="4815"/>
                  </a:lnTo>
                  <a:lnTo>
                    <a:pt x="1747" y="4890"/>
                  </a:lnTo>
                  <a:lnTo>
                    <a:pt x="1997" y="4965"/>
                  </a:lnTo>
                  <a:lnTo>
                    <a:pt x="2246" y="4990"/>
                  </a:lnTo>
                  <a:lnTo>
                    <a:pt x="2496" y="5015"/>
                  </a:lnTo>
                  <a:lnTo>
                    <a:pt x="2745" y="4990"/>
                  </a:lnTo>
                  <a:lnTo>
                    <a:pt x="2995" y="4965"/>
                  </a:lnTo>
                  <a:lnTo>
                    <a:pt x="3244" y="4890"/>
                  </a:lnTo>
                  <a:lnTo>
                    <a:pt x="3469" y="4815"/>
                  </a:lnTo>
                  <a:lnTo>
                    <a:pt x="3693" y="4690"/>
                  </a:lnTo>
                  <a:lnTo>
                    <a:pt x="3893" y="4566"/>
                  </a:lnTo>
                  <a:lnTo>
                    <a:pt x="4092" y="4441"/>
                  </a:lnTo>
                  <a:lnTo>
                    <a:pt x="4267" y="4266"/>
                  </a:lnTo>
                  <a:lnTo>
                    <a:pt x="4442" y="4092"/>
                  </a:lnTo>
                  <a:lnTo>
                    <a:pt x="4566" y="3892"/>
                  </a:lnTo>
                  <a:lnTo>
                    <a:pt x="4691" y="3692"/>
                  </a:lnTo>
                  <a:lnTo>
                    <a:pt x="4816" y="3468"/>
                  </a:lnTo>
                  <a:lnTo>
                    <a:pt x="4891" y="3243"/>
                  </a:lnTo>
                  <a:lnTo>
                    <a:pt x="4941" y="3019"/>
                  </a:lnTo>
                  <a:lnTo>
                    <a:pt x="4990" y="2769"/>
                  </a:lnTo>
                  <a:lnTo>
                    <a:pt x="4990" y="2495"/>
                  </a:lnTo>
                  <a:lnTo>
                    <a:pt x="4990" y="2320"/>
                  </a:lnTo>
                  <a:lnTo>
                    <a:pt x="4965" y="2121"/>
                  </a:lnTo>
                  <a:lnTo>
                    <a:pt x="4941" y="1921"/>
                  </a:lnTo>
                  <a:lnTo>
                    <a:pt x="4891" y="1746"/>
                  </a:lnTo>
                  <a:lnTo>
                    <a:pt x="4816" y="1572"/>
                  </a:lnTo>
                  <a:lnTo>
                    <a:pt x="4741" y="1397"/>
                  </a:lnTo>
                  <a:lnTo>
                    <a:pt x="4641" y="1223"/>
                  </a:lnTo>
                  <a:lnTo>
                    <a:pt x="4541" y="1048"/>
                  </a:lnTo>
                  <a:lnTo>
                    <a:pt x="4467" y="998"/>
                  </a:lnTo>
                  <a:lnTo>
                    <a:pt x="4367" y="948"/>
                  </a:lnTo>
                  <a:lnTo>
                    <a:pt x="4267" y="948"/>
                  </a:lnTo>
                  <a:lnTo>
                    <a:pt x="4192" y="998"/>
                  </a:lnTo>
                  <a:lnTo>
                    <a:pt x="4117" y="1073"/>
                  </a:lnTo>
                  <a:lnTo>
                    <a:pt x="4067" y="1173"/>
                  </a:lnTo>
                  <a:lnTo>
                    <a:pt x="4092" y="1248"/>
                  </a:lnTo>
                  <a:lnTo>
                    <a:pt x="4117" y="1347"/>
                  </a:lnTo>
                  <a:lnTo>
                    <a:pt x="4292" y="1622"/>
                  </a:lnTo>
                  <a:lnTo>
                    <a:pt x="4392" y="1896"/>
                  </a:lnTo>
                  <a:lnTo>
                    <a:pt x="4467" y="2196"/>
                  </a:lnTo>
                  <a:lnTo>
                    <a:pt x="4491" y="2495"/>
                  </a:lnTo>
                  <a:lnTo>
                    <a:pt x="4491" y="2719"/>
                  </a:lnTo>
                  <a:lnTo>
                    <a:pt x="4442" y="2894"/>
                  </a:lnTo>
                  <a:lnTo>
                    <a:pt x="4392" y="3094"/>
                  </a:lnTo>
                  <a:lnTo>
                    <a:pt x="4342" y="3268"/>
                  </a:lnTo>
                  <a:lnTo>
                    <a:pt x="4242" y="3443"/>
                  </a:lnTo>
                  <a:lnTo>
                    <a:pt x="4142" y="3618"/>
                  </a:lnTo>
                  <a:lnTo>
                    <a:pt x="4042" y="3767"/>
                  </a:lnTo>
                  <a:lnTo>
                    <a:pt x="3918" y="3917"/>
                  </a:lnTo>
                  <a:lnTo>
                    <a:pt x="3768" y="4042"/>
                  </a:lnTo>
                  <a:lnTo>
                    <a:pt x="3618" y="4166"/>
                  </a:lnTo>
                  <a:lnTo>
                    <a:pt x="3444" y="4266"/>
                  </a:lnTo>
                  <a:lnTo>
                    <a:pt x="3269" y="4341"/>
                  </a:lnTo>
                  <a:lnTo>
                    <a:pt x="3094" y="4416"/>
                  </a:lnTo>
                  <a:lnTo>
                    <a:pt x="2895" y="4466"/>
                  </a:lnTo>
                  <a:lnTo>
                    <a:pt x="2695" y="4491"/>
                  </a:lnTo>
                  <a:lnTo>
                    <a:pt x="2296" y="4491"/>
                  </a:lnTo>
                  <a:lnTo>
                    <a:pt x="2096" y="4466"/>
                  </a:lnTo>
                  <a:lnTo>
                    <a:pt x="1922" y="4416"/>
                  </a:lnTo>
                  <a:lnTo>
                    <a:pt x="1722" y="4341"/>
                  </a:lnTo>
                  <a:lnTo>
                    <a:pt x="1548" y="4266"/>
                  </a:lnTo>
                  <a:lnTo>
                    <a:pt x="1398" y="4166"/>
                  </a:lnTo>
                  <a:lnTo>
                    <a:pt x="1248" y="4042"/>
                  </a:lnTo>
                  <a:lnTo>
                    <a:pt x="1099" y="3917"/>
                  </a:lnTo>
                  <a:lnTo>
                    <a:pt x="974" y="3767"/>
                  </a:lnTo>
                  <a:lnTo>
                    <a:pt x="849" y="3618"/>
                  </a:lnTo>
                  <a:lnTo>
                    <a:pt x="749" y="3443"/>
                  </a:lnTo>
                  <a:lnTo>
                    <a:pt x="674" y="3268"/>
                  </a:lnTo>
                  <a:lnTo>
                    <a:pt x="600" y="3094"/>
                  </a:lnTo>
                  <a:lnTo>
                    <a:pt x="550" y="2894"/>
                  </a:lnTo>
                  <a:lnTo>
                    <a:pt x="525" y="2719"/>
                  </a:lnTo>
                  <a:lnTo>
                    <a:pt x="500" y="2495"/>
                  </a:lnTo>
                  <a:lnTo>
                    <a:pt x="525" y="2295"/>
                  </a:lnTo>
                  <a:lnTo>
                    <a:pt x="550" y="2096"/>
                  </a:lnTo>
                  <a:lnTo>
                    <a:pt x="600" y="1921"/>
                  </a:lnTo>
                  <a:lnTo>
                    <a:pt x="674" y="1722"/>
                  </a:lnTo>
                  <a:lnTo>
                    <a:pt x="749" y="1547"/>
                  </a:lnTo>
                  <a:lnTo>
                    <a:pt x="849" y="1397"/>
                  </a:lnTo>
                  <a:lnTo>
                    <a:pt x="974" y="1248"/>
                  </a:lnTo>
                  <a:lnTo>
                    <a:pt x="1099" y="1098"/>
                  </a:lnTo>
                  <a:lnTo>
                    <a:pt x="1248" y="973"/>
                  </a:lnTo>
                  <a:lnTo>
                    <a:pt x="1398" y="848"/>
                  </a:lnTo>
                  <a:lnTo>
                    <a:pt x="1548" y="749"/>
                  </a:lnTo>
                  <a:lnTo>
                    <a:pt x="1722" y="674"/>
                  </a:lnTo>
                  <a:lnTo>
                    <a:pt x="1922" y="599"/>
                  </a:lnTo>
                  <a:lnTo>
                    <a:pt x="2096" y="549"/>
                  </a:lnTo>
                  <a:lnTo>
                    <a:pt x="2296" y="524"/>
                  </a:lnTo>
                  <a:lnTo>
                    <a:pt x="2745" y="524"/>
                  </a:lnTo>
                  <a:lnTo>
                    <a:pt x="2970" y="574"/>
                  </a:lnTo>
                  <a:lnTo>
                    <a:pt x="3169" y="624"/>
                  </a:lnTo>
                  <a:lnTo>
                    <a:pt x="3394" y="724"/>
                  </a:lnTo>
                  <a:lnTo>
                    <a:pt x="3494" y="749"/>
                  </a:lnTo>
                  <a:lnTo>
                    <a:pt x="3593" y="749"/>
                  </a:lnTo>
                  <a:lnTo>
                    <a:pt x="3668" y="699"/>
                  </a:lnTo>
                  <a:lnTo>
                    <a:pt x="3743" y="599"/>
                  </a:lnTo>
                  <a:lnTo>
                    <a:pt x="3768" y="524"/>
                  </a:lnTo>
                  <a:lnTo>
                    <a:pt x="3743" y="424"/>
                  </a:lnTo>
                  <a:lnTo>
                    <a:pt x="3693" y="324"/>
                  </a:lnTo>
                  <a:lnTo>
                    <a:pt x="3618" y="275"/>
                  </a:lnTo>
                  <a:lnTo>
                    <a:pt x="3344" y="150"/>
                  </a:lnTo>
                  <a:lnTo>
                    <a:pt x="3069" y="75"/>
                  </a:lnTo>
                  <a:lnTo>
                    <a:pt x="2795" y="25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3"/>
            <p:cNvSpPr/>
            <p:nvPr/>
          </p:nvSpPr>
          <p:spPr>
            <a:xfrm>
              <a:off x="389675" y="1532450"/>
              <a:ext cx="79225" cy="81725"/>
            </a:xfrm>
            <a:custGeom>
              <a:avLst/>
              <a:gdLst/>
              <a:ahLst/>
              <a:cxnLst/>
              <a:rect l="l" t="t" r="r" b="b"/>
              <a:pathLst>
                <a:path w="3169" h="3269" extrusionOk="0">
                  <a:moveTo>
                    <a:pt x="1622" y="0"/>
                  </a:moveTo>
                  <a:lnTo>
                    <a:pt x="1447" y="25"/>
                  </a:lnTo>
                  <a:lnTo>
                    <a:pt x="1298" y="50"/>
                  </a:lnTo>
                  <a:lnTo>
                    <a:pt x="1148" y="75"/>
                  </a:lnTo>
                  <a:lnTo>
                    <a:pt x="998" y="150"/>
                  </a:lnTo>
                  <a:lnTo>
                    <a:pt x="848" y="200"/>
                  </a:lnTo>
                  <a:lnTo>
                    <a:pt x="724" y="300"/>
                  </a:lnTo>
                  <a:lnTo>
                    <a:pt x="474" y="499"/>
                  </a:lnTo>
                  <a:lnTo>
                    <a:pt x="275" y="724"/>
                  </a:lnTo>
                  <a:lnTo>
                    <a:pt x="200" y="874"/>
                  </a:lnTo>
                  <a:lnTo>
                    <a:pt x="125" y="998"/>
                  </a:lnTo>
                  <a:lnTo>
                    <a:pt x="75" y="1148"/>
                  </a:lnTo>
                  <a:lnTo>
                    <a:pt x="25" y="1323"/>
                  </a:lnTo>
                  <a:lnTo>
                    <a:pt x="0" y="1472"/>
                  </a:lnTo>
                  <a:lnTo>
                    <a:pt x="0" y="1647"/>
                  </a:lnTo>
                  <a:lnTo>
                    <a:pt x="0" y="1797"/>
                  </a:lnTo>
                  <a:lnTo>
                    <a:pt x="25" y="1971"/>
                  </a:lnTo>
                  <a:lnTo>
                    <a:pt x="75" y="2121"/>
                  </a:lnTo>
                  <a:lnTo>
                    <a:pt x="125" y="2271"/>
                  </a:lnTo>
                  <a:lnTo>
                    <a:pt x="200" y="2420"/>
                  </a:lnTo>
                  <a:lnTo>
                    <a:pt x="275" y="2545"/>
                  </a:lnTo>
                  <a:lnTo>
                    <a:pt x="474" y="2794"/>
                  </a:lnTo>
                  <a:lnTo>
                    <a:pt x="724" y="2994"/>
                  </a:lnTo>
                  <a:lnTo>
                    <a:pt x="848" y="3069"/>
                  </a:lnTo>
                  <a:lnTo>
                    <a:pt x="998" y="3144"/>
                  </a:lnTo>
                  <a:lnTo>
                    <a:pt x="1148" y="3194"/>
                  </a:lnTo>
                  <a:lnTo>
                    <a:pt x="1298" y="3244"/>
                  </a:lnTo>
                  <a:lnTo>
                    <a:pt x="1447" y="3268"/>
                  </a:lnTo>
                  <a:lnTo>
                    <a:pt x="1622" y="3268"/>
                  </a:lnTo>
                  <a:lnTo>
                    <a:pt x="1846" y="3244"/>
                  </a:lnTo>
                  <a:lnTo>
                    <a:pt x="2071" y="3219"/>
                  </a:lnTo>
                  <a:lnTo>
                    <a:pt x="2295" y="3119"/>
                  </a:lnTo>
                  <a:lnTo>
                    <a:pt x="2495" y="3019"/>
                  </a:lnTo>
                  <a:lnTo>
                    <a:pt x="2670" y="2894"/>
                  </a:lnTo>
                  <a:lnTo>
                    <a:pt x="2819" y="2745"/>
                  </a:lnTo>
                  <a:lnTo>
                    <a:pt x="2969" y="2570"/>
                  </a:lnTo>
                  <a:lnTo>
                    <a:pt x="3094" y="2370"/>
                  </a:lnTo>
                  <a:lnTo>
                    <a:pt x="3119" y="2271"/>
                  </a:lnTo>
                  <a:lnTo>
                    <a:pt x="3094" y="2171"/>
                  </a:lnTo>
                  <a:lnTo>
                    <a:pt x="3044" y="2096"/>
                  </a:lnTo>
                  <a:lnTo>
                    <a:pt x="2969" y="2021"/>
                  </a:lnTo>
                  <a:lnTo>
                    <a:pt x="2869" y="1996"/>
                  </a:lnTo>
                  <a:lnTo>
                    <a:pt x="2769" y="2021"/>
                  </a:lnTo>
                  <a:lnTo>
                    <a:pt x="2695" y="2071"/>
                  </a:lnTo>
                  <a:lnTo>
                    <a:pt x="2620" y="2146"/>
                  </a:lnTo>
                  <a:lnTo>
                    <a:pt x="2545" y="2271"/>
                  </a:lnTo>
                  <a:lnTo>
                    <a:pt x="2445" y="2395"/>
                  </a:lnTo>
                  <a:lnTo>
                    <a:pt x="2345" y="2495"/>
                  </a:lnTo>
                  <a:lnTo>
                    <a:pt x="2221" y="2595"/>
                  </a:lnTo>
                  <a:lnTo>
                    <a:pt x="2071" y="2670"/>
                  </a:lnTo>
                  <a:lnTo>
                    <a:pt x="1946" y="2720"/>
                  </a:lnTo>
                  <a:lnTo>
                    <a:pt x="1772" y="2745"/>
                  </a:lnTo>
                  <a:lnTo>
                    <a:pt x="1622" y="2770"/>
                  </a:lnTo>
                  <a:lnTo>
                    <a:pt x="1397" y="2745"/>
                  </a:lnTo>
                  <a:lnTo>
                    <a:pt x="1198" y="2670"/>
                  </a:lnTo>
                  <a:lnTo>
                    <a:pt x="998" y="2570"/>
                  </a:lnTo>
                  <a:lnTo>
                    <a:pt x="824" y="2445"/>
                  </a:lnTo>
                  <a:lnTo>
                    <a:pt x="699" y="2271"/>
                  </a:lnTo>
                  <a:lnTo>
                    <a:pt x="599" y="2071"/>
                  </a:lnTo>
                  <a:lnTo>
                    <a:pt x="524" y="1871"/>
                  </a:lnTo>
                  <a:lnTo>
                    <a:pt x="499" y="1647"/>
                  </a:lnTo>
                  <a:lnTo>
                    <a:pt x="524" y="1422"/>
                  </a:lnTo>
                  <a:lnTo>
                    <a:pt x="599" y="1198"/>
                  </a:lnTo>
                  <a:lnTo>
                    <a:pt x="699" y="1023"/>
                  </a:lnTo>
                  <a:lnTo>
                    <a:pt x="824" y="849"/>
                  </a:lnTo>
                  <a:lnTo>
                    <a:pt x="998" y="724"/>
                  </a:lnTo>
                  <a:lnTo>
                    <a:pt x="1198" y="599"/>
                  </a:lnTo>
                  <a:lnTo>
                    <a:pt x="1397" y="549"/>
                  </a:lnTo>
                  <a:lnTo>
                    <a:pt x="1622" y="524"/>
                  </a:lnTo>
                  <a:lnTo>
                    <a:pt x="1797" y="524"/>
                  </a:lnTo>
                  <a:lnTo>
                    <a:pt x="1971" y="574"/>
                  </a:lnTo>
                  <a:lnTo>
                    <a:pt x="2121" y="649"/>
                  </a:lnTo>
                  <a:lnTo>
                    <a:pt x="2271" y="724"/>
                  </a:lnTo>
                  <a:lnTo>
                    <a:pt x="2395" y="824"/>
                  </a:lnTo>
                  <a:lnTo>
                    <a:pt x="2520" y="948"/>
                  </a:lnTo>
                  <a:lnTo>
                    <a:pt x="2595" y="1098"/>
                  </a:lnTo>
                  <a:lnTo>
                    <a:pt x="2670" y="1248"/>
                  </a:lnTo>
                  <a:lnTo>
                    <a:pt x="2720" y="1348"/>
                  </a:lnTo>
                  <a:lnTo>
                    <a:pt x="2819" y="1397"/>
                  </a:lnTo>
                  <a:lnTo>
                    <a:pt x="2894" y="1422"/>
                  </a:lnTo>
                  <a:lnTo>
                    <a:pt x="2994" y="1397"/>
                  </a:lnTo>
                  <a:lnTo>
                    <a:pt x="3094" y="1348"/>
                  </a:lnTo>
                  <a:lnTo>
                    <a:pt x="3144" y="1273"/>
                  </a:lnTo>
                  <a:lnTo>
                    <a:pt x="3169" y="1173"/>
                  </a:lnTo>
                  <a:lnTo>
                    <a:pt x="3144" y="1073"/>
                  </a:lnTo>
                  <a:lnTo>
                    <a:pt x="3044" y="849"/>
                  </a:lnTo>
                  <a:lnTo>
                    <a:pt x="2919" y="649"/>
                  </a:lnTo>
                  <a:lnTo>
                    <a:pt x="2745" y="449"/>
                  </a:lnTo>
                  <a:lnTo>
                    <a:pt x="2545" y="300"/>
                  </a:lnTo>
                  <a:lnTo>
                    <a:pt x="2345" y="175"/>
                  </a:lnTo>
                  <a:lnTo>
                    <a:pt x="2121" y="100"/>
                  </a:lnTo>
                  <a:lnTo>
                    <a:pt x="1871" y="25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3"/>
            <p:cNvSpPr/>
            <p:nvPr/>
          </p:nvSpPr>
          <p:spPr>
            <a:xfrm>
              <a:off x="505675" y="1442000"/>
              <a:ext cx="61775" cy="61775"/>
            </a:xfrm>
            <a:custGeom>
              <a:avLst/>
              <a:gdLst/>
              <a:ahLst/>
              <a:cxnLst/>
              <a:rect l="l" t="t" r="r" b="b"/>
              <a:pathLst>
                <a:path w="2471" h="2471" extrusionOk="0">
                  <a:moveTo>
                    <a:pt x="1373" y="525"/>
                  </a:moveTo>
                  <a:lnTo>
                    <a:pt x="1522" y="575"/>
                  </a:lnTo>
                  <a:lnTo>
                    <a:pt x="1647" y="650"/>
                  </a:lnTo>
                  <a:lnTo>
                    <a:pt x="1747" y="724"/>
                  </a:lnTo>
                  <a:lnTo>
                    <a:pt x="1822" y="849"/>
                  </a:lnTo>
                  <a:lnTo>
                    <a:pt x="1897" y="949"/>
                  </a:lnTo>
                  <a:lnTo>
                    <a:pt x="1946" y="1099"/>
                  </a:lnTo>
                  <a:lnTo>
                    <a:pt x="1946" y="1248"/>
                  </a:lnTo>
                  <a:lnTo>
                    <a:pt x="1946" y="1373"/>
                  </a:lnTo>
                  <a:lnTo>
                    <a:pt x="1897" y="1523"/>
                  </a:lnTo>
                  <a:lnTo>
                    <a:pt x="1822" y="1647"/>
                  </a:lnTo>
                  <a:lnTo>
                    <a:pt x="1747" y="1747"/>
                  </a:lnTo>
                  <a:lnTo>
                    <a:pt x="1647" y="1822"/>
                  </a:lnTo>
                  <a:lnTo>
                    <a:pt x="1522" y="1897"/>
                  </a:lnTo>
                  <a:lnTo>
                    <a:pt x="1373" y="1947"/>
                  </a:lnTo>
                  <a:lnTo>
                    <a:pt x="1098" y="1947"/>
                  </a:lnTo>
                  <a:lnTo>
                    <a:pt x="949" y="1897"/>
                  </a:lnTo>
                  <a:lnTo>
                    <a:pt x="824" y="1822"/>
                  </a:lnTo>
                  <a:lnTo>
                    <a:pt x="724" y="1747"/>
                  </a:lnTo>
                  <a:lnTo>
                    <a:pt x="649" y="1647"/>
                  </a:lnTo>
                  <a:lnTo>
                    <a:pt x="574" y="1523"/>
                  </a:lnTo>
                  <a:lnTo>
                    <a:pt x="524" y="1373"/>
                  </a:lnTo>
                  <a:lnTo>
                    <a:pt x="524" y="1248"/>
                  </a:lnTo>
                  <a:lnTo>
                    <a:pt x="524" y="1099"/>
                  </a:lnTo>
                  <a:lnTo>
                    <a:pt x="574" y="949"/>
                  </a:lnTo>
                  <a:lnTo>
                    <a:pt x="649" y="849"/>
                  </a:lnTo>
                  <a:lnTo>
                    <a:pt x="724" y="724"/>
                  </a:lnTo>
                  <a:lnTo>
                    <a:pt x="824" y="650"/>
                  </a:lnTo>
                  <a:lnTo>
                    <a:pt x="949" y="575"/>
                  </a:lnTo>
                  <a:lnTo>
                    <a:pt x="1098" y="525"/>
                  </a:lnTo>
                  <a:close/>
                  <a:moveTo>
                    <a:pt x="1223" y="1"/>
                  </a:moveTo>
                  <a:lnTo>
                    <a:pt x="998" y="26"/>
                  </a:lnTo>
                  <a:lnTo>
                    <a:pt x="749" y="101"/>
                  </a:lnTo>
                  <a:lnTo>
                    <a:pt x="549" y="225"/>
                  </a:lnTo>
                  <a:lnTo>
                    <a:pt x="375" y="375"/>
                  </a:lnTo>
                  <a:lnTo>
                    <a:pt x="225" y="550"/>
                  </a:lnTo>
                  <a:lnTo>
                    <a:pt x="100" y="774"/>
                  </a:lnTo>
                  <a:lnTo>
                    <a:pt x="25" y="999"/>
                  </a:lnTo>
                  <a:lnTo>
                    <a:pt x="1" y="1248"/>
                  </a:lnTo>
                  <a:lnTo>
                    <a:pt x="25" y="1498"/>
                  </a:lnTo>
                  <a:lnTo>
                    <a:pt x="100" y="1722"/>
                  </a:lnTo>
                  <a:lnTo>
                    <a:pt x="225" y="1922"/>
                  </a:lnTo>
                  <a:lnTo>
                    <a:pt x="375" y="2097"/>
                  </a:lnTo>
                  <a:lnTo>
                    <a:pt x="549" y="2246"/>
                  </a:lnTo>
                  <a:lnTo>
                    <a:pt x="749" y="2371"/>
                  </a:lnTo>
                  <a:lnTo>
                    <a:pt x="998" y="2446"/>
                  </a:lnTo>
                  <a:lnTo>
                    <a:pt x="1223" y="2471"/>
                  </a:lnTo>
                  <a:lnTo>
                    <a:pt x="1472" y="2446"/>
                  </a:lnTo>
                  <a:lnTo>
                    <a:pt x="1722" y="2371"/>
                  </a:lnTo>
                  <a:lnTo>
                    <a:pt x="1921" y="2246"/>
                  </a:lnTo>
                  <a:lnTo>
                    <a:pt x="2096" y="2097"/>
                  </a:lnTo>
                  <a:lnTo>
                    <a:pt x="2246" y="1922"/>
                  </a:lnTo>
                  <a:lnTo>
                    <a:pt x="2371" y="1722"/>
                  </a:lnTo>
                  <a:lnTo>
                    <a:pt x="2445" y="1498"/>
                  </a:lnTo>
                  <a:lnTo>
                    <a:pt x="2470" y="1248"/>
                  </a:lnTo>
                  <a:lnTo>
                    <a:pt x="2445" y="999"/>
                  </a:lnTo>
                  <a:lnTo>
                    <a:pt x="2371" y="774"/>
                  </a:lnTo>
                  <a:lnTo>
                    <a:pt x="2246" y="550"/>
                  </a:lnTo>
                  <a:lnTo>
                    <a:pt x="2096" y="375"/>
                  </a:lnTo>
                  <a:lnTo>
                    <a:pt x="1921" y="225"/>
                  </a:lnTo>
                  <a:lnTo>
                    <a:pt x="1722" y="101"/>
                  </a:lnTo>
                  <a:lnTo>
                    <a:pt x="1472" y="26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3"/>
            <p:cNvSpPr/>
            <p:nvPr/>
          </p:nvSpPr>
          <p:spPr>
            <a:xfrm>
              <a:off x="505675" y="1402725"/>
              <a:ext cx="31200" cy="12500"/>
            </a:xfrm>
            <a:custGeom>
              <a:avLst/>
              <a:gdLst/>
              <a:ahLst/>
              <a:cxnLst/>
              <a:rect l="l" t="t" r="r" b="b"/>
              <a:pathLst>
                <a:path w="1248" h="500" extrusionOk="0">
                  <a:moveTo>
                    <a:pt x="250" y="0"/>
                  </a:moveTo>
                  <a:lnTo>
                    <a:pt x="175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1" y="250"/>
                  </a:lnTo>
                  <a:lnTo>
                    <a:pt x="25" y="350"/>
                  </a:lnTo>
                  <a:lnTo>
                    <a:pt x="75" y="424"/>
                  </a:lnTo>
                  <a:lnTo>
                    <a:pt x="175" y="499"/>
                  </a:lnTo>
                  <a:lnTo>
                    <a:pt x="1073" y="499"/>
                  </a:lnTo>
                  <a:lnTo>
                    <a:pt x="1173" y="424"/>
                  </a:lnTo>
                  <a:lnTo>
                    <a:pt x="1223" y="350"/>
                  </a:lnTo>
                  <a:lnTo>
                    <a:pt x="1248" y="250"/>
                  </a:lnTo>
                  <a:lnTo>
                    <a:pt x="1223" y="150"/>
                  </a:lnTo>
                  <a:lnTo>
                    <a:pt x="1173" y="75"/>
                  </a:lnTo>
                  <a:lnTo>
                    <a:pt x="1073" y="25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3"/>
            <p:cNvSpPr/>
            <p:nvPr/>
          </p:nvSpPr>
          <p:spPr>
            <a:xfrm>
              <a:off x="346625" y="1532450"/>
              <a:ext cx="27475" cy="13125"/>
            </a:xfrm>
            <a:custGeom>
              <a:avLst/>
              <a:gdLst/>
              <a:ahLst/>
              <a:cxnLst/>
              <a:rect l="l" t="t" r="r" b="b"/>
              <a:pathLst>
                <a:path w="1099" h="525" extrusionOk="0">
                  <a:moveTo>
                    <a:pt x="250" y="0"/>
                  </a:moveTo>
                  <a:lnTo>
                    <a:pt x="151" y="25"/>
                  </a:lnTo>
                  <a:lnTo>
                    <a:pt x="76" y="75"/>
                  </a:lnTo>
                  <a:lnTo>
                    <a:pt x="26" y="175"/>
                  </a:lnTo>
                  <a:lnTo>
                    <a:pt x="1" y="275"/>
                  </a:lnTo>
                  <a:lnTo>
                    <a:pt x="26" y="375"/>
                  </a:lnTo>
                  <a:lnTo>
                    <a:pt x="76" y="449"/>
                  </a:lnTo>
                  <a:lnTo>
                    <a:pt x="151" y="499"/>
                  </a:lnTo>
                  <a:lnTo>
                    <a:pt x="250" y="524"/>
                  </a:lnTo>
                  <a:lnTo>
                    <a:pt x="849" y="524"/>
                  </a:lnTo>
                  <a:lnTo>
                    <a:pt x="949" y="499"/>
                  </a:lnTo>
                  <a:lnTo>
                    <a:pt x="1024" y="449"/>
                  </a:lnTo>
                  <a:lnTo>
                    <a:pt x="1074" y="375"/>
                  </a:lnTo>
                  <a:lnTo>
                    <a:pt x="1099" y="275"/>
                  </a:lnTo>
                  <a:lnTo>
                    <a:pt x="1074" y="175"/>
                  </a:lnTo>
                  <a:lnTo>
                    <a:pt x="1024" y="75"/>
                  </a:lnTo>
                  <a:lnTo>
                    <a:pt x="949" y="25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3"/>
            <p:cNvSpPr/>
            <p:nvPr/>
          </p:nvSpPr>
          <p:spPr>
            <a:xfrm>
              <a:off x="483850" y="1520600"/>
              <a:ext cx="24350" cy="13125"/>
            </a:xfrm>
            <a:custGeom>
              <a:avLst/>
              <a:gdLst/>
              <a:ahLst/>
              <a:cxnLst/>
              <a:rect l="l" t="t" r="r" b="b"/>
              <a:pathLst>
                <a:path w="974" h="5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75"/>
                  </a:lnTo>
                  <a:lnTo>
                    <a:pt x="0" y="275"/>
                  </a:lnTo>
                  <a:lnTo>
                    <a:pt x="25" y="375"/>
                  </a:lnTo>
                  <a:lnTo>
                    <a:pt x="75" y="449"/>
                  </a:lnTo>
                  <a:lnTo>
                    <a:pt x="150" y="499"/>
                  </a:lnTo>
                  <a:lnTo>
                    <a:pt x="250" y="524"/>
                  </a:lnTo>
                  <a:lnTo>
                    <a:pt x="724" y="524"/>
                  </a:lnTo>
                  <a:lnTo>
                    <a:pt x="824" y="499"/>
                  </a:lnTo>
                  <a:lnTo>
                    <a:pt x="898" y="449"/>
                  </a:lnTo>
                  <a:lnTo>
                    <a:pt x="973" y="375"/>
                  </a:lnTo>
                  <a:lnTo>
                    <a:pt x="973" y="275"/>
                  </a:lnTo>
                  <a:lnTo>
                    <a:pt x="973" y="175"/>
                  </a:lnTo>
                  <a:lnTo>
                    <a:pt x="898" y="75"/>
                  </a:lnTo>
                  <a:lnTo>
                    <a:pt x="824" y="25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3"/>
            <p:cNvSpPr/>
            <p:nvPr/>
          </p:nvSpPr>
          <p:spPr>
            <a:xfrm>
              <a:off x="516900" y="1572975"/>
              <a:ext cx="26850" cy="13125"/>
            </a:xfrm>
            <a:custGeom>
              <a:avLst/>
              <a:gdLst/>
              <a:ahLst/>
              <a:cxnLst/>
              <a:rect l="l" t="t" r="r" b="b"/>
              <a:pathLst>
                <a:path w="1074" h="525" extrusionOk="0">
                  <a:moveTo>
                    <a:pt x="250" y="1"/>
                  </a:moveTo>
                  <a:lnTo>
                    <a:pt x="150" y="26"/>
                  </a:lnTo>
                  <a:lnTo>
                    <a:pt x="75" y="76"/>
                  </a:lnTo>
                  <a:lnTo>
                    <a:pt x="26" y="176"/>
                  </a:lnTo>
                  <a:lnTo>
                    <a:pt x="1" y="250"/>
                  </a:lnTo>
                  <a:lnTo>
                    <a:pt x="26" y="350"/>
                  </a:lnTo>
                  <a:lnTo>
                    <a:pt x="75" y="450"/>
                  </a:lnTo>
                  <a:lnTo>
                    <a:pt x="150" y="500"/>
                  </a:lnTo>
                  <a:lnTo>
                    <a:pt x="250" y="525"/>
                  </a:lnTo>
                  <a:lnTo>
                    <a:pt x="824" y="525"/>
                  </a:lnTo>
                  <a:lnTo>
                    <a:pt x="924" y="500"/>
                  </a:lnTo>
                  <a:lnTo>
                    <a:pt x="998" y="450"/>
                  </a:lnTo>
                  <a:lnTo>
                    <a:pt x="1048" y="350"/>
                  </a:lnTo>
                  <a:lnTo>
                    <a:pt x="1073" y="250"/>
                  </a:lnTo>
                  <a:lnTo>
                    <a:pt x="1048" y="176"/>
                  </a:lnTo>
                  <a:lnTo>
                    <a:pt x="998" y="76"/>
                  </a:lnTo>
                  <a:lnTo>
                    <a:pt x="924" y="26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3"/>
            <p:cNvSpPr/>
            <p:nvPr/>
          </p:nvSpPr>
          <p:spPr>
            <a:xfrm>
              <a:off x="238725" y="1274875"/>
              <a:ext cx="432250" cy="434100"/>
            </a:xfrm>
            <a:custGeom>
              <a:avLst/>
              <a:gdLst/>
              <a:ahLst/>
              <a:cxnLst/>
              <a:rect l="l" t="t" r="r" b="b"/>
              <a:pathLst>
                <a:path w="17290" h="17364" extrusionOk="0">
                  <a:moveTo>
                    <a:pt x="8259" y="0"/>
                  </a:moveTo>
                  <a:lnTo>
                    <a:pt x="8084" y="25"/>
                  </a:lnTo>
                  <a:lnTo>
                    <a:pt x="7934" y="75"/>
                  </a:lnTo>
                  <a:lnTo>
                    <a:pt x="7785" y="150"/>
                  </a:lnTo>
                  <a:lnTo>
                    <a:pt x="7660" y="249"/>
                  </a:lnTo>
                  <a:lnTo>
                    <a:pt x="7560" y="374"/>
                  </a:lnTo>
                  <a:lnTo>
                    <a:pt x="7485" y="524"/>
                  </a:lnTo>
                  <a:lnTo>
                    <a:pt x="7435" y="674"/>
                  </a:lnTo>
                  <a:lnTo>
                    <a:pt x="7410" y="848"/>
                  </a:lnTo>
                  <a:lnTo>
                    <a:pt x="7410" y="973"/>
                  </a:lnTo>
                  <a:lnTo>
                    <a:pt x="7460" y="1098"/>
                  </a:lnTo>
                  <a:lnTo>
                    <a:pt x="7510" y="1222"/>
                  </a:lnTo>
                  <a:lnTo>
                    <a:pt x="7560" y="1322"/>
                  </a:lnTo>
                  <a:lnTo>
                    <a:pt x="7635" y="1422"/>
                  </a:lnTo>
                  <a:lnTo>
                    <a:pt x="7735" y="1522"/>
                  </a:lnTo>
                  <a:lnTo>
                    <a:pt x="7835" y="1572"/>
                  </a:lnTo>
                  <a:lnTo>
                    <a:pt x="7959" y="1622"/>
                  </a:lnTo>
                  <a:lnTo>
                    <a:pt x="7884" y="2320"/>
                  </a:lnTo>
                  <a:lnTo>
                    <a:pt x="7385" y="2395"/>
                  </a:lnTo>
                  <a:lnTo>
                    <a:pt x="6911" y="2495"/>
                  </a:lnTo>
                  <a:lnTo>
                    <a:pt x="6462" y="2644"/>
                  </a:lnTo>
                  <a:lnTo>
                    <a:pt x="6013" y="2819"/>
                  </a:lnTo>
                  <a:lnTo>
                    <a:pt x="5589" y="2046"/>
                  </a:lnTo>
                  <a:lnTo>
                    <a:pt x="5514" y="1971"/>
                  </a:lnTo>
                  <a:lnTo>
                    <a:pt x="5440" y="1921"/>
                  </a:lnTo>
                  <a:lnTo>
                    <a:pt x="5340" y="1921"/>
                  </a:lnTo>
                  <a:lnTo>
                    <a:pt x="5240" y="1946"/>
                  </a:lnTo>
                  <a:lnTo>
                    <a:pt x="5165" y="2021"/>
                  </a:lnTo>
                  <a:lnTo>
                    <a:pt x="5115" y="2096"/>
                  </a:lnTo>
                  <a:lnTo>
                    <a:pt x="5115" y="2195"/>
                  </a:lnTo>
                  <a:lnTo>
                    <a:pt x="5140" y="2295"/>
                  </a:lnTo>
                  <a:lnTo>
                    <a:pt x="5539" y="3044"/>
                  </a:lnTo>
                  <a:lnTo>
                    <a:pt x="5265" y="3218"/>
                  </a:lnTo>
                  <a:lnTo>
                    <a:pt x="4990" y="3393"/>
                  </a:lnTo>
                  <a:lnTo>
                    <a:pt x="4716" y="3592"/>
                  </a:lnTo>
                  <a:lnTo>
                    <a:pt x="4442" y="3792"/>
                  </a:lnTo>
                  <a:lnTo>
                    <a:pt x="3868" y="3418"/>
                  </a:lnTo>
                  <a:lnTo>
                    <a:pt x="3893" y="3293"/>
                  </a:lnTo>
                  <a:lnTo>
                    <a:pt x="3918" y="3168"/>
                  </a:lnTo>
                  <a:lnTo>
                    <a:pt x="3918" y="3044"/>
                  </a:lnTo>
                  <a:lnTo>
                    <a:pt x="3893" y="2919"/>
                  </a:lnTo>
                  <a:lnTo>
                    <a:pt x="3868" y="2794"/>
                  </a:lnTo>
                  <a:lnTo>
                    <a:pt x="3793" y="2669"/>
                  </a:lnTo>
                  <a:lnTo>
                    <a:pt x="3718" y="2570"/>
                  </a:lnTo>
                  <a:lnTo>
                    <a:pt x="3643" y="2470"/>
                  </a:lnTo>
                  <a:lnTo>
                    <a:pt x="3494" y="2370"/>
                  </a:lnTo>
                  <a:lnTo>
                    <a:pt x="3344" y="2295"/>
                  </a:lnTo>
                  <a:lnTo>
                    <a:pt x="3194" y="2270"/>
                  </a:lnTo>
                  <a:lnTo>
                    <a:pt x="3020" y="2270"/>
                  </a:lnTo>
                  <a:lnTo>
                    <a:pt x="2870" y="2295"/>
                  </a:lnTo>
                  <a:lnTo>
                    <a:pt x="2695" y="2345"/>
                  </a:lnTo>
                  <a:lnTo>
                    <a:pt x="2571" y="2420"/>
                  </a:lnTo>
                  <a:lnTo>
                    <a:pt x="2446" y="2545"/>
                  </a:lnTo>
                  <a:lnTo>
                    <a:pt x="1847" y="3218"/>
                  </a:lnTo>
                  <a:lnTo>
                    <a:pt x="1747" y="3343"/>
                  </a:lnTo>
                  <a:lnTo>
                    <a:pt x="1697" y="3518"/>
                  </a:lnTo>
                  <a:lnTo>
                    <a:pt x="1647" y="3667"/>
                  </a:lnTo>
                  <a:lnTo>
                    <a:pt x="1647" y="3842"/>
                  </a:lnTo>
                  <a:lnTo>
                    <a:pt x="1672" y="4017"/>
                  </a:lnTo>
                  <a:lnTo>
                    <a:pt x="1722" y="4166"/>
                  </a:lnTo>
                  <a:lnTo>
                    <a:pt x="1822" y="4291"/>
                  </a:lnTo>
                  <a:lnTo>
                    <a:pt x="1922" y="4416"/>
                  </a:lnTo>
                  <a:lnTo>
                    <a:pt x="2047" y="4491"/>
                  </a:lnTo>
                  <a:lnTo>
                    <a:pt x="2146" y="4565"/>
                  </a:lnTo>
                  <a:lnTo>
                    <a:pt x="2271" y="4590"/>
                  </a:lnTo>
                  <a:lnTo>
                    <a:pt x="2396" y="4615"/>
                  </a:lnTo>
                  <a:lnTo>
                    <a:pt x="2645" y="4615"/>
                  </a:lnTo>
                  <a:lnTo>
                    <a:pt x="2770" y="4565"/>
                  </a:lnTo>
                  <a:lnTo>
                    <a:pt x="2870" y="4516"/>
                  </a:lnTo>
                  <a:lnTo>
                    <a:pt x="3344" y="5039"/>
                  </a:lnTo>
                  <a:lnTo>
                    <a:pt x="3119" y="5339"/>
                  </a:lnTo>
                  <a:lnTo>
                    <a:pt x="2945" y="5663"/>
                  </a:lnTo>
                  <a:lnTo>
                    <a:pt x="2770" y="6012"/>
                  </a:lnTo>
                  <a:lnTo>
                    <a:pt x="2620" y="6337"/>
                  </a:lnTo>
                  <a:lnTo>
                    <a:pt x="1922" y="6262"/>
                  </a:lnTo>
                  <a:lnTo>
                    <a:pt x="1897" y="6137"/>
                  </a:lnTo>
                  <a:lnTo>
                    <a:pt x="1872" y="6037"/>
                  </a:lnTo>
                  <a:lnTo>
                    <a:pt x="1797" y="5913"/>
                  </a:lnTo>
                  <a:lnTo>
                    <a:pt x="1722" y="5813"/>
                  </a:lnTo>
                  <a:lnTo>
                    <a:pt x="1647" y="5738"/>
                  </a:lnTo>
                  <a:lnTo>
                    <a:pt x="1548" y="5663"/>
                  </a:lnTo>
                  <a:lnTo>
                    <a:pt x="1423" y="5588"/>
                  </a:lnTo>
                  <a:lnTo>
                    <a:pt x="1298" y="5563"/>
                  </a:lnTo>
                  <a:lnTo>
                    <a:pt x="1124" y="5538"/>
                  </a:lnTo>
                  <a:lnTo>
                    <a:pt x="974" y="5538"/>
                  </a:lnTo>
                  <a:lnTo>
                    <a:pt x="824" y="5588"/>
                  </a:lnTo>
                  <a:lnTo>
                    <a:pt x="675" y="5638"/>
                  </a:lnTo>
                  <a:lnTo>
                    <a:pt x="525" y="5763"/>
                  </a:lnTo>
                  <a:lnTo>
                    <a:pt x="400" y="5888"/>
                  </a:lnTo>
                  <a:lnTo>
                    <a:pt x="325" y="6037"/>
                  </a:lnTo>
                  <a:lnTo>
                    <a:pt x="275" y="6187"/>
                  </a:lnTo>
                  <a:lnTo>
                    <a:pt x="26" y="7185"/>
                  </a:lnTo>
                  <a:lnTo>
                    <a:pt x="1" y="7360"/>
                  </a:lnTo>
                  <a:lnTo>
                    <a:pt x="26" y="7509"/>
                  </a:lnTo>
                  <a:lnTo>
                    <a:pt x="76" y="7659"/>
                  </a:lnTo>
                  <a:lnTo>
                    <a:pt x="151" y="7809"/>
                  </a:lnTo>
                  <a:lnTo>
                    <a:pt x="275" y="7908"/>
                  </a:lnTo>
                  <a:lnTo>
                    <a:pt x="400" y="8008"/>
                  </a:lnTo>
                  <a:lnTo>
                    <a:pt x="550" y="8058"/>
                  </a:lnTo>
                  <a:lnTo>
                    <a:pt x="724" y="8083"/>
                  </a:lnTo>
                  <a:lnTo>
                    <a:pt x="974" y="8083"/>
                  </a:lnTo>
                  <a:lnTo>
                    <a:pt x="1099" y="8058"/>
                  </a:lnTo>
                  <a:lnTo>
                    <a:pt x="1223" y="8033"/>
                  </a:lnTo>
                  <a:lnTo>
                    <a:pt x="1323" y="7958"/>
                  </a:lnTo>
                  <a:lnTo>
                    <a:pt x="1423" y="7908"/>
                  </a:lnTo>
                  <a:lnTo>
                    <a:pt x="1523" y="7809"/>
                  </a:lnTo>
                  <a:lnTo>
                    <a:pt x="1598" y="7709"/>
                  </a:lnTo>
                  <a:lnTo>
                    <a:pt x="2221" y="7958"/>
                  </a:lnTo>
                  <a:lnTo>
                    <a:pt x="2196" y="8332"/>
                  </a:lnTo>
                  <a:lnTo>
                    <a:pt x="2196" y="8707"/>
                  </a:lnTo>
                  <a:lnTo>
                    <a:pt x="2196" y="9081"/>
                  </a:lnTo>
                  <a:lnTo>
                    <a:pt x="1473" y="9181"/>
                  </a:lnTo>
                  <a:lnTo>
                    <a:pt x="1373" y="9231"/>
                  </a:lnTo>
                  <a:lnTo>
                    <a:pt x="1298" y="9281"/>
                  </a:lnTo>
                  <a:lnTo>
                    <a:pt x="1273" y="9380"/>
                  </a:lnTo>
                  <a:lnTo>
                    <a:pt x="1248" y="9480"/>
                  </a:lnTo>
                  <a:lnTo>
                    <a:pt x="1298" y="9555"/>
                  </a:lnTo>
                  <a:lnTo>
                    <a:pt x="1348" y="9630"/>
                  </a:lnTo>
                  <a:lnTo>
                    <a:pt x="1423" y="9680"/>
                  </a:lnTo>
                  <a:lnTo>
                    <a:pt x="1523" y="9705"/>
                  </a:lnTo>
                  <a:lnTo>
                    <a:pt x="1548" y="9680"/>
                  </a:lnTo>
                  <a:lnTo>
                    <a:pt x="2246" y="9605"/>
                  </a:lnTo>
                  <a:lnTo>
                    <a:pt x="2296" y="9904"/>
                  </a:lnTo>
                  <a:lnTo>
                    <a:pt x="2371" y="10204"/>
                  </a:lnTo>
                  <a:lnTo>
                    <a:pt x="2446" y="10528"/>
                  </a:lnTo>
                  <a:lnTo>
                    <a:pt x="2546" y="10802"/>
                  </a:lnTo>
                  <a:lnTo>
                    <a:pt x="2146" y="11027"/>
                  </a:lnTo>
                  <a:lnTo>
                    <a:pt x="2072" y="11102"/>
                  </a:lnTo>
                  <a:lnTo>
                    <a:pt x="2022" y="11177"/>
                  </a:lnTo>
                  <a:lnTo>
                    <a:pt x="1997" y="11276"/>
                  </a:lnTo>
                  <a:lnTo>
                    <a:pt x="2022" y="11376"/>
                  </a:lnTo>
                  <a:lnTo>
                    <a:pt x="2072" y="11426"/>
                  </a:lnTo>
                  <a:lnTo>
                    <a:pt x="2121" y="11476"/>
                  </a:lnTo>
                  <a:lnTo>
                    <a:pt x="2196" y="11501"/>
                  </a:lnTo>
                  <a:lnTo>
                    <a:pt x="2321" y="11501"/>
                  </a:lnTo>
                  <a:lnTo>
                    <a:pt x="2371" y="11476"/>
                  </a:lnTo>
                  <a:lnTo>
                    <a:pt x="2720" y="11301"/>
                  </a:lnTo>
                  <a:lnTo>
                    <a:pt x="2970" y="11800"/>
                  </a:lnTo>
                  <a:lnTo>
                    <a:pt x="3269" y="12274"/>
                  </a:lnTo>
                  <a:lnTo>
                    <a:pt x="2895" y="12823"/>
                  </a:lnTo>
                  <a:lnTo>
                    <a:pt x="2745" y="12698"/>
                  </a:lnTo>
                  <a:lnTo>
                    <a:pt x="2546" y="12623"/>
                  </a:lnTo>
                  <a:lnTo>
                    <a:pt x="2371" y="12574"/>
                  </a:lnTo>
                  <a:lnTo>
                    <a:pt x="1972" y="12574"/>
                  </a:lnTo>
                  <a:lnTo>
                    <a:pt x="1797" y="12648"/>
                  </a:lnTo>
                  <a:lnTo>
                    <a:pt x="1598" y="12723"/>
                  </a:lnTo>
                  <a:lnTo>
                    <a:pt x="1448" y="12848"/>
                  </a:lnTo>
                  <a:lnTo>
                    <a:pt x="1298" y="13023"/>
                  </a:lnTo>
                  <a:lnTo>
                    <a:pt x="1198" y="13197"/>
                  </a:lnTo>
                  <a:lnTo>
                    <a:pt x="1124" y="13397"/>
                  </a:lnTo>
                  <a:lnTo>
                    <a:pt x="1099" y="13621"/>
                  </a:lnTo>
                  <a:lnTo>
                    <a:pt x="1099" y="13821"/>
                  </a:lnTo>
                  <a:lnTo>
                    <a:pt x="1149" y="14021"/>
                  </a:lnTo>
                  <a:lnTo>
                    <a:pt x="1248" y="14220"/>
                  </a:lnTo>
                  <a:lnTo>
                    <a:pt x="1373" y="14395"/>
                  </a:lnTo>
                  <a:lnTo>
                    <a:pt x="2271" y="15343"/>
                  </a:lnTo>
                  <a:lnTo>
                    <a:pt x="2421" y="15492"/>
                  </a:lnTo>
                  <a:lnTo>
                    <a:pt x="2620" y="15592"/>
                  </a:lnTo>
                  <a:lnTo>
                    <a:pt x="2820" y="15667"/>
                  </a:lnTo>
                  <a:lnTo>
                    <a:pt x="3020" y="15692"/>
                  </a:lnTo>
                  <a:lnTo>
                    <a:pt x="3244" y="15692"/>
                  </a:lnTo>
                  <a:lnTo>
                    <a:pt x="3444" y="15642"/>
                  </a:lnTo>
                  <a:lnTo>
                    <a:pt x="3643" y="15542"/>
                  </a:lnTo>
                  <a:lnTo>
                    <a:pt x="3818" y="15418"/>
                  </a:lnTo>
                  <a:lnTo>
                    <a:pt x="3943" y="15243"/>
                  </a:lnTo>
                  <a:lnTo>
                    <a:pt x="4067" y="15068"/>
                  </a:lnTo>
                  <a:lnTo>
                    <a:pt x="4142" y="14869"/>
                  </a:lnTo>
                  <a:lnTo>
                    <a:pt x="4167" y="14644"/>
                  </a:lnTo>
                  <a:lnTo>
                    <a:pt x="4142" y="14470"/>
                  </a:lnTo>
                  <a:lnTo>
                    <a:pt x="4117" y="14295"/>
                  </a:lnTo>
                  <a:lnTo>
                    <a:pt x="4042" y="14120"/>
                  </a:lnTo>
                  <a:lnTo>
                    <a:pt x="3943" y="13971"/>
                  </a:lnTo>
                  <a:lnTo>
                    <a:pt x="4492" y="13646"/>
                  </a:lnTo>
                  <a:lnTo>
                    <a:pt x="4816" y="13896"/>
                  </a:lnTo>
                  <a:lnTo>
                    <a:pt x="5165" y="14120"/>
                  </a:lnTo>
                  <a:lnTo>
                    <a:pt x="5514" y="14345"/>
                  </a:lnTo>
                  <a:lnTo>
                    <a:pt x="5864" y="14519"/>
                  </a:lnTo>
                  <a:lnTo>
                    <a:pt x="5614" y="15143"/>
                  </a:lnTo>
                  <a:lnTo>
                    <a:pt x="5589" y="15243"/>
                  </a:lnTo>
                  <a:lnTo>
                    <a:pt x="5614" y="15343"/>
                  </a:lnTo>
                  <a:lnTo>
                    <a:pt x="5664" y="15418"/>
                  </a:lnTo>
                  <a:lnTo>
                    <a:pt x="5739" y="15468"/>
                  </a:lnTo>
                  <a:lnTo>
                    <a:pt x="5839" y="15492"/>
                  </a:lnTo>
                  <a:lnTo>
                    <a:pt x="5914" y="15492"/>
                  </a:lnTo>
                  <a:lnTo>
                    <a:pt x="5988" y="15468"/>
                  </a:lnTo>
                  <a:lnTo>
                    <a:pt x="6038" y="15418"/>
                  </a:lnTo>
                  <a:lnTo>
                    <a:pt x="6088" y="15343"/>
                  </a:lnTo>
                  <a:lnTo>
                    <a:pt x="6338" y="14719"/>
                  </a:lnTo>
                  <a:lnTo>
                    <a:pt x="6862" y="14894"/>
                  </a:lnTo>
                  <a:lnTo>
                    <a:pt x="7410" y="15018"/>
                  </a:lnTo>
                  <a:lnTo>
                    <a:pt x="7410" y="15243"/>
                  </a:lnTo>
                  <a:lnTo>
                    <a:pt x="7435" y="15343"/>
                  </a:lnTo>
                  <a:lnTo>
                    <a:pt x="7485" y="15418"/>
                  </a:lnTo>
                  <a:lnTo>
                    <a:pt x="7560" y="15468"/>
                  </a:lnTo>
                  <a:lnTo>
                    <a:pt x="7660" y="15492"/>
                  </a:lnTo>
                  <a:lnTo>
                    <a:pt x="7760" y="15468"/>
                  </a:lnTo>
                  <a:lnTo>
                    <a:pt x="7835" y="15418"/>
                  </a:lnTo>
                  <a:lnTo>
                    <a:pt x="7884" y="15343"/>
                  </a:lnTo>
                  <a:lnTo>
                    <a:pt x="7909" y="15243"/>
                  </a:lnTo>
                  <a:lnTo>
                    <a:pt x="7909" y="15093"/>
                  </a:lnTo>
                  <a:lnTo>
                    <a:pt x="8259" y="15118"/>
                  </a:lnTo>
                  <a:lnTo>
                    <a:pt x="8608" y="15143"/>
                  </a:lnTo>
                  <a:lnTo>
                    <a:pt x="9057" y="15118"/>
                  </a:lnTo>
                  <a:lnTo>
                    <a:pt x="9281" y="15792"/>
                  </a:lnTo>
                  <a:lnTo>
                    <a:pt x="9182" y="15867"/>
                  </a:lnTo>
                  <a:lnTo>
                    <a:pt x="9107" y="15942"/>
                  </a:lnTo>
                  <a:lnTo>
                    <a:pt x="9032" y="16041"/>
                  </a:lnTo>
                  <a:lnTo>
                    <a:pt x="8982" y="16166"/>
                  </a:lnTo>
                  <a:lnTo>
                    <a:pt x="8932" y="16266"/>
                  </a:lnTo>
                  <a:lnTo>
                    <a:pt x="8907" y="16391"/>
                  </a:lnTo>
                  <a:lnTo>
                    <a:pt x="8907" y="16515"/>
                  </a:lnTo>
                  <a:lnTo>
                    <a:pt x="8907" y="16665"/>
                  </a:lnTo>
                  <a:lnTo>
                    <a:pt x="8932" y="16815"/>
                  </a:lnTo>
                  <a:lnTo>
                    <a:pt x="8982" y="16964"/>
                  </a:lnTo>
                  <a:lnTo>
                    <a:pt x="9082" y="17089"/>
                  </a:lnTo>
                  <a:lnTo>
                    <a:pt x="9182" y="17214"/>
                  </a:lnTo>
                  <a:lnTo>
                    <a:pt x="9281" y="17289"/>
                  </a:lnTo>
                  <a:lnTo>
                    <a:pt x="9381" y="17339"/>
                  </a:lnTo>
                  <a:lnTo>
                    <a:pt x="9506" y="17364"/>
                  </a:lnTo>
                  <a:lnTo>
                    <a:pt x="9631" y="17364"/>
                  </a:lnTo>
                  <a:lnTo>
                    <a:pt x="9805" y="17339"/>
                  </a:lnTo>
                  <a:lnTo>
                    <a:pt x="10778" y="17139"/>
                  </a:lnTo>
                  <a:lnTo>
                    <a:pt x="10953" y="17089"/>
                  </a:lnTo>
                  <a:lnTo>
                    <a:pt x="11103" y="17014"/>
                  </a:lnTo>
                  <a:lnTo>
                    <a:pt x="11227" y="16890"/>
                  </a:lnTo>
                  <a:lnTo>
                    <a:pt x="11327" y="16765"/>
                  </a:lnTo>
                  <a:lnTo>
                    <a:pt x="11402" y="16615"/>
                  </a:lnTo>
                  <a:lnTo>
                    <a:pt x="11452" y="16440"/>
                  </a:lnTo>
                  <a:lnTo>
                    <a:pt x="11477" y="16291"/>
                  </a:lnTo>
                  <a:lnTo>
                    <a:pt x="11452" y="16116"/>
                  </a:lnTo>
                  <a:lnTo>
                    <a:pt x="11402" y="15991"/>
                  </a:lnTo>
                  <a:lnTo>
                    <a:pt x="11352" y="15892"/>
                  </a:lnTo>
                  <a:lnTo>
                    <a:pt x="11277" y="15767"/>
                  </a:lnTo>
                  <a:lnTo>
                    <a:pt x="11202" y="15692"/>
                  </a:lnTo>
                  <a:lnTo>
                    <a:pt x="11103" y="15617"/>
                  </a:lnTo>
                  <a:lnTo>
                    <a:pt x="10978" y="15542"/>
                  </a:lnTo>
                  <a:lnTo>
                    <a:pt x="10878" y="15492"/>
                  </a:lnTo>
                  <a:lnTo>
                    <a:pt x="10753" y="15468"/>
                  </a:lnTo>
                  <a:lnTo>
                    <a:pt x="10679" y="14794"/>
                  </a:lnTo>
                  <a:lnTo>
                    <a:pt x="11003" y="14669"/>
                  </a:lnTo>
                  <a:lnTo>
                    <a:pt x="11327" y="14544"/>
                  </a:lnTo>
                  <a:lnTo>
                    <a:pt x="11627" y="14395"/>
                  </a:lnTo>
                  <a:lnTo>
                    <a:pt x="11926" y="14220"/>
                  </a:lnTo>
                  <a:lnTo>
                    <a:pt x="12275" y="14694"/>
                  </a:lnTo>
                  <a:lnTo>
                    <a:pt x="12350" y="14769"/>
                  </a:lnTo>
                  <a:lnTo>
                    <a:pt x="12475" y="14794"/>
                  </a:lnTo>
                  <a:lnTo>
                    <a:pt x="12550" y="14794"/>
                  </a:lnTo>
                  <a:lnTo>
                    <a:pt x="12624" y="14744"/>
                  </a:lnTo>
                  <a:lnTo>
                    <a:pt x="12699" y="14669"/>
                  </a:lnTo>
                  <a:lnTo>
                    <a:pt x="12724" y="14594"/>
                  </a:lnTo>
                  <a:lnTo>
                    <a:pt x="12724" y="14495"/>
                  </a:lnTo>
                  <a:lnTo>
                    <a:pt x="12674" y="14395"/>
                  </a:lnTo>
                  <a:lnTo>
                    <a:pt x="12350" y="13946"/>
                  </a:lnTo>
                  <a:lnTo>
                    <a:pt x="12774" y="13621"/>
                  </a:lnTo>
                  <a:lnTo>
                    <a:pt x="13173" y="13247"/>
                  </a:lnTo>
                  <a:lnTo>
                    <a:pt x="13672" y="13547"/>
                  </a:lnTo>
                  <a:lnTo>
                    <a:pt x="13647" y="13696"/>
                  </a:lnTo>
                  <a:lnTo>
                    <a:pt x="13622" y="13821"/>
                  </a:lnTo>
                  <a:lnTo>
                    <a:pt x="13622" y="13971"/>
                  </a:lnTo>
                  <a:lnTo>
                    <a:pt x="13647" y="14095"/>
                  </a:lnTo>
                  <a:lnTo>
                    <a:pt x="13697" y="14245"/>
                  </a:lnTo>
                  <a:lnTo>
                    <a:pt x="13772" y="14370"/>
                  </a:lnTo>
                  <a:lnTo>
                    <a:pt x="13847" y="14470"/>
                  </a:lnTo>
                  <a:lnTo>
                    <a:pt x="13947" y="14569"/>
                  </a:lnTo>
                  <a:lnTo>
                    <a:pt x="14071" y="14644"/>
                  </a:lnTo>
                  <a:lnTo>
                    <a:pt x="14221" y="14719"/>
                  </a:lnTo>
                  <a:lnTo>
                    <a:pt x="14396" y="14744"/>
                  </a:lnTo>
                  <a:lnTo>
                    <a:pt x="14545" y="14744"/>
                  </a:lnTo>
                  <a:lnTo>
                    <a:pt x="14720" y="14719"/>
                  </a:lnTo>
                  <a:lnTo>
                    <a:pt x="14870" y="14644"/>
                  </a:lnTo>
                  <a:lnTo>
                    <a:pt x="14994" y="14569"/>
                  </a:lnTo>
                  <a:lnTo>
                    <a:pt x="15119" y="14445"/>
                  </a:lnTo>
                  <a:lnTo>
                    <a:pt x="15743" y="13671"/>
                  </a:lnTo>
                  <a:lnTo>
                    <a:pt x="15843" y="13522"/>
                  </a:lnTo>
                  <a:lnTo>
                    <a:pt x="15893" y="13372"/>
                  </a:lnTo>
                  <a:lnTo>
                    <a:pt x="15918" y="13222"/>
                  </a:lnTo>
                  <a:lnTo>
                    <a:pt x="15918" y="13048"/>
                  </a:lnTo>
                  <a:lnTo>
                    <a:pt x="15868" y="12898"/>
                  </a:lnTo>
                  <a:lnTo>
                    <a:pt x="15793" y="12748"/>
                  </a:lnTo>
                  <a:lnTo>
                    <a:pt x="15693" y="12648"/>
                  </a:lnTo>
                  <a:lnTo>
                    <a:pt x="15568" y="12549"/>
                  </a:lnTo>
                  <a:lnTo>
                    <a:pt x="15444" y="12474"/>
                  </a:lnTo>
                  <a:lnTo>
                    <a:pt x="15319" y="12424"/>
                  </a:lnTo>
                  <a:lnTo>
                    <a:pt x="15194" y="12374"/>
                  </a:lnTo>
                  <a:lnTo>
                    <a:pt x="14895" y="12374"/>
                  </a:lnTo>
                  <a:lnTo>
                    <a:pt x="14770" y="12399"/>
                  </a:lnTo>
                  <a:lnTo>
                    <a:pt x="14620" y="12449"/>
                  </a:lnTo>
                  <a:lnTo>
                    <a:pt x="14496" y="12499"/>
                  </a:lnTo>
                  <a:lnTo>
                    <a:pt x="14096" y="12100"/>
                  </a:lnTo>
                  <a:lnTo>
                    <a:pt x="14296" y="11725"/>
                  </a:lnTo>
                  <a:lnTo>
                    <a:pt x="14471" y="11376"/>
                  </a:lnTo>
                  <a:lnTo>
                    <a:pt x="14620" y="11002"/>
                  </a:lnTo>
                  <a:lnTo>
                    <a:pt x="14770" y="10603"/>
                  </a:lnTo>
                  <a:lnTo>
                    <a:pt x="15468" y="10628"/>
                  </a:lnTo>
                  <a:lnTo>
                    <a:pt x="15493" y="10752"/>
                  </a:lnTo>
                  <a:lnTo>
                    <a:pt x="15568" y="10877"/>
                  </a:lnTo>
                  <a:lnTo>
                    <a:pt x="15618" y="10977"/>
                  </a:lnTo>
                  <a:lnTo>
                    <a:pt x="15718" y="11077"/>
                  </a:lnTo>
                  <a:lnTo>
                    <a:pt x="15818" y="11152"/>
                  </a:lnTo>
                  <a:lnTo>
                    <a:pt x="15918" y="11226"/>
                  </a:lnTo>
                  <a:lnTo>
                    <a:pt x="16042" y="11276"/>
                  </a:lnTo>
                  <a:lnTo>
                    <a:pt x="16167" y="11301"/>
                  </a:lnTo>
                  <a:lnTo>
                    <a:pt x="16342" y="11326"/>
                  </a:lnTo>
                  <a:lnTo>
                    <a:pt x="16491" y="11301"/>
                  </a:lnTo>
                  <a:lnTo>
                    <a:pt x="16641" y="11251"/>
                  </a:lnTo>
                  <a:lnTo>
                    <a:pt x="16791" y="11152"/>
                  </a:lnTo>
                  <a:lnTo>
                    <a:pt x="16915" y="11052"/>
                  </a:lnTo>
                  <a:lnTo>
                    <a:pt x="17015" y="10902"/>
                  </a:lnTo>
                  <a:lnTo>
                    <a:pt x="17090" y="10777"/>
                  </a:lnTo>
                  <a:lnTo>
                    <a:pt x="17140" y="10603"/>
                  </a:lnTo>
                  <a:lnTo>
                    <a:pt x="17290" y="9630"/>
                  </a:lnTo>
                  <a:lnTo>
                    <a:pt x="17290" y="9455"/>
                  </a:lnTo>
                  <a:lnTo>
                    <a:pt x="17265" y="9281"/>
                  </a:lnTo>
                  <a:lnTo>
                    <a:pt x="17215" y="9131"/>
                  </a:lnTo>
                  <a:lnTo>
                    <a:pt x="17115" y="9006"/>
                  </a:lnTo>
                  <a:lnTo>
                    <a:pt x="17015" y="8906"/>
                  </a:lnTo>
                  <a:lnTo>
                    <a:pt x="16866" y="8806"/>
                  </a:lnTo>
                  <a:lnTo>
                    <a:pt x="16716" y="8757"/>
                  </a:lnTo>
                  <a:lnTo>
                    <a:pt x="16541" y="8732"/>
                  </a:lnTo>
                  <a:lnTo>
                    <a:pt x="16416" y="8732"/>
                  </a:lnTo>
                  <a:lnTo>
                    <a:pt x="16292" y="8757"/>
                  </a:lnTo>
                  <a:lnTo>
                    <a:pt x="16167" y="8782"/>
                  </a:lnTo>
                  <a:lnTo>
                    <a:pt x="16067" y="8831"/>
                  </a:lnTo>
                  <a:lnTo>
                    <a:pt x="15942" y="8881"/>
                  </a:lnTo>
                  <a:lnTo>
                    <a:pt x="15868" y="8981"/>
                  </a:lnTo>
                  <a:lnTo>
                    <a:pt x="15768" y="9056"/>
                  </a:lnTo>
                  <a:lnTo>
                    <a:pt x="15693" y="9156"/>
                  </a:lnTo>
                  <a:lnTo>
                    <a:pt x="15044" y="8981"/>
                  </a:lnTo>
                  <a:lnTo>
                    <a:pt x="15044" y="8707"/>
                  </a:lnTo>
                  <a:lnTo>
                    <a:pt x="15044" y="8283"/>
                  </a:lnTo>
                  <a:lnTo>
                    <a:pt x="14994" y="7883"/>
                  </a:lnTo>
                  <a:lnTo>
                    <a:pt x="14945" y="7484"/>
                  </a:lnTo>
                  <a:lnTo>
                    <a:pt x="14845" y="7085"/>
                  </a:lnTo>
                  <a:lnTo>
                    <a:pt x="15493" y="6786"/>
                  </a:lnTo>
                  <a:lnTo>
                    <a:pt x="15568" y="6736"/>
                  </a:lnTo>
                  <a:lnTo>
                    <a:pt x="15618" y="6636"/>
                  </a:lnTo>
                  <a:lnTo>
                    <a:pt x="15618" y="6536"/>
                  </a:lnTo>
                  <a:lnTo>
                    <a:pt x="15593" y="6461"/>
                  </a:lnTo>
                  <a:lnTo>
                    <a:pt x="15543" y="6362"/>
                  </a:lnTo>
                  <a:lnTo>
                    <a:pt x="15468" y="6312"/>
                  </a:lnTo>
                  <a:lnTo>
                    <a:pt x="15369" y="6312"/>
                  </a:lnTo>
                  <a:lnTo>
                    <a:pt x="15269" y="6337"/>
                  </a:lnTo>
                  <a:lnTo>
                    <a:pt x="14695" y="6586"/>
                  </a:lnTo>
                  <a:lnTo>
                    <a:pt x="14545" y="6187"/>
                  </a:lnTo>
                  <a:lnTo>
                    <a:pt x="14346" y="5788"/>
                  </a:lnTo>
                  <a:lnTo>
                    <a:pt x="14146" y="5389"/>
                  </a:lnTo>
                  <a:lnTo>
                    <a:pt x="13897" y="5014"/>
                  </a:lnTo>
                  <a:lnTo>
                    <a:pt x="14321" y="4491"/>
                  </a:lnTo>
                  <a:lnTo>
                    <a:pt x="14421" y="4540"/>
                  </a:lnTo>
                  <a:lnTo>
                    <a:pt x="14545" y="4590"/>
                  </a:lnTo>
                  <a:lnTo>
                    <a:pt x="14670" y="4615"/>
                  </a:lnTo>
                  <a:lnTo>
                    <a:pt x="14970" y="4615"/>
                  </a:lnTo>
                  <a:lnTo>
                    <a:pt x="15169" y="4565"/>
                  </a:lnTo>
                  <a:lnTo>
                    <a:pt x="15344" y="4466"/>
                  </a:lnTo>
                  <a:lnTo>
                    <a:pt x="15493" y="4366"/>
                  </a:lnTo>
                  <a:lnTo>
                    <a:pt x="15618" y="4216"/>
                  </a:lnTo>
                  <a:lnTo>
                    <a:pt x="15693" y="4042"/>
                  </a:lnTo>
                  <a:lnTo>
                    <a:pt x="15768" y="3867"/>
                  </a:lnTo>
                  <a:lnTo>
                    <a:pt x="15793" y="3667"/>
                  </a:lnTo>
                  <a:lnTo>
                    <a:pt x="15768" y="3493"/>
                  </a:lnTo>
                  <a:lnTo>
                    <a:pt x="15718" y="3318"/>
                  </a:lnTo>
                  <a:lnTo>
                    <a:pt x="15643" y="3143"/>
                  </a:lnTo>
                  <a:lnTo>
                    <a:pt x="15543" y="2994"/>
                  </a:lnTo>
                  <a:lnTo>
                    <a:pt x="15444" y="2919"/>
                  </a:lnTo>
                  <a:lnTo>
                    <a:pt x="15344" y="2894"/>
                  </a:lnTo>
                  <a:lnTo>
                    <a:pt x="15269" y="2919"/>
                  </a:lnTo>
                  <a:lnTo>
                    <a:pt x="15169" y="2969"/>
                  </a:lnTo>
                  <a:lnTo>
                    <a:pt x="15119" y="3044"/>
                  </a:lnTo>
                  <a:lnTo>
                    <a:pt x="15094" y="3143"/>
                  </a:lnTo>
                  <a:lnTo>
                    <a:pt x="15094" y="3243"/>
                  </a:lnTo>
                  <a:lnTo>
                    <a:pt x="15169" y="3318"/>
                  </a:lnTo>
                  <a:lnTo>
                    <a:pt x="15219" y="3393"/>
                  </a:lnTo>
                  <a:lnTo>
                    <a:pt x="15244" y="3493"/>
                  </a:lnTo>
                  <a:lnTo>
                    <a:pt x="15269" y="3568"/>
                  </a:lnTo>
                  <a:lnTo>
                    <a:pt x="15269" y="3667"/>
                  </a:lnTo>
                  <a:lnTo>
                    <a:pt x="15269" y="3742"/>
                  </a:lnTo>
                  <a:lnTo>
                    <a:pt x="15244" y="3842"/>
                  </a:lnTo>
                  <a:lnTo>
                    <a:pt x="15194" y="3917"/>
                  </a:lnTo>
                  <a:lnTo>
                    <a:pt x="15144" y="3992"/>
                  </a:lnTo>
                  <a:lnTo>
                    <a:pt x="15069" y="4042"/>
                  </a:lnTo>
                  <a:lnTo>
                    <a:pt x="14970" y="4091"/>
                  </a:lnTo>
                  <a:lnTo>
                    <a:pt x="14895" y="4116"/>
                  </a:lnTo>
                  <a:lnTo>
                    <a:pt x="14795" y="4116"/>
                  </a:lnTo>
                  <a:lnTo>
                    <a:pt x="14720" y="4091"/>
                  </a:lnTo>
                  <a:lnTo>
                    <a:pt x="14620" y="4066"/>
                  </a:lnTo>
                  <a:lnTo>
                    <a:pt x="14545" y="4017"/>
                  </a:lnTo>
                  <a:lnTo>
                    <a:pt x="14471" y="3967"/>
                  </a:lnTo>
                  <a:lnTo>
                    <a:pt x="14371" y="3892"/>
                  </a:lnTo>
                  <a:lnTo>
                    <a:pt x="14271" y="3892"/>
                  </a:lnTo>
                  <a:lnTo>
                    <a:pt x="14171" y="3917"/>
                  </a:lnTo>
                  <a:lnTo>
                    <a:pt x="14096" y="3967"/>
                  </a:lnTo>
                  <a:lnTo>
                    <a:pt x="13498" y="4715"/>
                  </a:lnTo>
                  <a:lnTo>
                    <a:pt x="13423" y="4840"/>
                  </a:lnTo>
                  <a:lnTo>
                    <a:pt x="13373" y="4990"/>
                  </a:lnTo>
                  <a:lnTo>
                    <a:pt x="13398" y="5164"/>
                  </a:lnTo>
                  <a:lnTo>
                    <a:pt x="13473" y="5289"/>
                  </a:lnTo>
                  <a:lnTo>
                    <a:pt x="13722" y="5688"/>
                  </a:lnTo>
                  <a:lnTo>
                    <a:pt x="13922" y="6087"/>
                  </a:lnTo>
                  <a:lnTo>
                    <a:pt x="14121" y="6486"/>
                  </a:lnTo>
                  <a:lnTo>
                    <a:pt x="14271" y="6910"/>
                  </a:lnTo>
                  <a:lnTo>
                    <a:pt x="14396" y="7360"/>
                  </a:lnTo>
                  <a:lnTo>
                    <a:pt x="14471" y="7784"/>
                  </a:lnTo>
                  <a:lnTo>
                    <a:pt x="14520" y="8258"/>
                  </a:lnTo>
                  <a:lnTo>
                    <a:pt x="14545" y="8707"/>
                  </a:lnTo>
                  <a:lnTo>
                    <a:pt x="14545" y="8956"/>
                  </a:lnTo>
                  <a:lnTo>
                    <a:pt x="14570" y="9131"/>
                  </a:lnTo>
                  <a:lnTo>
                    <a:pt x="14620" y="9281"/>
                  </a:lnTo>
                  <a:lnTo>
                    <a:pt x="14745" y="9380"/>
                  </a:lnTo>
                  <a:lnTo>
                    <a:pt x="14895" y="9455"/>
                  </a:lnTo>
                  <a:lnTo>
                    <a:pt x="15793" y="9730"/>
                  </a:lnTo>
                  <a:lnTo>
                    <a:pt x="15893" y="9730"/>
                  </a:lnTo>
                  <a:lnTo>
                    <a:pt x="15992" y="9705"/>
                  </a:lnTo>
                  <a:lnTo>
                    <a:pt x="16067" y="9630"/>
                  </a:lnTo>
                  <a:lnTo>
                    <a:pt x="16117" y="9530"/>
                  </a:lnTo>
                  <a:lnTo>
                    <a:pt x="16167" y="9405"/>
                  </a:lnTo>
                  <a:lnTo>
                    <a:pt x="16242" y="9305"/>
                  </a:lnTo>
                  <a:lnTo>
                    <a:pt x="16367" y="9256"/>
                  </a:lnTo>
                  <a:lnTo>
                    <a:pt x="16541" y="9256"/>
                  </a:lnTo>
                  <a:lnTo>
                    <a:pt x="16641" y="9281"/>
                  </a:lnTo>
                  <a:lnTo>
                    <a:pt x="16741" y="9330"/>
                  </a:lnTo>
                  <a:lnTo>
                    <a:pt x="16791" y="9430"/>
                  </a:lnTo>
                  <a:lnTo>
                    <a:pt x="16791" y="9555"/>
                  </a:lnTo>
                  <a:lnTo>
                    <a:pt x="16616" y="10528"/>
                  </a:lnTo>
                  <a:lnTo>
                    <a:pt x="16591" y="10653"/>
                  </a:lnTo>
                  <a:lnTo>
                    <a:pt x="16491" y="10752"/>
                  </a:lnTo>
                  <a:lnTo>
                    <a:pt x="16367" y="10802"/>
                  </a:lnTo>
                  <a:lnTo>
                    <a:pt x="16242" y="10802"/>
                  </a:lnTo>
                  <a:lnTo>
                    <a:pt x="16117" y="10752"/>
                  </a:lnTo>
                  <a:lnTo>
                    <a:pt x="16017" y="10678"/>
                  </a:lnTo>
                  <a:lnTo>
                    <a:pt x="15967" y="10553"/>
                  </a:lnTo>
                  <a:lnTo>
                    <a:pt x="15967" y="10428"/>
                  </a:lnTo>
                  <a:lnTo>
                    <a:pt x="15967" y="10328"/>
                  </a:lnTo>
                  <a:lnTo>
                    <a:pt x="15918" y="10229"/>
                  </a:lnTo>
                  <a:lnTo>
                    <a:pt x="15818" y="10154"/>
                  </a:lnTo>
                  <a:lnTo>
                    <a:pt x="15718" y="10129"/>
                  </a:lnTo>
                  <a:lnTo>
                    <a:pt x="14770" y="10104"/>
                  </a:lnTo>
                  <a:lnTo>
                    <a:pt x="14595" y="10129"/>
                  </a:lnTo>
                  <a:lnTo>
                    <a:pt x="14471" y="10204"/>
                  </a:lnTo>
                  <a:lnTo>
                    <a:pt x="14346" y="10303"/>
                  </a:lnTo>
                  <a:lnTo>
                    <a:pt x="14271" y="10453"/>
                  </a:lnTo>
                  <a:lnTo>
                    <a:pt x="14146" y="10802"/>
                  </a:lnTo>
                  <a:lnTo>
                    <a:pt x="14022" y="11152"/>
                  </a:lnTo>
                  <a:lnTo>
                    <a:pt x="13847" y="11501"/>
                  </a:lnTo>
                  <a:lnTo>
                    <a:pt x="13647" y="11825"/>
                  </a:lnTo>
                  <a:lnTo>
                    <a:pt x="13597" y="11975"/>
                  </a:lnTo>
                  <a:lnTo>
                    <a:pt x="13572" y="12149"/>
                  </a:lnTo>
                  <a:lnTo>
                    <a:pt x="13622" y="12299"/>
                  </a:lnTo>
                  <a:lnTo>
                    <a:pt x="13722" y="12449"/>
                  </a:lnTo>
                  <a:lnTo>
                    <a:pt x="14246" y="12973"/>
                  </a:lnTo>
                  <a:lnTo>
                    <a:pt x="14346" y="13048"/>
                  </a:lnTo>
                  <a:lnTo>
                    <a:pt x="14471" y="13073"/>
                  </a:lnTo>
                  <a:lnTo>
                    <a:pt x="14595" y="13048"/>
                  </a:lnTo>
                  <a:lnTo>
                    <a:pt x="14695" y="12973"/>
                  </a:lnTo>
                  <a:lnTo>
                    <a:pt x="14820" y="12898"/>
                  </a:lnTo>
                  <a:lnTo>
                    <a:pt x="14970" y="12873"/>
                  </a:lnTo>
                  <a:lnTo>
                    <a:pt x="15119" y="12898"/>
                  </a:lnTo>
                  <a:lnTo>
                    <a:pt x="15194" y="12923"/>
                  </a:lnTo>
                  <a:lnTo>
                    <a:pt x="15244" y="12948"/>
                  </a:lnTo>
                  <a:lnTo>
                    <a:pt x="15294" y="12973"/>
                  </a:lnTo>
                  <a:lnTo>
                    <a:pt x="15369" y="13048"/>
                  </a:lnTo>
                  <a:lnTo>
                    <a:pt x="15419" y="13147"/>
                  </a:lnTo>
                  <a:lnTo>
                    <a:pt x="15419" y="13247"/>
                  </a:lnTo>
                  <a:lnTo>
                    <a:pt x="15344" y="13347"/>
                  </a:lnTo>
                  <a:lnTo>
                    <a:pt x="14720" y="14120"/>
                  </a:lnTo>
                  <a:lnTo>
                    <a:pt x="14620" y="14195"/>
                  </a:lnTo>
                  <a:lnTo>
                    <a:pt x="14496" y="14245"/>
                  </a:lnTo>
                  <a:lnTo>
                    <a:pt x="14371" y="14220"/>
                  </a:lnTo>
                  <a:lnTo>
                    <a:pt x="14246" y="14170"/>
                  </a:lnTo>
                  <a:lnTo>
                    <a:pt x="14171" y="14070"/>
                  </a:lnTo>
                  <a:lnTo>
                    <a:pt x="14146" y="13921"/>
                  </a:lnTo>
                  <a:lnTo>
                    <a:pt x="14146" y="13771"/>
                  </a:lnTo>
                  <a:lnTo>
                    <a:pt x="14196" y="13646"/>
                  </a:lnTo>
                  <a:lnTo>
                    <a:pt x="14221" y="13522"/>
                  </a:lnTo>
                  <a:lnTo>
                    <a:pt x="14221" y="13397"/>
                  </a:lnTo>
                  <a:lnTo>
                    <a:pt x="14171" y="13272"/>
                  </a:lnTo>
                  <a:lnTo>
                    <a:pt x="14071" y="13197"/>
                  </a:lnTo>
                  <a:lnTo>
                    <a:pt x="13398" y="12798"/>
                  </a:lnTo>
                  <a:lnTo>
                    <a:pt x="13248" y="12748"/>
                  </a:lnTo>
                  <a:lnTo>
                    <a:pt x="13098" y="12748"/>
                  </a:lnTo>
                  <a:lnTo>
                    <a:pt x="12949" y="12798"/>
                  </a:lnTo>
                  <a:lnTo>
                    <a:pt x="12824" y="12898"/>
                  </a:lnTo>
                  <a:lnTo>
                    <a:pt x="12575" y="13122"/>
                  </a:lnTo>
                  <a:lnTo>
                    <a:pt x="12300" y="13347"/>
                  </a:lnTo>
                  <a:lnTo>
                    <a:pt x="12026" y="13547"/>
                  </a:lnTo>
                  <a:lnTo>
                    <a:pt x="11751" y="13746"/>
                  </a:lnTo>
                  <a:lnTo>
                    <a:pt x="11452" y="13921"/>
                  </a:lnTo>
                  <a:lnTo>
                    <a:pt x="11153" y="14070"/>
                  </a:lnTo>
                  <a:lnTo>
                    <a:pt x="10828" y="14195"/>
                  </a:lnTo>
                  <a:lnTo>
                    <a:pt x="10504" y="14320"/>
                  </a:lnTo>
                  <a:lnTo>
                    <a:pt x="10379" y="14395"/>
                  </a:lnTo>
                  <a:lnTo>
                    <a:pt x="10254" y="14519"/>
                  </a:lnTo>
                  <a:lnTo>
                    <a:pt x="10205" y="14669"/>
                  </a:lnTo>
                  <a:lnTo>
                    <a:pt x="10180" y="14819"/>
                  </a:lnTo>
                  <a:lnTo>
                    <a:pt x="10254" y="15767"/>
                  </a:lnTo>
                  <a:lnTo>
                    <a:pt x="10279" y="15867"/>
                  </a:lnTo>
                  <a:lnTo>
                    <a:pt x="10354" y="15942"/>
                  </a:lnTo>
                  <a:lnTo>
                    <a:pt x="10454" y="15991"/>
                  </a:lnTo>
                  <a:lnTo>
                    <a:pt x="10703" y="15991"/>
                  </a:lnTo>
                  <a:lnTo>
                    <a:pt x="10803" y="16041"/>
                  </a:lnTo>
                  <a:lnTo>
                    <a:pt x="10903" y="16116"/>
                  </a:lnTo>
                  <a:lnTo>
                    <a:pt x="10953" y="16241"/>
                  </a:lnTo>
                  <a:lnTo>
                    <a:pt x="10953" y="16366"/>
                  </a:lnTo>
                  <a:lnTo>
                    <a:pt x="10903" y="16490"/>
                  </a:lnTo>
                  <a:lnTo>
                    <a:pt x="10803" y="16590"/>
                  </a:lnTo>
                  <a:lnTo>
                    <a:pt x="10679" y="16640"/>
                  </a:lnTo>
                  <a:lnTo>
                    <a:pt x="9706" y="16865"/>
                  </a:lnTo>
                  <a:lnTo>
                    <a:pt x="9581" y="16865"/>
                  </a:lnTo>
                  <a:lnTo>
                    <a:pt x="9506" y="16815"/>
                  </a:lnTo>
                  <a:lnTo>
                    <a:pt x="9431" y="16740"/>
                  </a:lnTo>
                  <a:lnTo>
                    <a:pt x="9431" y="16615"/>
                  </a:lnTo>
                  <a:lnTo>
                    <a:pt x="9406" y="16565"/>
                  </a:lnTo>
                  <a:lnTo>
                    <a:pt x="9406" y="16440"/>
                  </a:lnTo>
                  <a:lnTo>
                    <a:pt x="9456" y="16316"/>
                  </a:lnTo>
                  <a:lnTo>
                    <a:pt x="9556" y="16241"/>
                  </a:lnTo>
                  <a:lnTo>
                    <a:pt x="9656" y="16166"/>
                  </a:lnTo>
                  <a:lnTo>
                    <a:pt x="9755" y="16141"/>
                  </a:lnTo>
                  <a:lnTo>
                    <a:pt x="9830" y="16041"/>
                  </a:lnTo>
                  <a:lnTo>
                    <a:pt x="9855" y="15942"/>
                  </a:lnTo>
                  <a:lnTo>
                    <a:pt x="9855" y="15842"/>
                  </a:lnTo>
                  <a:lnTo>
                    <a:pt x="9531" y="14944"/>
                  </a:lnTo>
                  <a:lnTo>
                    <a:pt x="9456" y="14794"/>
                  </a:lnTo>
                  <a:lnTo>
                    <a:pt x="9331" y="14694"/>
                  </a:lnTo>
                  <a:lnTo>
                    <a:pt x="9207" y="14619"/>
                  </a:lnTo>
                  <a:lnTo>
                    <a:pt x="8608" y="14619"/>
                  </a:lnTo>
                  <a:lnTo>
                    <a:pt x="8109" y="14594"/>
                  </a:lnTo>
                  <a:lnTo>
                    <a:pt x="7585" y="14544"/>
                  </a:lnTo>
                  <a:lnTo>
                    <a:pt x="7086" y="14420"/>
                  </a:lnTo>
                  <a:lnTo>
                    <a:pt x="6587" y="14270"/>
                  </a:lnTo>
                  <a:lnTo>
                    <a:pt x="6113" y="14070"/>
                  </a:lnTo>
                  <a:lnTo>
                    <a:pt x="5664" y="13846"/>
                  </a:lnTo>
                  <a:lnTo>
                    <a:pt x="5215" y="13571"/>
                  </a:lnTo>
                  <a:lnTo>
                    <a:pt x="4816" y="13247"/>
                  </a:lnTo>
                  <a:lnTo>
                    <a:pt x="4691" y="13172"/>
                  </a:lnTo>
                  <a:lnTo>
                    <a:pt x="4541" y="13122"/>
                  </a:lnTo>
                  <a:lnTo>
                    <a:pt x="4392" y="13147"/>
                  </a:lnTo>
                  <a:lnTo>
                    <a:pt x="4242" y="13197"/>
                  </a:lnTo>
                  <a:lnTo>
                    <a:pt x="3419" y="13671"/>
                  </a:lnTo>
                  <a:lnTo>
                    <a:pt x="3344" y="13746"/>
                  </a:lnTo>
                  <a:lnTo>
                    <a:pt x="3294" y="13871"/>
                  </a:lnTo>
                  <a:lnTo>
                    <a:pt x="3319" y="13971"/>
                  </a:lnTo>
                  <a:lnTo>
                    <a:pt x="3369" y="14070"/>
                  </a:lnTo>
                  <a:lnTo>
                    <a:pt x="3494" y="14220"/>
                  </a:lnTo>
                  <a:lnTo>
                    <a:pt x="3568" y="14295"/>
                  </a:lnTo>
                  <a:lnTo>
                    <a:pt x="3618" y="14395"/>
                  </a:lnTo>
                  <a:lnTo>
                    <a:pt x="3643" y="14519"/>
                  </a:lnTo>
                  <a:lnTo>
                    <a:pt x="3643" y="14619"/>
                  </a:lnTo>
                  <a:lnTo>
                    <a:pt x="3643" y="14744"/>
                  </a:lnTo>
                  <a:lnTo>
                    <a:pt x="3593" y="14844"/>
                  </a:lnTo>
                  <a:lnTo>
                    <a:pt x="3544" y="14944"/>
                  </a:lnTo>
                  <a:lnTo>
                    <a:pt x="3469" y="15043"/>
                  </a:lnTo>
                  <a:lnTo>
                    <a:pt x="3369" y="15118"/>
                  </a:lnTo>
                  <a:lnTo>
                    <a:pt x="3269" y="15168"/>
                  </a:lnTo>
                  <a:lnTo>
                    <a:pt x="3144" y="15193"/>
                  </a:lnTo>
                  <a:lnTo>
                    <a:pt x="3045" y="15193"/>
                  </a:lnTo>
                  <a:lnTo>
                    <a:pt x="2920" y="15168"/>
                  </a:lnTo>
                  <a:lnTo>
                    <a:pt x="2820" y="15143"/>
                  </a:lnTo>
                  <a:lnTo>
                    <a:pt x="2720" y="15093"/>
                  </a:lnTo>
                  <a:lnTo>
                    <a:pt x="2645" y="14994"/>
                  </a:lnTo>
                  <a:lnTo>
                    <a:pt x="1747" y="14045"/>
                  </a:lnTo>
                  <a:lnTo>
                    <a:pt x="1672" y="13971"/>
                  </a:lnTo>
                  <a:lnTo>
                    <a:pt x="1623" y="13846"/>
                  </a:lnTo>
                  <a:lnTo>
                    <a:pt x="1598" y="13746"/>
                  </a:lnTo>
                  <a:lnTo>
                    <a:pt x="1598" y="13646"/>
                  </a:lnTo>
                  <a:lnTo>
                    <a:pt x="1623" y="13522"/>
                  </a:lnTo>
                  <a:lnTo>
                    <a:pt x="1647" y="13422"/>
                  </a:lnTo>
                  <a:lnTo>
                    <a:pt x="1697" y="13322"/>
                  </a:lnTo>
                  <a:lnTo>
                    <a:pt x="1797" y="13222"/>
                  </a:lnTo>
                  <a:lnTo>
                    <a:pt x="1872" y="13147"/>
                  </a:lnTo>
                  <a:lnTo>
                    <a:pt x="1997" y="13097"/>
                  </a:lnTo>
                  <a:lnTo>
                    <a:pt x="2097" y="13073"/>
                  </a:lnTo>
                  <a:lnTo>
                    <a:pt x="2196" y="13073"/>
                  </a:lnTo>
                  <a:lnTo>
                    <a:pt x="2321" y="13097"/>
                  </a:lnTo>
                  <a:lnTo>
                    <a:pt x="2421" y="13122"/>
                  </a:lnTo>
                  <a:lnTo>
                    <a:pt x="2521" y="13172"/>
                  </a:lnTo>
                  <a:lnTo>
                    <a:pt x="2620" y="13247"/>
                  </a:lnTo>
                  <a:lnTo>
                    <a:pt x="2745" y="13397"/>
                  </a:lnTo>
                  <a:lnTo>
                    <a:pt x="2845" y="13472"/>
                  </a:lnTo>
                  <a:lnTo>
                    <a:pt x="2945" y="13472"/>
                  </a:lnTo>
                  <a:lnTo>
                    <a:pt x="3070" y="13447"/>
                  </a:lnTo>
                  <a:lnTo>
                    <a:pt x="3144" y="13372"/>
                  </a:lnTo>
                  <a:lnTo>
                    <a:pt x="3693" y="12574"/>
                  </a:lnTo>
                  <a:lnTo>
                    <a:pt x="3768" y="12424"/>
                  </a:lnTo>
                  <a:lnTo>
                    <a:pt x="3793" y="12299"/>
                  </a:lnTo>
                  <a:lnTo>
                    <a:pt x="3768" y="12149"/>
                  </a:lnTo>
                  <a:lnTo>
                    <a:pt x="3693" y="12000"/>
                  </a:lnTo>
                  <a:lnTo>
                    <a:pt x="3469" y="11626"/>
                  </a:lnTo>
                  <a:lnTo>
                    <a:pt x="3269" y="11251"/>
                  </a:lnTo>
                  <a:lnTo>
                    <a:pt x="3094" y="10852"/>
                  </a:lnTo>
                  <a:lnTo>
                    <a:pt x="2945" y="10428"/>
                  </a:lnTo>
                  <a:lnTo>
                    <a:pt x="2845" y="10004"/>
                  </a:lnTo>
                  <a:lnTo>
                    <a:pt x="2770" y="9580"/>
                  </a:lnTo>
                  <a:lnTo>
                    <a:pt x="2720" y="9156"/>
                  </a:lnTo>
                  <a:lnTo>
                    <a:pt x="2695" y="8707"/>
                  </a:lnTo>
                  <a:lnTo>
                    <a:pt x="2695" y="8357"/>
                  </a:lnTo>
                  <a:lnTo>
                    <a:pt x="2745" y="8008"/>
                  </a:lnTo>
                  <a:lnTo>
                    <a:pt x="2720" y="7834"/>
                  </a:lnTo>
                  <a:lnTo>
                    <a:pt x="2670" y="7684"/>
                  </a:lnTo>
                  <a:lnTo>
                    <a:pt x="2571" y="7559"/>
                  </a:lnTo>
                  <a:lnTo>
                    <a:pt x="2421" y="7484"/>
                  </a:lnTo>
                  <a:lnTo>
                    <a:pt x="1548" y="7160"/>
                  </a:lnTo>
                  <a:lnTo>
                    <a:pt x="1448" y="7135"/>
                  </a:lnTo>
                  <a:lnTo>
                    <a:pt x="1348" y="7160"/>
                  </a:lnTo>
                  <a:lnTo>
                    <a:pt x="1248" y="7235"/>
                  </a:lnTo>
                  <a:lnTo>
                    <a:pt x="1198" y="7335"/>
                  </a:lnTo>
                  <a:lnTo>
                    <a:pt x="1149" y="7459"/>
                  </a:lnTo>
                  <a:lnTo>
                    <a:pt x="1049" y="7534"/>
                  </a:lnTo>
                  <a:lnTo>
                    <a:pt x="949" y="7584"/>
                  </a:lnTo>
                  <a:lnTo>
                    <a:pt x="799" y="7584"/>
                  </a:lnTo>
                  <a:lnTo>
                    <a:pt x="749" y="7559"/>
                  </a:lnTo>
                  <a:lnTo>
                    <a:pt x="650" y="7559"/>
                  </a:lnTo>
                  <a:lnTo>
                    <a:pt x="550" y="7484"/>
                  </a:lnTo>
                  <a:lnTo>
                    <a:pt x="525" y="7409"/>
                  </a:lnTo>
                  <a:lnTo>
                    <a:pt x="525" y="7285"/>
                  </a:lnTo>
                  <a:lnTo>
                    <a:pt x="774" y="6312"/>
                  </a:lnTo>
                  <a:lnTo>
                    <a:pt x="824" y="6187"/>
                  </a:lnTo>
                  <a:lnTo>
                    <a:pt x="924" y="6087"/>
                  </a:lnTo>
                  <a:lnTo>
                    <a:pt x="1049" y="6037"/>
                  </a:lnTo>
                  <a:lnTo>
                    <a:pt x="1173" y="6037"/>
                  </a:lnTo>
                  <a:lnTo>
                    <a:pt x="1298" y="6112"/>
                  </a:lnTo>
                  <a:lnTo>
                    <a:pt x="1373" y="6187"/>
                  </a:lnTo>
                  <a:lnTo>
                    <a:pt x="1423" y="6312"/>
                  </a:lnTo>
                  <a:lnTo>
                    <a:pt x="1423" y="6436"/>
                  </a:lnTo>
                  <a:lnTo>
                    <a:pt x="1423" y="6536"/>
                  </a:lnTo>
                  <a:lnTo>
                    <a:pt x="1473" y="6636"/>
                  </a:lnTo>
                  <a:lnTo>
                    <a:pt x="1548" y="6711"/>
                  </a:lnTo>
                  <a:lnTo>
                    <a:pt x="1647" y="6761"/>
                  </a:lnTo>
                  <a:lnTo>
                    <a:pt x="2596" y="6861"/>
                  </a:lnTo>
                  <a:lnTo>
                    <a:pt x="2745" y="6836"/>
                  </a:lnTo>
                  <a:lnTo>
                    <a:pt x="2895" y="6786"/>
                  </a:lnTo>
                  <a:lnTo>
                    <a:pt x="3020" y="6686"/>
                  </a:lnTo>
                  <a:lnTo>
                    <a:pt x="3094" y="6536"/>
                  </a:lnTo>
                  <a:lnTo>
                    <a:pt x="3244" y="6212"/>
                  </a:lnTo>
                  <a:lnTo>
                    <a:pt x="3394" y="5913"/>
                  </a:lnTo>
                  <a:lnTo>
                    <a:pt x="3568" y="5613"/>
                  </a:lnTo>
                  <a:lnTo>
                    <a:pt x="3768" y="5314"/>
                  </a:lnTo>
                  <a:lnTo>
                    <a:pt x="3818" y="5164"/>
                  </a:lnTo>
                  <a:lnTo>
                    <a:pt x="3843" y="5014"/>
                  </a:lnTo>
                  <a:lnTo>
                    <a:pt x="3818" y="4840"/>
                  </a:lnTo>
                  <a:lnTo>
                    <a:pt x="3718" y="4715"/>
                  </a:lnTo>
                  <a:lnTo>
                    <a:pt x="3094" y="4017"/>
                  </a:lnTo>
                  <a:lnTo>
                    <a:pt x="3020" y="3942"/>
                  </a:lnTo>
                  <a:lnTo>
                    <a:pt x="2920" y="3917"/>
                  </a:lnTo>
                  <a:lnTo>
                    <a:pt x="2820" y="3942"/>
                  </a:lnTo>
                  <a:lnTo>
                    <a:pt x="2720" y="4017"/>
                  </a:lnTo>
                  <a:lnTo>
                    <a:pt x="2620" y="4091"/>
                  </a:lnTo>
                  <a:lnTo>
                    <a:pt x="2496" y="4116"/>
                  </a:lnTo>
                  <a:lnTo>
                    <a:pt x="2371" y="4091"/>
                  </a:lnTo>
                  <a:lnTo>
                    <a:pt x="2271" y="4042"/>
                  </a:lnTo>
                  <a:lnTo>
                    <a:pt x="2171" y="3942"/>
                  </a:lnTo>
                  <a:lnTo>
                    <a:pt x="2146" y="3817"/>
                  </a:lnTo>
                  <a:lnTo>
                    <a:pt x="2171" y="3667"/>
                  </a:lnTo>
                  <a:lnTo>
                    <a:pt x="2246" y="3543"/>
                  </a:lnTo>
                  <a:lnTo>
                    <a:pt x="2820" y="2869"/>
                  </a:lnTo>
                  <a:lnTo>
                    <a:pt x="2920" y="2794"/>
                  </a:lnTo>
                  <a:lnTo>
                    <a:pt x="3070" y="2769"/>
                  </a:lnTo>
                  <a:lnTo>
                    <a:pt x="3194" y="2794"/>
                  </a:lnTo>
                  <a:lnTo>
                    <a:pt x="3294" y="2844"/>
                  </a:lnTo>
                  <a:lnTo>
                    <a:pt x="3369" y="2944"/>
                  </a:lnTo>
                  <a:lnTo>
                    <a:pt x="3419" y="3069"/>
                  </a:lnTo>
                  <a:lnTo>
                    <a:pt x="3394" y="3193"/>
                  </a:lnTo>
                  <a:lnTo>
                    <a:pt x="3344" y="3318"/>
                  </a:lnTo>
                  <a:lnTo>
                    <a:pt x="3269" y="3418"/>
                  </a:lnTo>
                  <a:lnTo>
                    <a:pt x="3269" y="3518"/>
                  </a:lnTo>
                  <a:lnTo>
                    <a:pt x="3319" y="3617"/>
                  </a:lnTo>
                  <a:lnTo>
                    <a:pt x="3394" y="3692"/>
                  </a:lnTo>
                  <a:lnTo>
                    <a:pt x="4167" y="4241"/>
                  </a:lnTo>
                  <a:lnTo>
                    <a:pt x="4317" y="4291"/>
                  </a:lnTo>
                  <a:lnTo>
                    <a:pt x="4467" y="4316"/>
                  </a:lnTo>
                  <a:lnTo>
                    <a:pt x="4641" y="4291"/>
                  </a:lnTo>
                  <a:lnTo>
                    <a:pt x="4766" y="4191"/>
                  </a:lnTo>
                  <a:lnTo>
                    <a:pt x="5115" y="3917"/>
                  </a:lnTo>
                  <a:lnTo>
                    <a:pt x="5489" y="3667"/>
                  </a:lnTo>
                  <a:lnTo>
                    <a:pt x="5864" y="3468"/>
                  </a:lnTo>
                  <a:lnTo>
                    <a:pt x="6263" y="3268"/>
                  </a:lnTo>
                  <a:lnTo>
                    <a:pt x="6662" y="3118"/>
                  </a:lnTo>
                  <a:lnTo>
                    <a:pt x="7086" y="2969"/>
                  </a:lnTo>
                  <a:lnTo>
                    <a:pt x="7510" y="2894"/>
                  </a:lnTo>
                  <a:lnTo>
                    <a:pt x="7934" y="2819"/>
                  </a:lnTo>
                  <a:lnTo>
                    <a:pt x="8109" y="2769"/>
                  </a:lnTo>
                  <a:lnTo>
                    <a:pt x="8234" y="2669"/>
                  </a:lnTo>
                  <a:lnTo>
                    <a:pt x="8333" y="2545"/>
                  </a:lnTo>
                  <a:lnTo>
                    <a:pt x="8383" y="2395"/>
                  </a:lnTo>
                  <a:lnTo>
                    <a:pt x="8508" y="1472"/>
                  </a:lnTo>
                  <a:lnTo>
                    <a:pt x="8483" y="1347"/>
                  </a:lnTo>
                  <a:lnTo>
                    <a:pt x="8433" y="1272"/>
                  </a:lnTo>
                  <a:lnTo>
                    <a:pt x="8358" y="1197"/>
                  </a:lnTo>
                  <a:lnTo>
                    <a:pt x="8259" y="1173"/>
                  </a:lnTo>
                  <a:lnTo>
                    <a:pt x="8109" y="1148"/>
                  </a:lnTo>
                  <a:lnTo>
                    <a:pt x="8009" y="1073"/>
                  </a:lnTo>
                  <a:lnTo>
                    <a:pt x="7934" y="973"/>
                  </a:lnTo>
                  <a:lnTo>
                    <a:pt x="7909" y="848"/>
                  </a:lnTo>
                  <a:lnTo>
                    <a:pt x="7934" y="723"/>
                  </a:lnTo>
                  <a:lnTo>
                    <a:pt x="8009" y="599"/>
                  </a:lnTo>
                  <a:lnTo>
                    <a:pt x="8134" y="524"/>
                  </a:lnTo>
                  <a:lnTo>
                    <a:pt x="8259" y="499"/>
                  </a:lnTo>
                  <a:lnTo>
                    <a:pt x="9157" y="499"/>
                  </a:lnTo>
                  <a:lnTo>
                    <a:pt x="9281" y="524"/>
                  </a:lnTo>
                  <a:lnTo>
                    <a:pt x="9406" y="599"/>
                  </a:lnTo>
                  <a:lnTo>
                    <a:pt x="9456" y="723"/>
                  </a:lnTo>
                  <a:lnTo>
                    <a:pt x="9481" y="848"/>
                  </a:lnTo>
                  <a:lnTo>
                    <a:pt x="9456" y="973"/>
                  </a:lnTo>
                  <a:lnTo>
                    <a:pt x="9406" y="1073"/>
                  </a:lnTo>
                  <a:lnTo>
                    <a:pt x="9281" y="1148"/>
                  </a:lnTo>
                  <a:lnTo>
                    <a:pt x="9157" y="1173"/>
                  </a:lnTo>
                  <a:lnTo>
                    <a:pt x="9057" y="1197"/>
                  </a:lnTo>
                  <a:lnTo>
                    <a:pt x="8982" y="1272"/>
                  </a:lnTo>
                  <a:lnTo>
                    <a:pt x="8932" y="1347"/>
                  </a:lnTo>
                  <a:lnTo>
                    <a:pt x="8907" y="1472"/>
                  </a:lnTo>
                  <a:lnTo>
                    <a:pt x="9032" y="2420"/>
                  </a:lnTo>
                  <a:lnTo>
                    <a:pt x="9082" y="2570"/>
                  </a:lnTo>
                  <a:lnTo>
                    <a:pt x="9182" y="2694"/>
                  </a:lnTo>
                  <a:lnTo>
                    <a:pt x="9306" y="2794"/>
                  </a:lnTo>
                  <a:lnTo>
                    <a:pt x="9456" y="2844"/>
                  </a:lnTo>
                  <a:lnTo>
                    <a:pt x="9830" y="2894"/>
                  </a:lnTo>
                  <a:lnTo>
                    <a:pt x="10205" y="2994"/>
                  </a:lnTo>
                  <a:lnTo>
                    <a:pt x="10579" y="3118"/>
                  </a:lnTo>
                  <a:lnTo>
                    <a:pt x="10953" y="3243"/>
                  </a:lnTo>
                  <a:lnTo>
                    <a:pt x="11302" y="3418"/>
                  </a:lnTo>
                  <a:lnTo>
                    <a:pt x="11627" y="3592"/>
                  </a:lnTo>
                  <a:lnTo>
                    <a:pt x="11951" y="3817"/>
                  </a:lnTo>
                  <a:lnTo>
                    <a:pt x="12275" y="4042"/>
                  </a:lnTo>
                  <a:lnTo>
                    <a:pt x="12425" y="4116"/>
                  </a:lnTo>
                  <a:lnTo>
                    <a:pt x="12575" y="4141"/>
                  </a:lnTo>
                  <a:lnTo>
                    <a:pt x="12724" y="4116"/>
                  </a:lnTo>
                  <a:lnTo>
                    <a:pt x="12874" y="4066"/>
                  </a:lnTo>
                  <a:lnTo>
                    <a:pt x="13622" y="3493"/>
                  </a:lnTo>
                  <a:lnTo>
                    <a:pt x="13697" y="3418"/>
                  </a:lnTo>
                  <a:lnTo>
                    <a:pt x="13747" y="3318"/>
                  </a:lnTo>
                  <a:lnTo>
                    <a:pt x="13722" y="3218"/>
                  </a:lnTo>
                  <a:lnTo>
                    <a:pt x="13672" y="3118"/>
                  </a:lnTo>
                  <a:lnTo>
                    <a:pt x="13622" y="3044"/>
                  </a:lnTo>
                  <a:lnTo>
                    <a:pt x="13572" y="2969"/>
                  </a:lnTo>
                  <a:lnTo>
                    <a:pt x="13548" y="2869"/>
                  </a:lnTo>
                  <a:lnTo>
                    <a:pt x="13548" y="2794"/>
                  </a:lnTo>
                  <a:lnTo>
                    <a:pt x="13548" y="2694"/>
                  </a:lnTo>
                  <a:lnTo>
                    <a:pt x="13572" y="2619"/>
                  </a:lnTo>
                  <a:lnTo>
                    <a:pt x="13622" y="2520"/>
                  </a:lnTo>
                  <a:lnTo>
                    <a:pt x="13672" y="2445"/>
                  </a:lnTo>
                  <a:lnTo>
                    <a:pt x="13747" y="2395"/>
                  </a:lnTo>
                  <a:lnTo>
                    <a:pt x="13822" y="2345"/>
                  </a:lnTo>
                  <a:lnTo>
                    <a:pt x="13922" y="2320"/>
                  </a:lnTo>
                  <a:lnTo>
                    <a:pt x="14096" y="2320"/>
                  </a:lnTo>
                  <a:lnTo>
                    <a:pt x="14196" y="2345"/>
                  </a:lnTo>
                  <a:lnTo>
                    <a:pt x="14271" y="2395"/>
                  </a:lnTo>
                  <a:lnTo>
                    <a:pt x="14346" y="2470"/>
                  </a:lnTo>
                  <a:lnTo>
                    <a:pt x="14421" y="2545"/>
                  </a:lnTo>
                  <a:lnTo>
                    <a:pt x="14496" y="2595"/>
                  </a:lnTo>
                  <a:lnTo>
                    <a:pt x="14595" y="2619"/>
                  </a:lnTo>
                  <a:lnTo>
                    <a:pt x="14695" y="2619"/>
                  </a:lnTo>
                  <a:lnTo>
                    <a:pt x="14770" y="2545"/>
                  </a:lnTo>
                  <a:lnTo>
                    <a:pt x="14820" y="2470"/>
                  </a:lnTo>
                  <a:lnTo>
                    <a:pt x="14845" y="2370"/>
                  </a:lnTo>
                  <a:lnTo>
                    <a:pt x="14845" y="2270"/>
                  </a:lnTo>
                  <a:lnTo>
                    <a:pt x="14795" y="2195"/>
                  </a:lnTo>
                  <a:lnTo>
                    <a:pt x="14695" y="2121"/>
                  </a:lnTo>
                  <a:lnTo>
                    <a:pt x="14545" y="1996"/>
                  </a:lnTo>
                  <a:lnTo>
                    <a:pt x="14396" y="1896"/>
                  </a:lnTo>
                  <a:lnTo>
                    <a:pt x="14196" y="1821"/>
                  </a:lnTo>
                  <a:lnTo>
                    <a:pt x="13822" y="1821"/>
                  </a:lnTo>
                  <a:lnTo>
                    <a:pt x="13647" y="1871"/>
                  </a:lnTo>
                  <a:lnTo>
                    <a:pt x="13473" y="1971"/>
                  </a:lnTo>
                  <a:lnTo>
                    <a:pt x="13323" y="2096"/>
                  </a:lnTo>
                  <a:lnTo>
                    <a:pt x="13223" y="2220"/>
                  </a:lnTo>
                  <a:lnTo>
                    <a:pt x="13123" y="2345"/>
                  </a:lnTo>
                  <a:lnTo>
                    <a:pt x="13073" y="2495"/>
                  </a:lnTo>
                  <a:lnTo>
                    <a:pt x="13049" y="2644"/>
                  </a:lnTo>
                  <a:lnTo>
                    <a:pt x="13024" y="2794"/>
                  </a:lnTo>
                  <a:lnTo>
                    <a:pt x="13049" y="2944"/>
                  </a:lnTo>
                  <a:lnTo>
                    <a:pt x="13073" y="3094"/>
                  </a:lnTo>
                  <a:lnTo>
                    <a:pt x="13123" y="3243"/>
                  </a:lnTo>
                  <a:lnTo>
                    <a:pt x="12575" y="3642"/>
                  </a:lnTo>
                  <a:lnTo>
                    <a:pt x="12150" y="3318"/>
                  </a:lnTo>
                  <a:lnTo>
                    <a:pt x="11676" y="3044"/>
                  </a:lnTo>
                  <a:lnTo>
                    <a:pt x="11901" y="2619"/>
                  </a:lnTo>
                  <a:lnTo>
                    <a:pt x="11926" y="2520"/>
                  </a:lnTo>
                  <a:lnTo>
                    <a:pt x="11901" y="2420"/>
                  </a:lnTo>
                  <a:lnTo>
                    <a:pt x="11851" y="2345"/>
                  </a:lnTo>
                  <a:lnTo>
                    <a:pt x="11776" y="2295"/>
                  </a:lnTo>
                  <a:lnTo>
                    <a:pt x="11676" y="2270"/>
                  </a:lnTo>
                  <a:lnTo>
                    <a:pt x="11577" y="2270"/>
                  </a:lnTo>
                  <a:lnTo>
                    <a:pt x="11502" y="2320"/>
                  </a:lnTo>
                  <a:lnTo>
                    <a:pt x="11427" y="2395"/>
                  </a:lnTo>
                  <a:lnTo>
                    <a:pt x="11227" y="2819"/>
                  </a:lnTo>
                  <a:lnTo>
                    <a:pt x="10828" y="2669"/>
                  </a:lnTo>
                  <a:lnTo>
                    <a:pt x="10404" y="2520"/>
                  </a:lnTo>
                  <a:lnTo>
                    <a:pt x="9980" y="2420"/>
                  </a:lnTo>
                  <a:lnTo>
                    <a:pt x="9531" y="2345"/>
                  </a:lnTo>
                  <a:lnTo>
                    <a:pt x="9456" y="1622"/>
                  </a:lnTo>
                  <a:lnTo>
                    <a:pt x="9556" y="1572"/>
                  </a:lnTo>
                  <a:lnTo>
                    <a:pt x="9681" y="1522"/>
                  </a:lnTo>
                  <a:lnTo>
                    <a:pt x="9755" y="1422"/>
                  </a:lnTo>
                  <a:lnTo>
                    <a:pt x="9855" y="1322"/>
                  </a:lnTo>
                  <a:lnTo>
                    <a:pt x="9905" y="1222"/>
                  </a:lnTo>
                  <a:lnTo>
                    <a:pt x="9955" y="1098"/>
                  </a:lnTo>
                  <a:lnTo>
                    <a:pt x="9980" y="973"/>
                  </a:lnTo>
                  <a:lnTo>
                    <a:pt x="10005" y="848"/>
                  </a:lnTo>
                  <a:lnTo>
                    <a:pt x="9980" y="674"/>
                  </a:lnTo>
                  <a:lnTo>
                    <a:pt x="9930" y="524"/>
                  </a:lnTo>
                  <a:lnTo>
                    <a:pt x="9855" y="374"/>
                  </a:lnTo>
                  <a:lnTo>
                    <a:pt x="9755" y="249"/>
                  </a:lnTo>
                  <a:lnTo>
                    <a:pt x="9631" y="150"/>
                  </a:lnTo>
                  <a:lnTo>
                    <a:pt x="9481" y="75"/>
                  </a:lnTo>
                  <a:lnTo>
                    <a:pt x="9331" y="25"/>
                  </a:lnTo>
                  <a:lnTo>
                    <a:pt x="9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0" name="Google Shape;2380;p43"/>
          <p:cNvGrpSpPr/>
          <p:nvPr/>
        </p:nvGrpSpPr>
        <p:grpSpPr>
          <a:xfrm>
            <a:off x="4323554" y="1818745"/>
            <a:ext cx="495183" cy="640080"/>
            <a:chOff x="1037675" y="1274875"/>
            <a:chExt cx="333075" cy="434100"/>
          </a:xfrm>
        </p:grpSpPr>
        <p:sp>
          <p:nvSpPr>
            <p:cNvPr id="2381" name="Google Shape;2381;p43"/>
            <p:cNvSpPr/>
            <p:nvPr/>
          </p:nvSpPr>
          <p:spPr>
            <a:xfrm>
              <a:off x="1189875" y="1281100"/>
              <a:ext cx="146575" cy="49300"/>
            </a:xfrm>
            <a:custGeom>
              <a:avLst/>
              <a:gdLst/>
              <a:ahLst/>
              <a:cxnLst/>
              <a:rect l="l" t="t" r="r" b="b"/>
              <a:pathLst>
                <a:path w="5863" h="1972" extrusionOk="0">
                  <a:moveTo>
                    <a:pt x="873" y="0"/>
                  </a:moveTo>
                  <a:lnTo>
                    <a:pt x="798" y="25"/>
                  </a:lnTo>
                  <a:lnTo>
                    <a:pt x="724" y="50"/>
                  </a:lnTo>
                  <a:lnTo>
                    <a:pt x="674" y="100"/>
                  </a:lnTo>
                  <a:lnTo>
                    <a:pt x="624" y="150"/>
                  </a:lnTo>
                  <a:lnTo>
                    <a:pt x="150" y="1123"/>
                  </a:lnTo>
                  <a:lnTo>
                    <a:pt x="0" y="1847"/>
                  </a:lnTo>
                  <a:lnTo>
                    <a:pt x="5863" y="1971"/>
                  </a:lnTo>
                  <a:lnTo>
                    <a:pt x="5863" y="1123"/>
                  </a:lnTo>
                  <a:lnTo>
                    <a:pt x="5389" y="150"/>
                  </a:lnTo>
                  <a:lnTo>
                    <a:pt x="5339" y="100"/>
                  </a:lnTo>
                  <a:lnTo>
                    <a:pt x="5289" y="50"/>
                  </a:lnTo>
                  <a:lnTo>
                    <a:pt x="5214" y="25"/>
                  </a:lnTo>
                  <a:lnTo>
                    <a:pt x="5139" y="0"/>
                  </a:lnTo>
                  <a:close/>
                </a:path>
              </a:pathLst>
            </a:custGeom>
            <a:solidFill>
              <a:srgbClr val="808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3"/>
            <p:cNvSpPr/>
            <p:nvPr/>
          </p:nvSpPr>
          <p:spPr>
            <a:xfrm>
              <a:off x="1161175" y="1400850"/>
              <a:ext cx="78600" cy="127875"/>
            </a:xfrm>
            <a:custGeom>
              <a:avLst/>
              <a:gdLst/>
              <a:ahLst/>
              <a:cxnLst/>
              <a:rect l="l" t="t" r="r" b="b"/>
              <a:pathLst>
                <a:path w="3144" h="5115" extrusionOk="0">
                  <a:moveTo>
                    <a:pt x="0" y="0"/>
                  </a:moveTo>
                  <a:lnTo>
                    <a:pt x="0" y="4840"/>
                  </a:lnTo>
                  <a:lnTo>
                    <a:pt x="549" y="5115"/>
                  </a:lnTo>
                  <a:lnTo>
                    <a:pt x="2171" y="5115"/>
                  </a:lnTo>
                  <a:lnTo>
                    <a:pt x="2495" y="5040"/>
                  </a:lnTo>
                  <a:lnTo>
                    <a:pt x="2795" y="4940"/>
                  </a:lnTo>
                  <a:lnTo>
                    <a:pt x="3094" y="4815"/>
                  </a:lnTo>
                  <a:lnTo>
                    <a:pt x="3119" y="4790"/>
                  </a:lnTo>
                  <a:lnTo>
                    <a:pt x="3144" y="4740"/>
                  </a:lnTo>
                  <a:lnTo>
                    <a:pt x="3144" y="4716"/>
                  </a:lnTo>
                  <a:lnTo>
                    <a:pt x="3119" y="4666"/>
                  </a:lnTo>
                  <a:lnTo>
                    <a:pt x="2969" y="4366"/>
                  </a:lnTo>
                  <a:lnTo>
                    <a:pt x="2944" y="4291"/>
                  </a:lnTo>
                  <a:lnTo>
                    <a:pt x="2944" y="4192"/>
                  </a:lnTo>
                  <a:lnTo>
                    <a:pt x="2944" y="2570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808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3"/>
            <p:cNvSpPr/>
            <p:nvPr/>
          </p:nvSpPr>
          <p:spPr>
            <a:xfrm>
              <a:off x="1045175" y="1296700"/>
              <a:ext cx="116025" cy="208950"/>
            </a:xfrm>
            <a:custGeom>
              <a:avLst/>
              <a:gdLst/>
              <a:ahLst/>
              <a:cxnLst/>
              <a:rect l="l" t="t" r="r" b="b"/>
              <a:pathLst>
                <a:path w="4641" h="8358" extrusionOk="0">
                  <a:moveTo>
                    <a:pt x="2994" y="0"/>
                  </a:moveTo>
                  <a:lnTo>
                    <a:pt x="2894" y="75"/>
                  </a:lnTo>
                  <a:lnTo>
                    <a:pt x="2794" y="150"/>
                  </a:lnTo>
                  <a:lnTo>
                    <a:pt x="2720" y="250"/>
                  </a:lnTo>
                  <a:lnTo>
                    <a:pt x="50" y="6437"/>
                  </a:lnTo>
                  <a:lnTo>
                    <a:pt x="0" y="6536"/>
                  </a:lnTo>
                  <a:lnTo>
                    <a:pt x="0" y="6636"/>
                  </a:lnTo>
                  <a:lnTo>
                    <a:pt x="0" y="6811"/>
                  </a:lnTo>
                  <a:lnTo>
                    <a:pt x="75" y="6985"/>
                  </a:lnTo>
                  <a:lnTo>
                    <a:pt x="125" y="7060"/>
                  </a:lnTo>
                  <a:lnTo>
                    <a:pt x="200" y="7110"/>
                  </a:lnTo>
                  <a:lnTo>
                    <a:pt x="674" y="7484"/>
                  </a:lnTo>
                  <a:lnTo>
                    <a:pt x="1871" y="8358"/>
                  </a:lnTo>
                  <a:lnTo>
                    <a:pt x="4640" y="3268"/>
                  </a:lnTo>
                  <a:lnTo>
                    <a:pt x="4640" y="499"/>
                  </a:lnTo>
                  <a:lnTo>
                    <a:pt x="4640" y="275"/>
                  </a:lnTo>
                  <a:lnTo>
                    <a:pt x="4616" y="175"/>
                  </a:lnTo>
                  <a:lnTo>
                    <a:pt x="4566" y="75"/>
                  </a:lnTo>
                  <a:lnTo>
                    <a:pt x="4466" y="0"/>
                  </a:lnTo>
                  <a:close/>
                </a:path>
              </a:pathLst>
            </a:custGeom>
            <a:solidFill>
              <a:srgbClr val="808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3"/>
            <p:cNvSpPr/>
            <p:nvPr/>
          </p:nvSpPr>
          <p:spPr>
            <a:xfrm>
              <a:off x="1106300" y="1443875"/>
              <a:ext cx="111025" cy="226425"/>
            </a:xfrm>
            <a:custGeom>
              <a:avLst/>
              <a:gdLst/>
              <a:ahLst/>
              <a:cxnLst/>
              <a:rect l="l" t="t" r="r" b="b"/>
              <a:pathLst>
                <a:path w="4441" h="9057" extrusionOk="0">
                  <a:moveTo>
                    <a:pt x="4441" y="1"/>
                  </a:moveTo>
                  <a:lnTo>
                    <a:pt x="624" y="300"/>
                  </a:lnTo>
                  <a:lnTo>
                    <a:pt x="0" y="8558"/>
                  </a:lnTo>
                  <a:lnTo>
                    <a:pt x="1372" y="9057"/>
                  </a:lnTo>
                  <a:lnTo>
                    <a:pt x="2894" y="9057"/>
                  </a:lnTo>
                  <a:lnTo>
                    <a:pt x="3642" y="2196"/>
                  </a:lnTo>
                  <a:lnTo>
                    <a:pt x="3667" y="2121"/>
                  </a:lnTo>
                  <a:lnTo>
                    <a:pt x="3692" y="2071"/>
                  </a:lnTo>
                  <a:lnTo>
                    <a:pt x="4441" y="974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3"/>
            <p:cNvSpPr/>
            <p:nvPr/>
          </p:nvSpPr>
          <p:spPr>
            <a:xfrm>
              <a:off x="1045800" y="1309175"/>
              <a:ext cx="300625" cy="370475"/>
            </a:xfrm>
            <a:custGeom>
              <a:avLst/>
              <a:gdLst/>
              <a:ahLst/>
              <a:cxnLst/>
              <a:rect l="l" t="t" r="r" b="b"/>
              <a:pathLst>
                <a:path w="12025" h="14819" extrusionOk="0">
                  <a:moveTo>
                    <a:pt x="4615" y="0"/>
                  </a:moveTo>
                  <a:lnTo>
                    <a:pt x="2146" y="5563"/>
                  </a:lnTo>
                  <a:lnTo>
                    <a:pt x="649" y="6985"/>
                  </a:lnTo>
                  <a:lnTo>
                    <a:pt x="0" y="14170"/>
                  </a:lnTo>
                  <a:lnTo>
                    <a:pt x="599" y="14819"/>
                  </a:lnTo>
                  <a:lnTo>
                    <a:pt x="3767" y="14769"/>
                  </a:lnTo>
                  <a:lnTo>
                    <a:pt x="3842" y="14170"/>
                  </a:lnTo>
                  <a:lnTo>
                    <a:pt x="4566" y="7210"/>
                  </a:lnTo>
                  <a:lnTo>
                    <a:pt x="4591" y="7110"/>
                  </a:lnTo>
                  <a:lnTo>
                    <a:pt x="4615" y="7010"/>
                  </a:lnTo>
                  <a:lnTo>
                    <a:pt x="4665" y="6911"/>
                  </a:lnTo>
                  <a:lnTo>
                    <a:pt x="4740" y="6836"/>
                  </a:lnTo>
                  <a:lnTo>
                    <a:pt x="4815" y="6761"/>
                  </a:lnTo>
                  <a:lnTo>
                    <a:pt x="4890" y="6711"/>
                  </a:lnTo>
                  <a:lnTo>
                    <a:pt x="4990" y="6686"/>
                  </a:lnTo>
                  <a:lnTo>
                    <a:pt x="5089" y="6661"/>
                  </a:lnTo>
                  <a:lnTo>
                    <a:pt x="6861" y="6362"/>
                  </a:lnTo>
                  <a:lnTo>
                    <a:pt x="11526" y="5588"/>
                  </a:lnTo>
                  <a:lnTo>
                    <a:pt x="12025" y="5015"/>
                  </a:lnTo>
                  <a:lnTo>
                    <a:pt x="12025" y="848"/>
                  </a:lnTo>
                  <a:lnTo>
                    <a:pt x="11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3"/>
            <p:cNvSpPr/>
            <p:nvPr/>
          </p:nvSpPr>
          <p:spPr>
            <a:xfrm>
              <a:off x="1333925" y="1309175"/>
              <a:ext cx="30600" cy="139725"/>
            </a:xfrm>
            <a:custGeom>
              <a:avLst/>
              <a:gdLst/>
              <a:ahLst/>
              <a:cxnLst/>
              <a:rect l="l" t="t" r="r" b="b"/>
              <a:pathLst>
                <a:path w="1224" h="5589" extrusionOk="0">
                  <a:moveTo>
                    <a:pt x="1" y="0"/>
                  </a:moveTo>
                  <a:lnTo>
                    <a:pt x="1" y="5563"/>
                  </a:lnTo>
                  <a:lnTo>
                    <a:pt x="1" y="5588"/>
                  </a:lnTo>
                  <a:lnTo>
                    <a:pt x="699" y="5464"/>
                  </a:lnTo>
                  <a:lnTo>
                    <a:pt x="799" y="5439"/>
                  </a:lnTo>
                  <a:lnTo>
                    <a:pt x="899" y="5389"/>
                  </a:lnTo>
                  <a:lnTo>
                    <a:pt x="999" y="5314"/>
                  </a:lnTo>
                  <a:lnTo>
                    <a:pt x="1074" y="5239"/>
                  </a:lnTo>
                  <a:lnTo>
                    <a:pt x="1124" y="5164"/>
                  </a:lnTo>
                  <a:lnTo>
                    <a:pt x="1174" y="5064"/>
                  </a:lnTo>
                  <a:lnTo>
                    <a:pt x="1198" y="4965"/>
                  </a:lnTo>
                  <a:lnTo>
                    <a:pt x="1223" y="4840"/>
                  </a:lnTo>
                  <a:lnTo>
                    <a:pt x="1223" y="624"/>
                  </a:lnTo>
                  <a:lnTo>
                    <a:pt x="1198" y="499"/>
                  </a:lnTo>
                  <a:lnTo>
                    <a:pt x="1174" y="374"/>
                  </a:lnTo>
                  <a:lnTo>
                    <a:pt x="1099" y="275"/>
                  </a:lnTo>
                  <a:lnTo>
                    <a:pt x="1024" y="175"/>
                  </a:lnTo>
                  <a:lnTo>
                    <a:pt x="949" y="100"/>
                  </a:lnTo>
                  <a:lnTo>
                    <a:pt x="824" y="5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3"/>
            <p:cNvSpPr/>
            <p:nvPr/>
          </p:nvSpPr>
          <p:spPr>
            <a:xfrm>
              <a:off x="1045800" y="1309175"/>
              <a:ext cx="159675" cy="363000"/>
            </a:xfrm>
            <a:custGeom>
              <a:avLst/>
              <a:gdLst/>
              <a:ahLst/>
              <a:cxnLst/>
              <a:rect l="l" t="t" r="r" b="b"/>
              <a:pathLst>
                <a:path w="6387" h="14520" extrusionOk="0">
                  <a:moveTo>
                    <a:pt x="4615" y="0"/>
                  </a:moveTo>
                  <a:lnTo>
                    <a:pt x="2146" y="5563"/>
                  </a:lnTo>
                  <a:lnTo>
                    <a:pt x="649" y="6985"/>
                  </a:lnTo>
                  <a:lnTo>
                    <a:pt x="0" y="14170"/>
                  </a:lnTo>
                  <a:lnTo>
                    <a:pt x="324" y="14520"/>
                  </a:lnTo>
                  <a:lnTo>
                    <a:pt x="1722" y="14495"/>
                  </a:lnTo>
                  <a:lnTo>
                    <a:pt x="2345" y="7784"/>
                  </a:lnTo>
                  <a:lnTo>
                    <a:pt x="2370" y="7584"/>
                  </a:lnTo>
                  <a:lnTo>
                    <a:pt x="2420" y="7385"/>
                  </a:lnTo>
                  <a:lnTo>
                    <a:pt x="2470" y="7210"/>
                  </a:lnTo>
                  <a:lnTo>
                    <a:pt x="2545" y="7035"/>
                  </a:lnTo>
                  <a:lnTo>
                    <a:pt x="2645" y="6861"/>
                  </a:lnTo>
                  <a:lnTo>
                    <a:pt x="2744" y="6686"/>
                  </a:lnTo>
                  <a:lnTo>
                    <a:pt x="2869" y="6536"/>
                  </a:lnTo>
                  <a:lnTo>
                    <a:pt x="3019" y="6387"/>
                  </a:lnTo>
                  <a:lnTo>
                    <a:pt x="3618" y="5813"/>
                  </a:lnTo>
                  <a:lnTo>
                    <a:pt x="3767" y="5663"/>
                  </a:lnTo>
                  <a:lnTo>
                    <a:pt x="3892" y="5514"/>
                  </a:lnTo>
                  <a:lnTo>
                    <a:pt x="4017" y="5339"/>
                  </a:lnTo>
                  <a:lnTo>
                    <a:pt x="4092" y="5164"/>
                  </a:lnTo>
                  <a:lnTo>
                    <a:pt x="6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3"/>
            <p:cNvSpPr/>
            <p:nvPr/>
          </p:nvSpPr>
          <p:spPr>
            <a:xfrm>
              <a:off x="1043925" y="1663425"/>
              <a:ext cx="135350" cy="39325"/>
            </a:xfrm>
            <a:custGeom>
              <a:avLst/>
              <a:gdLst/>
              <a:ahLst/>
              <a:cxnLst/>
              <a:rect l="l" t="t" r="r" b="b"/>
              <a:pathLst>
                <a:path w="5414" h="1573" extrusionOk="0">
                  <a:moveTo>
                    <a:pt x="75" y="0"/>
                  </a:moveTo>
                  <a:lnTo>
                    <a:pt x="0" y="574"/>
                  </a:lnTo>
                  <a:lnTo>
                    <a:pt x="0" y="774"/>
                  </a:lnTo>
                  <a:lnTo>
                    <a:pt x="50" y="973"/>
                  </a:lnTo>
                  <a:lnTo>
                    <a:pt x="125" y="1123"/>
                  </a:lnTo>
                  <a:lnTo>
                    <a:pt x="250" y="1273"/>
                  </a:lnTo>
                  <a:lnTo>
                    <a:pt x="375" y="1397"/>
                  </a:lnTo>
                  <a:lnTo>
                    <a:pt x="549" y="1497"/>
                  </a:lnTo>
                  <a:lnTo>
                    <a:pt x="724" y="1547"/>
                  </a:lnTo>
                  <a:lnTo>
                    <a:pt x="923" y="1572"/>
                  </a:lnTo>
                  <a:lnTo>
                    <a:pt x="4616" y="1572"/>
                  </a:lnTo>
                  <a:lnTo>
                    <a:pt x="4765" y="1522"/>
                  </a:lnTo>
                  <a:lnTo>
                    <a:pt x="4915" y="1447"/>
                  </a:lnTo>
                  <a:lnTo>
                    <a:pt x="5040" y="1348"/>
                  </a:lnTo>
                  <a:lnTo>
                    <a:pt x="5164" y="1223"/>
                  </a:lnTo>
                  <a:lnTo>
                    <a:pt x="5239" y="1098"/>
                  </a:lnTo>
                  <a:lnTo>
                    <a:pt x="5314" y="923"/>
                  </a:lnTo>
                  <a:lnTo>
                    <a:pt x="5339" y="774"/>
                  </a:lnTo>
                  <a:lnTo>
                    <a:pt x="5414" y="0"/>
                  </a:lnTo>
                  <a:close/>
                </a:path>
              </a:pathLst>
            </a:custGeom>
            <a:solidFill>
              <a:srgbClr val="808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1178025" y="1335350"/>
              <a:ext cx="121000" cy="54925"/>
            </a:xfrm>
            <a:custGeom>
              <a:avLst/>
              <a:gdLst/>
              <a:ahLst/>
              <a:cxnLst/>
              <a:rect l="l" t="t" r="r" b="b"/>
              <a:pathLst>
                <a:path w="4840" h="2197" extrusionOk="0">
                  <a:moveTo>
                    <a:pt x="324" y="1"/>
                  </a:moveTo>
                  <a:lnTo>
                    <a:pt x="200" y="26"/>
                  </a:lnTo>
                  <a:lnTo>
                    <a:pt x="100" y="101"/>
                  </a:lnTo>
                  <a:lnTo>
                    <a:pt x="25" y="200"/>
                  </a:lnTo>
                  <a:lnTo>
                    <a:pt x="0" y="325"/>
                  </a:lnTo>
                  <a:lnTo>
                    <a:pt x="0" y="1872"/>
                  </a:lnTo>
                  <a:lnTo>
                    <a:pt x="25" y="1997"/>
                  </a:lnTo>
                  <a:lnTo>
                    <a:pt x="100" y="2097"/>
                  </a:lnTo>
                  <a:lnTo>
                    <a:pt x="200" y="2171"/>
                  </a:lnTo>
                  <a:lnTo>
                    <a:pt x="324" y="2196"/>
                  </a:lnTo>
                  <a:lnTo>
                    <a:pt x="4516" y="2196"/>
                  </a:lnTo>
                  <a:lnTo>
                    <a:pt x="4640" y="2171"/>
                  </a:lnTo>
                  <a:lnTo>
                    <a:pt x="4765" y="2097"/>
                  </a:lnTo>
                  <a:lnTo>
                    <a:pt x="4815" y="1997"/>
                  </a:lnTo>
                  <a:lnTo>
                    <a:pt x="4840" y="1872"/>
                  </a:lnTo>
                  <a:lnTo>
                    <a:pt x="4840" y="325"/>
                  </a:lnTo>
                  <a:lnTo>
                    <a:pt x="4815" y="200"/>
                  </a:lnTo>
                  <a:lnTo>
                    <a:pt x="4765" y="101"/>
                  </a:lnTo>
                  <a:lnTo>
                    <a:pt x="4640" y="26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rgbClr val="808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1178025" y="1335350"/>
              <a:ext cx="121000" cy="54925"/>
            </a:xfrm>
            <a:custGeom>
              <a:avLst/>
              <a:gdLst/>
              <a:ahLst/>
              <a:cxnLst/>
              <a:rect l="l" t="t" r="r" b="b"/>
              <a:pathLst>
                <a:path w="4840" h="2197" extrusionOk="0">
                  <a:moveTo>
                    <a:pt x="324" y="1"/>
                  </a:moveTo>
                  <a:lnTo>
                    <a:pt x="200" y="26"/>
                  </a:lnTo>
                  <a:lnTo>
                    <a:pt x="100" y="101"/>
                  </a:lnTo>
                  <a:lnTo>
                    <a:pt x="25" y="200"/>
                  </a:lnTo>
                  <a:lnTo>
                    <a:pt x="0" y="325"/>
                  </a:lnTo>
                  <a:lnTo>
                    <a:pt x="0" y="1872"/>
                  </a:lnTo>
                  <a:lnTo>
                    <a:pt x="25" y="1997"/>
                  </a:lnTo>
                  <a:lnTo>
                    <a:pt x="100" y="2097"/>
                  </a:lnTo>
                  <a:lnTo>
                    <a:pt x="200" y="2171"/>
                  </a:lnTo>
                  <a:lnTo>
                    <a:pt x="324" y="2196"/>
                  </a:lnTo>
                  <a:lnTo>
                    <a:pt x="4516" y="2196"/>
                  </a:lnTo>
                  <a:lnTo>
                    <a:pt x="4640" y="2171"/>
                  </a:lnTo>
                  <a:lnTo>
                    <a:pt x="4765" y="2097"/>
                  </a:lnTo>
                  <a:lnTo>
                    <a:pt x="4815" y="1997"/>
                  </a:lnTo>
                  <a:lnTo>
                    <a:pt x="4840" y="1872"/>
                  </a:lnTo>
                  <a:lnTo>
                    <a:pt x="4840" y="1498"/>
                  </a:lnTo>
                  <a:lnTo>
                    <a:pt x="2370" y="1498"/>
                  </a:lnTo>
                  <a:lnTo>
                    <a:pt x="2096" y="1473"/>
                  </a:lnTo>
                  <a:lnTo>
                    <a:pt x="1871" y="1398"/>
                  </a:lnTo>
                  <a:lnTo>
                    <a:pt x="1647" y="1298"/>
                  </a:lnTo>
                  <a:lnTo>
                    <a:pt x="1447" y="1124"/>
                  </a:lnTo>
                  <a:lnTo>
                    <a:pt x="1297" y="949"/>
                  </a:lnTo>
                  <a:lnTo>
                    <a:pt x="1198" y="724"/>
                  </a:lnTo>
                  <a:lnTo>
                    <a:pt x="1123" y="500"/>
                  </a:lnTo>
                  <a:lnTo>
                    <a:pt x="1098" y="225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808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3"/>
            <p:cNvSpPr/>
            <p:nvPr/>
          </p:nvSpPr>
          <p:spPr>
            <a:xfrm>
              <a:off x="1043925" y="1663425"/>
              <a:ext cx="73000" cy="39325"/>
            </a:xfrm>
            <a:custGeom>
              <a:avLst/>
              <a:gdLst/>
              <a:ahLst/>
              <a:cxnLst/>
              <a:rect l="l" t="t" r="r" b="b"/>
              <a:pathLst>
                <a:path w="2920" h="1573" extrusionOk="0">
                  <a:moveTo>
                    <a:pt x="75" y="0"/>
                  </a:moveTo>
                  <a:lnTo>
                    <a:pt x="0" y="574"/>
                  </a:lnTo>
                  <a:lnTo>
                    <a:pt x="0" y="774"/>
                  </a:lnTo>
                  <a:lnTo>
                    <a:pt x="50" y="973"/>
                  </a:lnTo>
                  <a:lnTo>
                    <a:pt x="125" y="1123"/>
                  </a:lnTo>
                  <a:lnTo>
                    <a:pt x="250" y="1273"/>
                  </a:lnTo>
                  <a:lnTo>
                    <a:pt x="375" y="1397"/>
                  </a:lnTo>
                  <a:lnTo>
                    <a:pt x="549" y="1497"/>
                  </a:lnTo>
                  <a:lnTo>
                    <a:pt x="724" y="1547"/>
                  </a:lnTo>
                  <a:lnTo>
                    <a:pt x="923" y="1572"/>
                  </a:lnTo>
                  <a:lnTo>
                    <a:pt x="2919" y="1572"/>
                  </a:lnTo>
                  <a:lnTo>
                    <a:pt x="2495" y="1522"/>
                  </a:lnTo>
                  <a:lnTo>
                    <a:pt x="2345" y="1472"/>
                  </a:lnTo>
                  <a:lnTo>
                    <a:pt x="2196" y="1397"/>
                  </a:lnTo>
                  <a:lnTo>
                    <a:pt x="2071" y="1298"/>
                  </a:lnTo>
                  <a:lnTo>
                    <a:pt x="1971" y="1173"/>
                  </a:lnTo>
                  <a:lnTo>
                    <a:pt x="1871" y="1048"/>
                  </a:lnTo>
                  <a:lnTo>
                    <a:pt x="1821" y="874"/>
                  </a:lnTo>
                  <a:lnTo>
                    <a:pt x="1797" y="724"/>
                  </a:lnTo>
                  <a:lnTo>
                    <a:pt x="1797" y="54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rgbClr val="808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>
              <a:off x="1037675" y="1274875"/>
              <a:ext cx="333075" cy="434100"/>
            </a:xfrm>
            <a:custGeom>
              <a:avLst/>
              <a:gdLst/>
              <a:ahLst/>
              <a:cxnLst/>
              <a:rect l="l" t="t" r="r" b="b"/>
              <a:pathLst>
                <a:path w="13323" h="17364" extrusionOk="0">
                  <a:moveTo>
                    <a:pt x="11227" y="499"/>
                  </a:moveTo>
                  <a:lnTo>
                    <a:pt x="11252" y="524"/>
                  </a:lnTo>
                  <a:lnTo>
                    <a:pt x="11552" y="1098"/>
                  </a:lnTo>
                  <a:lnTo>
                    <a:pt x="6637" y="1098"/>
                  </a:lnTo>
                  <a:lnTo>
                    <a:pt x="6936" y="524"/>
                  </a:lnTo>
                  <a:lnTo>
                    <a:pt x="6961" y="499"/>
                  </a:lnTo>
                  <a:close/>
                  <a:moveTo>
                    <a:pt x="12525" y="1622"/>
                  </a:moveTo>
                  <a:lnTo>
                    <a:pt x="12574" y="1647"/>
                  </a:lnTo>
                  <a:lnTo>
                    <a:pt x="12699" y="1721"/>
                  </a:lnTo>
                  <a:lnTo>
                    <a:pt x="12774" y="1846"/>
                  </a:lnTo>
                  <a:lnTo>
                    <a:pt x="12799" y="1896"/>
                  </a:lnTo>
                  <a:lnTo>
                    <a:pt x="12799" y="1971"/>
                  </a:lnTo>
                  <a:lnTo>
                    <a:pt x="12799" y="6212"/>
                  </a:lnTo>
                  <a:lnTo>
                    <a:pt x="12799" y="6337"/>
                  </a:lnTo>
                  <a:lnTo>
                    <a:pt x="12724" y="6461"/>
                  </a:lnTo>
                  <a:lnTo>
                    <a:pt x="12624" y="6536"/>
                  </a:lnTo>
                  <a:lnTo>
                    <a:pt x="12500" y="6586"/>
                  </a:lnTo>
                  <a:lnTo>
                    <a:pt x="12100" y="6636"/>
                  </a:lnTo>
                  <a:lnTo>
                    <a:pt x="12100" y="1622"/>
                  </a:lnTo>
                  <a:close/>
                  <a:moveTo>
                    <a:pt x="7635" y="7908"/>
                  </a:moveTo>
                  <a:lnTo>
                    <a:pt x="7635" y="9231"/>
                  </a:lnTo>
                  <a:lnTo>
                    <a:pt x="7635" y="9380"/>
                  </a:lnTo>
                  <a:lnTo>
                    <a:pt x="7685" y="9505"/>
                  </a:lnTo>
                  <a:lnTo>
                    <a:pt x="7785" y="9680"/>
                  </a:lnTo>
                  <a:lnTo>
                    <a:pt x="7535" y="9779"/>
                  </a:lnTo>
                  <a:lnTo>
                    <a:pt x="7310" y="9854"/>
                  </a:lnTo>
                  <a:lnTo>
                    <a:pt x="7061" y="9904"/>
                  </a:lnTo>
                  <a:lnTo>
                    <a:pt x="6537" y="9904"/>
                  </a:lnTo>
                  <a:lnTo>
                    <a:pt x="6662" y="8981"/>
                  </a:lnTo>
                  <a:lnTo>
                    <a:pt x="6662" y="8956"/>
                  </a:lnTo>
                  <a:lnTo>
                    <a:pt x="7335" y="7958"/>
                  </a:lnTo>
                  <a:lnTo>
                    <a:pt x="7635" y="7908"/>
                  </a:lnTo>
                  <a:close/>
                  <a:moveTo>
                    <a:pt x="6637" y="8083"/>
                  </a:moveTo>
                  <a:lnTo>
                    <a:pt x="6238" y="8682"/>
                  </a:lnTo>
                  <a:lnTo>
                    <a:pt x="6188" y="8806"/>
                  </a:lnTo>
                  <a:lnTo>
                    <a:pt x="6138" y="8931"/>
                  </a:lnTo>
                  <a:lnTo>
                    <a:pt x="6113" y="9206"/>
                  </a:lnTo>
                  <a:lnTo>
                    <a:pt x="5864" y="9206"/>
                  </a:lnTo>
                  <a:lnTo>
                    <a:pt x="5764" y="9231"/>
                  </a:lnTo>
                  <a:lnTo>
                    <a:pt x="5689" y="9281"/>
                  </a:lnTo>
                  <a:lnTo>
                    <a:pt x="5639" y="9355"/>
                  </a:lnTo>
                  <a:lnTo>
                    <a:pt x="5614" y="9455"/>
                  </a:lnTo>
                  <a:lnTo>
                    <a:pt x="5639" y="9555"/>
                  </a:lnTo>
                  <a:lnTo>
                    <a:pt x="5689" y="9630"/>
                  </a:lnTo>
                  <a:lnTo>
                    <a:pt x="5764" y="9680"/>
                  </a:lnTo>
                  <a:lnTo>
                    <a:pt x="5864" y="9705"/>
                  </a:lnTo>
                  <a:lnTo>
                    <a:pt x="6063" y="9705"/>
                  </a:lnTo>
                  <a:lnTo>
                    <a:pt x="5938" y="10802"/>
                  </a:lnTo>
                  <a:lnTo>
                    <a:pt x="5664" y="10802"/>
                  </a:lnTo>
                  <a:lnTo>
                    <a:pt x="5589" y="10827"/>
                  </a:lnTo>
                  <a:lnTo>
                    <a:pt x="5489" y="10877"/>
                  </a:lnTo>
                  <a:lnTo>
                    <a:pt x="5439" y="10952"/>
                  </a:lnTo>
                  <a:lnTo>
                    <a:pt x="5414" y="11052"/>
                  </a:lnTo>
                  <a:lnTo>
                    <a:pt x="5439" y="11152"/>
                  </a:lnTo>
                  <a:lnTo>
                    <a:pt x="5489" y="11251"/>
                  </a:lnTo>
                  <a:lnTo>
                    <a:pt x="5589" y="11301"/>
                  </a:lnTo>
                  <a:lnTo>
                    <a:pt x="5664" y="11326"/>
                  </a:lnTo>
                  <a:lnTo>
                    <a:pt x="5888" y="11326"/>
                  </a:lnTo>
                  <a:lnTo>
                    <a:pt x="5764" y="12399"/>
                  </a:lnTo>
                  <a:lnTo>
                    <a:pt x="5489" y="12399"/>
                  </a:lnTo>
                  <a:lnTo>
                    <a:pt x="5390" y="12424"/>
                  </a:lnTo>
                  <a:lnTo>
                    <a:pt x="5315" y="12474"/>
                  </a:lnTo>
                  <a:lnTo>
                    <a:pt x="5240" y="12574"/>
                  </a:lnTo>
                  <a:lnTo>
                    <a:pt x="5240" y="12673"/>
                  </a:lnTo>
                  <a:lnTo>
                    <a:pt x="5240" y="12773"/>
                  </a:lnTo>
                  <a:lnTo>
                    <a:pt x="5315" y="12848"/>
                  </a:lnTo>
                  <a:lnTo>
                    <a:pt x="5390" y="12898"/>
                  </a:lnTo>
                  <a:lnTo>
                    <a:pt x="5489" y="12923"/>
                  </a:lnTo>
                  <a:lnTo>
                    <a:pt x="5714" y="12923"/>
                  </a:lnTo>
                  <a:lnTo>
                    <a:pt x="5589" y="14021"/>
                  </a:lnTo>
                  <a:lnTo>
                    <a:pt x="5190" y="14021"/>
                  </a:lnTo>
                  <a:lnTo>
                    <a:pt x="5115" y="14095"/>
                  </a:lnTo>
                  <a:lnTo>
                    <a:pt x="5065" y="14170"/>
                  </a:lnTo>
                  <a:lnTo>
                    <a:pt x="5040" y="14270"/>
                  </a:lnTo>
                  <a:lnTo>
                    <a:pt x="5065" y="14370"/>
                  </a:lnTo>
                  <a:lnTo>
                    <a:pt x="5115" y="14445"/>
                  </a:lnTo>
                  <a:lnTo>
                    <a:pt x="5190" y="14495"/>
                  </a:lnTo>
                  <a:lnTo>
                    <a:pt x="5290" y="14519"/>
                  </a:lnTo>
                  <a:lnTo>
                    <a:pt x="5539" y="14519"/>
                  </a:lnTo>
                  <a:lnTo>
                    <a:pt x="5439" y="15268"/>
                  </a:lnTo>
                  <a:lnTo>
                    <a:pt x="4442" y="15268"/>
                  </a:lnTo>
                  <a:lnTo>
                    <a:pt x="5140" y="8607"/>
                  </a:lnTo>
                  <a:lnTo>
                    <a:pt x="5190" y="8482"/>
                  </a:lnTo>
                  <a:lnTo>
                    <a:pt x="5240" y="8382"/>
                  </a:lnTo>
                  <a:lnTo>
                    <a:pt x="5340" y="8308"/>
                  </a:lnTo>
                  <a:lnTo>
                    <a:pt x="5464" y="8283"/>
                  </a:lnTo>
                  <a:lnTo>
                    <a:pt x="6637" y="8083"/>
                  </a:lnTo>
                  <a:close/>
                  <a:moveTo>
                    <a:pt x="11601" y="1622"/>
                  </a:moveTo>
                  <a:lnTo>
                    <a:pt x="11601" y="6736"/>
                  </a:lnTo>
                  <a:lnTo>
                    <a:pt x="5365" y="7759"/>
                  </a:lnTo>
                  <a:lnTo>
                    <a:pt x="5240" y="7809"/>
                  </a:lnTo>
                  <a:lnTo>
                    <a:pt x="5090" y="7858"/>
                  </a:lnTo>
                  <a:lnTo>
                    <a:pt x="4990" y="7933"/>
                  </a:lnTo>
                  <a:lnTo>
                    <a:pt x="4866" y="8033"/>
                  </a:lnTo>
                  <a:lnTo>
                    <a:pt x="4791" y="8133"/>
                  </a:lnTo>
                  <a:lnTo>
                    <a:pt x="4716" y="8258"/>
                  </a:lnTo>
                  <a:lnTo>
                    <a:pt x="4666" y="8407"/>
                  </a:lnTo>
                  <a:lnTo>
                    <a:pt x="4641" y="8532"/>
                  </a:lnTo>
                  <a:lnTo>
                    <a:pt x="3943" y="15268"/>
                  </a:lnTo>
                  <a:lnTo>
                    <a:pt x="2371" y="15268"/>
                  </a:lnTo>
                  <a:lnTo>
                    <a:pt x="2271" y="15293"/>
                  </a:lnTo>
                  <a:lnTo>
                    <a:pt x="2196" y="15343"/>
                  </a:lnTo>
                  <a:lnTo>
                    <a:pt x="2146" y="15443"/>
                  </a:lnTo>
                  <a:lnTo>
                    <a:pt x="2121" y="15542"/>
                  </a:lnTo>
                  <a:lnTo>
                    <a:pt x="2146" y="15642"/>
                  </a:lnTo>
                  <a:lnTo>
                    <a:pt x="2196" y="15717"/>
                  </a:lnTo>
                  <a:lnTo>
                    <a:pt x="2271" y="15767"/>
                  </a:lnTo>
                  <a:lnTo>
                    <a:pt x="2371" y="15792"/>
                  </a:lnTo>
                  <a:lnTo>
                    <a:pt x="5390" y="15792"/>
                  </a:lnTo>
                  <a:lnTo>
                    <a:pt x="5340" y="16266"/>
                  </a:lnTo>
                  <a:lnTo>
                    <a:pt x="5315" y="16391"/>
                  </a:lnTo>
                  <a:lnTo>
                    <a:pt x="5265" y="16515"/>
                  </a:lnTo>
                  <a:lnTo>
                    <a:pt x="5215" y="16615"/>
                  </a:lnTo>
                  <a:lnTo>
                    <a:pt x="5115" y="16690"/>
                  </a:lnTo>
                  <a:lnTo>
                    <a:pt x="5040" y="16765"/>
                  </a:lnTo>
                  <a:lnTo>
                    <a:pt x="4916" y="16815"/>
                  </a:lnTo>
                  <a:lnTo>
                    <a:pt x="4816" y="16840"/>
                  </a:lnTo>
                  <a:lnTo>
                    <a:pt x="4691" y="16865"/>
                  </a:lnTo>
                  <a:lnTo>
                    <a:pt x="1173" y="16865"/>
                  </a:lnTo>
                  <a:lnTo>
                    <a:pt x="1024" y="16840"/>
                  </a:lnTo>
                  <a:lnTo>
                    <a:pt x="899" y="16815"/>
                  </a:lnTo>
                  <a:lnTo>
                    <a:pt x="774" y="16740"/>
                  </a:lnTo>
                  <a:lnTo>
                    <a:pt x="674" y="16640"/>
                  </a:lnTo>
                  <a:lnTo>
                    <a:pt x="600" y="16540"/>
                  </a:lnTo>
                  <a:lnTo>
                    <a:pt x="550" y="16416"/>
                  </a:lnTo>
                  <a:lnTo>
                    <a:pt x="525" y="16291"/>
                  </a:lnTo>
                  <a:lnTo>
                    <a:pt x="525" y="16141"/>
                  </a:lnTo>
                  <a:lnTo>
                    <a:pt x="550" y="15792"/>
                  </a:lnTo>
                  <a:lnTo>
                    <a:pt x="1298" y="15792"/>
                  </a:lnTo>
                  <a:lnTo>
                    <a:pt x="1398" y="15767"/>
                  </a:lnTo>
                  <a:lnTo>
                    <a:pt x="1473" y="15717"/>
                  </a:lnTo>
                  <a:lnTo>
                    <a:pt x="1523" y="15642"/>
                  </a:lnTo>
                  <a:lnTo>
                    <a:pt x="1548" y="15542"/>
                  </a:lnTo>
                  <a:lnTo>
                    <a:pt x="1523" y="15443"/>
                  </a:lnTo>
                  <a:lnTo>
                    <a:pt x="1473" y="15343"/>
                  </a:lnTo>
                  <a:lnTo>
                    <a:pt x="1398" y="15293"/>
                  </a:lnTo>
                  <a:lnTo>
                    <a:pt x="1298" y="15268"/>
                  </a:lnTo>
                  <a:lnTo>
                    <a:pt x="600" y="15268"/>
                  </a:lnTo>
                  <a:lnTo>
                    <a:pt x="1198" y="8482"/>
                  </a:lnTo>
                  <a:lnTo>
                    <a:pt x="2645" y="7135"/>
                  </a:lnTo>
                  <a:lnTo>
                    <a:pt x="2720" y="7035"/>
                  </a:lnTo>
                  <a:lnTo>
                    <a:pt x="5115" y="1622"/>
                  </a:lnTo>
                  <a:close/>
                  <a:moveTo>
                    <a:pt x="6961" y="0"/>
                  </a:moveTo>
                  <a:lnTo>
                    <a:pt x="6812" y="25"/>
                  </a:lnTo>
                  <a:lnTo>
                    <a:pt x="6687" y="75"/>
                  </a:lnTo>
                  <a:lnTo>
                    <a:pt x="6562" y="175"/>
                  </a:lnTo>
                  <a:lnTo>
                    <a:pt x="6487" y="299"/>
                  </a:lnTo>
                  <a:lnTo>
                    <a:pt x="6088" y="1098"/>
                  </a:lnTo>
                  <a:lnTo>
                    <a:pt x="5190" y="1098"/>
                  </a:lnTo>
                  <a:lnTo>
                    <a:pt x="5190" y="998"/>
                  </a:lnTo>
                  <a:lnTo>
                    <a:pt x="5140" y="898"/>
                  </a:lnTo>
                  <a:lnTo>
                    <a:pt x="5090" y="823"/>
                  </a:lnTo>
                  <a:lnTo>
                    <a:pt x="5015" y="748"/>
                  </a:lnTo>
                  <a:lnTo>
                    <a:pt x="4940" y="699"/>
                  </a:lnTo>
                  <a:lnTo>
                    <a:pt x="4866" y="649"/>
                  </a:lnTo>
                  <a:lnTo>
                    <a:pt x="4766" y="624"/>
                  </a:lnTo>
                  <a:lnTo>
                    <a:pt x="4641" y="599"/>
                  </a:lnTo>
                  <a:lnTo>
                    <a:pt x="3444" y="599"/>
                  </a:lnTo>
                  <a:lnTo>
                    <a:pt x="3319" y="624"/>
                  </a:lnTo>
                  <a:lnTo>
                    <a:pt x="3219" y="649"/>
                  </a:lnTo>
                  <a:lnTo>
                    <a:pt x="3044" y="723"/>
                  </a:lnTo>
                  <a:lnTo>
                    <a:pt x="2895" y="848"/>
                  </a:lnTo>
                  <a:lnTo>
                    <a:pt x="2820" y="948"/>
                  </a:lnTo>
                  <a:lnTo>
                    <a:pt x="2795" y="1023"/>
                  </a:lnTo>
                  <a:lnTo>
                    <a:pt x="2496" y="1721"/>
                  </a:lnTo>
                  <a:lnTo>
                    <a:pt x="2471" y="1821"/>
                  </a:lnTo>
                  <a:lnTo>
                    <a:pt x="2471" y="1921"/>
                  </a:lnTo>
                  <a:lnTo>
                    <a:pt x="2546" y="1996"/>
                  </a:lnTo>
                  <a:lnTo>
                    <a:pt x="2620" y="2071"/>
                  </a:lnTo>
                  <a:lnTo>
                    <a:pt x="2795" y="2071"/>
                  </a:lnTo>
                  <a:lnTo>
                    <a:pt x="2845" y="2046"/>
                  </a:lnTo>
                  <a:lnTo>
                    <a:pt x="2920" y="1996"/>
                  </a:lnTo>
                  <a:lnTo>
                    <a:pt x="2945" y="1921"/>
                  </a:lnTo>
                  <a:lnTo>
                    <a:pt x="3244" y="1247"/>
                  </a:lnTo>
                  <a:lnTo>
                    <a:pt x="3269" y="1197"/>
                  </a:lnTo>
                  <a:lnTo>
                    <a:pt x="3319" y="1148"/>
                  </a:lnTo>
                  <a:lnTo>
                    <a:pt x="3369" y="1123"/>
                  </a:lnTo>
                  <a:lnTo>
                    <a:pt x="4691" y="1123"/>
                  </a:lnTo>
                  <a:lnTo>
                    <a:pt x="4691" y="1148"/>
                  </a:lnTo>
                  <a:lnTo>
                    <a:pt x="4691" y="1297"/>
                  </a:lnTo>
                  <a:lnTo>
                    <a:pt x="2271" y="6786"/>
                  </a:lnTo>
                  <a:lnTo>
                    <a:pt x="949" y="8033"/>
                  </a:lnTo>
                  <a:lnTo>
                    <a:pt x="674" y="7784"/>
                  </a:lnTo>
                  <a:lnTo>
                    <a:pt x="600" y="7709"/>
                  </a:lnTo>
                  <a:lnTo>
                    <a:pt x="550" y="7634"/>
                  </a:lnTo>
                  <a:lnTo>
                    <a:pt x="550" y="7534"/>
                  </a:lnTo>
                  <a:lnTo>
                    <a:pt x="575" y="7434"/>
                  </a:lnTo>
                  <a:lnTo>
                    <a:pt x="2521" y="2919"/>
                  </a:lnTo>
                  <a:lnTo>
                    <a:pt x="2546" y="2819"/>
                  </a:lnTo>
                  <a:lnTo>
                    <a:pt x="2521" y="2719"/>
                  </a:lnTo>
                  <a:lnTo>
                    <a:pt x="2471" y="2644"/>
                  </a:lnTo>
                  <a:lnTo>
                    <a:pt x="2396" y="2595"/>
                  </a:lnTo>
                  <a:lnTo>
                    <a:pt x="2296" y="2570"/>
                  </a:lnTo>
                  <a:lnTo>
                    <a:pt x="2196" y="2595"/>
                  </a:lnTo>
                  <a:lnTo>
                    <a:pt x="2121" y="2644"/>
                  </a:lnTo>
                  <a:lnTo>
                    <a:pt x="2047" y="2719"/>
                  </a:lnTo>
                  <a:lnTo>
                    <a:pt x="101" y="7210"/>
                  </a:lnTo>
                  <a:lnTo>
                    <a:pt x="51" y="7360"/>
                  </a:lnTo>
                  <a:lnTo>
                    <a:pt x="51" y="7484"/>
                  </a:lnTo>
                  <a:lnTo>
                    <a:pt x="51" y="7609"/>
                  </a:lnTo>
                  <a:lnTo>
                    <a:pt x="51" y="7734"/>
                  </a:lnTo>
                  <a:lnTo>
                    <a:pt x="101" y="7858"/>
                  </a:lnTo>
                  <a:lnTo>
                    <a:pt x="175" y="7983"/>
                  </a:lnTo>
                  <a:lnTo>
                    <a:pt x="250" y="8083"/>
                  </a:lnTo>
                  <a:lnTo>
                    <a:pt x="350" y="8183"/>
                  </a:lnTo>
                  <a:lnTo>
                    <a:pt x="699" y="8482"/>
                  </a:lnTo>
                  <a:lnTo>
                    <a:pt x="1" y="16091"/>
                  </a:lnTo>
                  <a:lnTo>
                    <a:pt x="1" y="16341"/>
                  </a:lnTo>
                  <a:lnTo>
                    <a:pt x="76" y="16565"/>
                  </a:lnTo>
                  <a:lnTo>
                    <a:pt x="151" y="16790"/>
                  </a:lnTo>
                  <a:lnTo>
                    <a:pt x="300" y="16989"/>
                  </a:lnTo>
                  <a:lnTo>
                    <a:pt x="500" y="17139"/>
                  </a:lnTo>
                  <a:lnTo>
                    <a:pt x="699" y="17264"/>
                  </a:lnTo>
                  <a:lnTo>
                    <a:pt x="924" y="17339"/>
                  </a:lnTo>
                  <a:lnTo>
                    <a:pt x="1173" y="17364"/>
                  </a:lnTo>
                  <a:lnTo>
                    <a:pt x="4691" y="17364"/>
                  </a:lnTo>
                  <a:lnTo>
                    <a:pt x="4916" y="17339"/>
                  </a:lnTo>
                  <a:lnTo>
                    <a:pt x="5115" y="17289"/>
                  </a:lnTo>
                  <a:lnTo>
                    <a:pt x="5290" y="17189"/>
                  </a:lnTo>
                  <a:lnTo>
                    <a:pt x="5464" y="17064"/>
                  </a:lnTo>
                  <a:lnTo>
                    <a:pt x="5614" y="16914"/>
                  </a:lnTo>
                  <a:lnTo>
                    <a:pt x="5714" y="16740"/>
                  </a:lnTo>
                  <a:lnTo>
                    <a:pt x="5814" y="16540"/>
                  </a:lnTo>
                  <a:lnTo>
                    <a:pt x="5839" y="16341"/>
                  </a:lnTo>
                  <a:lnTo>
                    <a:pt x="6487" y="10428"/>
                  </a:lnTo>
                  <a:lnTo>
                    <a:pt x="6812" y="10428"/>
                  </a:lnTo>
                  <a:lnTo>
                    <a:pt x="7161" y="10403"/>
                  </a:lnTo>
                  <a:lnTo>
                    <a:pt x="7485" y="10328"/>
                  </a:lnTo>
                  <a:lnTo>
                    <a:pt x="7834" y="10229"/>
                  </a:lnTo>
                  <a:lnTo>
                    <a:pt x="8159" y="10079"/>
                  </a:lnTo>
                  <a:lnTo>
                    <a:pt x="8259" y="9979"/>
                  </a:lnTo>
                  <a:lnTo>
                    <a:pt x="8308" y="9854"/>
                  </a:lnTo>
                  <a:lnTo>
                    <a:pt x="8333" y="9730"/>
                  </a:lnTo>
                  <a:lnTo>
                    <a:pt x="8308" y="9605"/>
                  </a:lnTo>
                  <a:lnTo>
                    <a:pt x="8159" y="9281"/>
                  </a:lnTo>
                  <a:lnTo>
                    <a:pt x="8134" y="9231"/>
                  </a:lnTo>
                  <a:lnTo>
                    <a:pt x="8134" y="7834"/>
                  </a:lnTo>
                  <a:lnTo>
                    <a:pt x="12599" y="7085"/>
                  </a:lnTo>
                  <a:lnTo>
                    <a:pt x="12749" y="7035"/>
                  </a:lnTo>
                  <a:lnTo>
                    <a:pt x="12874" y="6985"/>
                  </a:lnTo>
                  <a:lnTo>
                    <a:pt x="12999" y="6886"/>
                  </a:lnTo>
                  <a:lnTo>
                    <a:pt x="13123" y="6786"/>
                  </a:lnTo>
                  <a:lnTo>
                    <a:pt x="13198" y="6661"/>
                  </a:lnTo>
                  <a:lnTo>
                    <a:pt x="13273" y="6511"/>
                  </a:lnTo>
                  <a:lnTo>
                    <a:pt x="13298" y="6387"/>
                  </a:lnTo>
                  <a:lnTo>
                    <a:pt x="13323" y="6212"/>
                  </a:lnTo>
                  <a:lnTo>
                    <a:pt x="13323" y="1971"/>
                  </a:lnTo>
                  <a:lnTo>
                    <a:pt x="13298" y="1796"/>
                  </a:lnTo>
                  <a:lnTo>
                    <a:pt x="13248" y="1647"/>
                  </a:lnTo>
                  <a:lnTo>
                    <a:pt x="13173" y="1497"/>
                  </a:lnTo>
                  <a:lnTo>
                    <a:pt x="13073" y="1372"/>
                  </a:lnTo>
                  <a:lnTo>
                    <a:pt x="12924" y="1247"/>
                  </a:lnTo>
                  <a:lnTo>
                    <a:pt x="12774" y="1173"/>
                  </a:lnTo>
                  <a:lnTo>
                    <a:pt x="12624" y="1123"/>
                  </a:lnTo>
                  <a:lnTo>
                    <a:pt x="12450" y="1098"/>
                  </a:lnTo>
                  <a:lnTo>
                    <a:pt x="12100" y="1098"/>
                  </a:lnTo>
                  <a:lnTo>
                    <a:pt x="11701" y="299"/>
                  </a:lnTo>
                  <a:lnTo>
                    <a:pt x="11626" y="175"/>
                  </a:lnTo>
                  <a:lnTo>
                    <a:pt x="11502" y="75"/>
                  </a:lnTo>
                  <a:lnTo>
                    <a:pt x="11377" y="25"/>
                  </a:lnTo>
                  <a:lnTo>
                    <a:pt x="11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3"/>
            <p:cNvSpPr/>
            <p:nvPr/>
          </p:nvSpPr>
          <p:spPr>
            <a:xfrm>
              <a:off x="1171775" y="1329125"/>
              <a:ext cx="133500" cy="67375"/>
            </a:xfrm>
            <a:custGeom>
              <a:avLst/>
              <a:gdLst/>
              <a:ahLst/>
              <a:cxnLst/>
              <a:rect l="l" t="t" r="r" b="b"/>
              <a:pathLst>
                <a:path w="5340" h="2695" extrusionOk="0">
                  <a:moveTo>
                    <a:pt x="450" y="0"/>
                  </a:moveTo>
                  <a:lnTo>
                    <a:pt x="350" y="50"/>
                  </a:lnTo>
                  <a:lnTo>
                    <a:pt x="250" y="100"/>
                  </a:lnTo>
                  <a:lnTo>
                    <a:pt x="150" y="150"/>
                  </a:lnTo>
                  <a:lnTo>
                    <a:pt x="100" y="250"/>
                  </a:lnTo>
                  <a:lnTo>
                    <a:pt x="26" y="350"/>
                  </a:lnTo>
                  <a:lnTo>
                    <a:pt x="1" y="449"/>
                  </a:lnTo>
                  <a:lnTo>
                    <a:pt x="1" y="574"/>
                  </a:lnTo>
                  <a:lnTo>
                    <a:pt x="1" y="2121"/>
                  </a:lnTo>
                  <a:lnTo>
                    <a:pt x="1" y="2246"/>
                  </a:lnTo>
                  <a:lnTo>
                    <a:pt x="26" y="2346"/>
                  </a:lnTo>
                  <a:lnTo>
                    <a:pt x="100" y="2445"/>
                  </a:lnTo>
                  <a:lnTo>
                    <a:pt x="150" y="2520"/>
                  </a:lnTo>
                  <a:lnTo>
                    <a:pt x="250" y="2595"/>
                  </a:lnTo>
                  <a:lnTo>
                    <a:pt x="350" y="2645"/>
                  </a:lnTo>
                  <a:lnTo>
                    <a:pt x="450" y="2695"/>
                  </a:lnTo>
                  <a:lnTo>
                    <a:pt x="4890" y="2695"/>
                  </a:lnTo>
                  <a:lnTo>
                    <a:pt x="4990" y="2645"/>
                  </a:lnTo>
                  <a:lnTo>
                    <a:pt x="5090" y="2595"/>
                  </a:lnTo>
                  <a:lnTo>
                    <a:pt x="5190" y="2520"/>
                  </a:lnTo>
                  <a:lnTo>
                    <a:pt x="5265" y="2445"/>
                  </a:lnTo>
                  <a:lnTo>
                    <a:pt x="5314" y="2346"/>
                  </a:lnTo>
                  <a:lnTo>
                    <a:pt x="5339" y="2246"/>
                  </a:lnTo>
                  <a:lnTo>
                    <a:pt x="5339" y="2121"/>
                  </a:lnTo>
                  <a:lnTo>
                    <a:pt x="5339" y="574"/>
                  </a:lnTo>
                  <a:lnTo>
                    <a:pt x="5339" y="449"/>
                  </a:lnTo>
                  <a:lnTo>
                    <a:pt x="5314" y="350"/>
                  </a:lnTo>
                  <a:lnTo>
                    <a:pt x="5265" y="250"/>
                  </a:lnTo>
                  <a:lnTo>
                    <a:pt x="5190" y="150"/>
                  </a:lnTo>
                  <a:lnTo>
                    <a:pt x="5090" y="100"/>
                  </a:lnTo>
                  <a:lnTo>
                    <a:pt x="4990" y="50"/>
                  </a:lnTo>
                  <a:lnTo>
                    <a:pt x="4890" y="0"/>
                  </a:lnTo>
                  <a:lnTo>
                    <a:pt x="2196" y="0"/>
                  </a:lnTo>
                  <a:lnTo>
                    <a:pt x="2096" y="25"/>
                  </a:lnTo>
                  <a:lnTo>
                    <a:pt x="2021" y="75"/>
                  </a:lnTo>
                  <a:lnTo>
                    <a:pt x="1971" y="150"/>
                  </a:lnTo>
                  <a:lnTo>
                    <a:pt x="1946" y="250"/>
                  </a:lnTo>
                  <a:lnTo>
                    <a:pt x="1971" y="350"/>
                  </a:lnTo>
                  <a:lnTo>
                    <a:pt x="2021" y="425"/>
                  </a:lnTo>
                  <a:lnTo>
                    <a:pt x="2096" y="474"/>
                  </a:lnTo>
                  <a:lnTo>
                    <a:pt x="2196" y="499"/>
                  </a:lnTo>
                  <a:lnTo>
                    <a:pt x="4766" y="499"/>
                  </a:lnTo>
                  <a:lnTo>
                    <a:pt x="4815" y="524"/>
                  </a:lnTo>
                  <a:lnTo>
                    <a:pt x="4840" y="574"/>
                  </a:lnTo>
                  <a:lnTo>
                    <a:pt x="4840" y="2121"/>
                  </a:lnTo>
                  <a:lnTo>
                    <a:pt x="4815" y="2171"/>
                  </a:lnTo>
                  <a:lnTo>
                    <a:pt x="4766" y="2196"/>
                  </a:lnTo>
                  <a:lnTo>
                    <a:pt x="574" y="2196"/>
                  </a:lnTo>
                  <a:lnTo>
                    <a:pt x="524" y="2171"/>
                  </a:lnTo>
                  <a:lnTo>
                    <a:pt x="500" y="2121"/>
                  </a:lnTo>
                  <a:lnTo>
                    <a:pt x="500" y="574"/>
                  </a:lnTo>
                  <a:lnTo>
                    <a:pt x="524" y="524"/>
                  </a:lnTo>
                  <a:lnTo>
                    <a:pt x="574" y="499"/>
                  </a:lnTo>
                  <a:lnTo>
                    <a:pt x="1123" y="499"/>
                  </a:lnTo>
                  <a:lnTo>
                    <a:pt x="1223" y="474"/>
                  </a:lnTo>
                  <a:lnTo>
                    <a:pt x="1298" y="425"/>
                  </a:lnTo>
                  <a:lnTo>
                    <a:pt x="1348" y="350"/>
                  </a:lnTo>
                  <a:lnTo>
                    <a:pt x="1373" y="250"/>
                  </a:lnTo>
                  <a:lnTo>
                    <a:pt x="1348" y="150"/>
                  </a:lnTo>
                  <a:lnTo>
                    <a:pt x="1298" y="75"/>
                  </a:lnTo>
                  <a:lnTo>
                    <a:pt x="1223" y="25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3"/>
            <p:cNvSpPr/>
            <p:nvPr/>
          </p:nvSpPr>
          <p:spPr>
            <a:xfrm>
              <a:off x="1274675" y="1414575"/>
              <a:ext cx="26225" cy="13125"/>
            </a:xfrm>
            <a:custGeom>
              <a:avLst/>
              <a:gdLst/>
              <a:ahLst/>
              <a:cxnLst/>
              <a:rect l="l" t="t" r="r" b="b"/>
              <a:pathLst>
                <a:path w="1049" h="525" extrusionOk="0">
                  <a:moveTo>
                    <a:pt x="250" y="0"/>
                  </a:moveTo>
                  <a:lnTo>
                    <a:pt x="151" y="25"/>
                  </a:lnTo>
                  <a:lnTo>
                    <a:pt x="76" y="75"/>
                  </a:lnTo>
                  <a:lnTo>
                    <a:pt x="26" y="175"/>
                  </a:lnTo>
                  <a:lnTo>
                    <a:pt x="1" y="275"/>
                  </a:lnTo>
                  <a:lnTo>
                    <a:pt x="26" y="374"/>
                  </a:lnTo>
                  <a:lnTo>
                    <a:pt x="76" y="449"/>
                  </a:lnTo>
                  <a:lnTo>
                    <a:pt x="151" y="499"/>
                  </a:lnTo>
                  <a:lnTo>
                    <a:pt x="250" y="524"/>
                  </a:lnTo>
                  <a:lnTo>
                    <a:pt x="774" y="524"/>
                  </a:lnTo>
                  <a:lnTo>
                    <a:pt x="874" y="499"/>
                  </a:lnTo>
                  <a:lnTo>
                    <a:pt x="974" y="449"/>
                  </a:lnTo>
                  <a:lnTo>
                    <a:pt x="1024" y="374"/>
                  </a:lnTo>
                  <a:lnTo>
                    <a:pt x="1049" y="275"/>
                  </a:lnTo>
                  <a:lnTo>
                    <a:pt x="1024" y="175"/>
                  </a:lnTo>
                  <a:lnTo>
                    <a:pt x="974" y="75"/>
                  </a:lnTo>
                  <a:lnTo>
                    <a:pt x="874" y="25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3"/>
            <p:cNvSpPr/>
            <p:nvPr/>
          </p:nvSpPr>
          <p:spPr>
            <a:xfrm>
              <a:off x="1171775" y="1414575"/>
              <a:ext cx="94200" cy="13125"/>
            </a:xfrm>
            <a:custGeom>
              <a:avLst/>
              <a:gdLst/>
              <a:ahLst/>
              <a:cxnLst/>
              <a:rect l="l" t="t" r="r" b="b"/>
              <a:pathLst>
                <a:path w="3768" h="5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1" y="175"/>
                  </a:lnTo>
                  <a:lnTo>
                    <a:pt x="1" y="275"/>
                  </a:lnTo>
                  <a:lnTo>
                    <a:pt x="1" y="374"/>
                  </a:lnTo>
                  <a:lnTo>
                    <a:pt x="75" y="449"/>
                  </a:lnTo>
                  <a:lnTo>
                    <a:pt x="150" y="499"/>
                  </a:lnTo>
                  <a:lnTo>
                    <a:pt x="250" y="524"/>
                  </a:lnTo>
                  <a:lnTo>
                    <a:pt x="3518" y="524"/>
                  </a:lnTo>
                  <a:lnTo>
                    <a:pt x="3618" y="499"/>
                  </a:lnTo>
                  <a:lnTo>
                    <a:pt x="3693" y="449"/>
                  </a:lnTo>
                  <a:lnTo>
                    <a:pt x="3743" y="374"/>
                  </a:lnTo>
                  <a:lnTo>
                    <a:pt x="3768" y="275"/>
                  </a:lnTo>
                  <a:lnTo>
                    <a:pt x="3743" y="175"/>
                  </a:lnTo>
                  <a:lnTo>
                    <a:pt x="3693" y="75"/>
                  </a:lnTo>
                  <a:lnTo>
                    <a:pt x="3618" y="2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6" name="Google Shape;2396;p43"/>
          <p:cNvGrpSpPr/>
          <p:nvPr/>
        </p:nvGrpSpPr>
        <p:grpSpPr>
          <a:xfrm>
            <a:off x="7117450" y="2325634"/>
            <a:ext cx="373719" cy="640080"/>
            <a:chOff x="1827900" y="1274875"/>
            <a:chExt cx="251375" cy="434100"/>
          </a:xfrm>
        </p:grpSpPr>
        <p:sp>
          <p:nvSpPr>
            <p:cNvPr id="2397" name="Google Shape;2397;p43"/>
            <p:cNvSpPr/>
            <p:nvPr/>
          </p:nvSpPr>
          <p:spPr>
            <a:xfrm>
              <a:off x="1917075" y="1281100"/>
              <a:ext cx="46825" cy="74875"/>
            </a:xfrm>
            <a:custGeom>
              <a:avLst/>
              <a:gdLst/>
              <a:ahLst/>
              <a:cxnLst/>
              <a:rect l="l" t="t" r="r" b="b"/>
              <a:pathLst>
                <a:path w="1873" h="2995" extrusionOk="0">
                  <a:moveTo>
                    <a:pt x="450" y="0"/>
                  </a:moveTo>
                  <a:lnTo>
                    <a:pt x="350" y="25"/>
                  </a:lnTo>
                  <a:lnTo>
                    <a:pt x="275" y="50"/>
                  </a:lnTo>
                  <a:lnTo>
                    <a:pt x="201" y="75"/>
                  </a:lnTo>
                  <a:lnTo>
                    <a:pt x="126" y="150"/>
                  </a:lnTo>
                  <a:lnTo>
                    <a:pt x="76" y="200"/>
                  </a:lnTo>
                  <a:lnTo>
                    <a:pt x="26" y="275"/>
                  </a:lnTo>
                  <a:lnTo>
                    <a:pt x="1" y="375"/>
                  </a:lnTo>
                  <a:lnTo>
                    <a:pt x="1" y="450"/>
                  </a:lnTo>
                  <a:lnTo>
                    <a:pt x="1" y="2994"/>
                  </a:lnTo>
                  <a:lnTo>
                    <a:pt x="1872" y="2994"/>
                  </a:lnTo>
                  <a:lnTo>
                    <a:pt x="1872" y="450"/>
                  </a:lnTo>
                  <a:lnTo>
                    <a:pt x="1872" y="375"/>
                  </a:lnTo>
                  <a:lnTo>
                    <a:pt x="1847" y="275"/>
                  </a:lnTo>
                  <a:lnTo>
                    <a:pt x="1797" y="200"/>
                  </a:lnTo>
                  <a:lnTo>
                    <a:pt x="1747" y="150"/>
                  </a:lnTo>
                  <a:lnTo>
                    <a:pt x="1672" y="75"/>
                  </a:lnTo>
                  <a:lnTo>
                    <a:pt x="1598" y="50"/>
                  </a:lnTo>
                  <a:lnTo>
                    <a:pt x="1523" y="25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>
              <a:off x="1917075" y="1281100"/>
              <a:ext cx="46825" cy="74875"/>
            </a:xfrm>
            <a:custGeom>
              <a:avLst/>
              <a:gdLst/>
              <a:ahLst/>
              <a:cxnLst/>
              <a:rect l="l" t="t" r="r" b="b"/>
              <a:pathLst>
                <a:path w="1873" h="2995" extrusionOk="0">
                  <a:moveTo>
                    <a:pt x="450" y="0"/>
                  </a:moveTo>
                  <a:lnTo>
                    <a:pt x="350" y="25"/>
                  </a:lnTo>
                  <a:lnTo>
                    <a:pt x="275" y="50"/>
                  </a:lnTo>
                  <a:lnTo>
                    <a:pt x="201" y="75"/>
                  </a:lnTo>
                  <a:lnTo>
                    <a:pt x="126" y="150"/>
                  </a:lnTo>
                  <a:lnTo>
                    <a:pt x="76" y="200"/>
                  </a:lnTo>
                  <a:lnTo>
                    <a:pt x="26" y="275"/>
                  </a:lnTo>
                  <a:lnTo>
                    <a:pt x="1" y="375"/>
                  </a:lnTo>
                  <a:lnTo>
                    <a:pt x="1" y="450"/>
                  </a:lnTo>
                  <a:lnTo>
                    <a:pt x="1" y="2994"/>
                  </a:lnTo>
                  <a:lnTo>
                    <a:pt x="1872" y="2994"/>
                  </a:lnTo>
                  <a:lnTo>
                    <a:pt x="1872" y="1747"/>
                  </a:lnTo>
                  <a:lnTo>
                    <a:pt x="824" y="1747"/>
                  </a:lnTo>
                  <a:lnTo>
                    <a:pt x="749" y="1722"/>
                  </a:lnTo>
                  <a:lnTo>
                    <a:pt x="650" y="1672"/>
                  </a:lnTo>
                  <a:lnTo>
                    <a:pt x="600" y="1597"/>
                  </a:lnTo>
                  <a:lnTo>
                    <a:pt x="600" y="1497"/>
                  </a:lnTo>
                  <a:lnTo>
                    <a:pt x="600" y="450"/>
                  </a:lnTo>
                  <a:lnTo>
                    <a:pt x="600" y="375"/>
                  </a:lnTo>
                  <a:lnTo>
                    <a:pt x="625" y="275"/>
                  </a:lnTo>
                  <a:lnTo>
                    <a:pt x="675" y="200"/>
                  </a:lnTo>
                  <a:lnTo>
                    <a:pt x="724" y="150"/>
                  </a:lnTo>
                  <a:lnTo>
                    <a:pt x="799" y="75"/>
                  </a:lnTo>
                  <a:lnTo>
                    <a:pt x="874" y="50"/>
                  </a:lnTo>
                  <a:lnTo>
                    <a:pt x="949" y="25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3"/>
            <p:cNvSpPr/>
            <p:nvPr/>
          </p:nvSpPr>
          <p:spPr>
            <a:xfrm>
              <a:off x="1904000" y="1341600"/>
              <a:ext cx="73600" cy="44300"/>
            </a:xfrm>
            <a:custGeom>
              <a:avLst/>
              <a:gdLst/>
              <a:ahLst/>
              <a:cxnLst/>
              <a:rect l="l" t="t" r="r" b="b"/>
              <a:pathLst>
                <a:path w="2944" h="1772" extrusionOk="0">
                  <a:moveTo>
                    <a:pt x="424" y="0"/>
                  </a:moveTo>
                  <a:lnTo>
                    <a:pt x="349" y="25"/>
                  </a:lnTo>
                  <a:lnTo>
                    <a:pt x="250" y="50"/>
                  </a:lnTo>
                  <a:lnTo>
                    <a:pt x="200" y="75"/>
                  </a:lnTo>
                  <a:lnTo>
                    <a:pt x="125" y="125"/>
                  </a:lnTo>
                  <a:lnTo>
                    <a:pt x="75" y="200"/>
                  </a:lnTo>
                  <a:lnTo>
                    <a:pt x="25" y="275"/>
                  </a:lnTo>
                  <a:lnTo>
                    <a:pt x="0" y="350"/>
                  </a:lnTo>
                  <a:lnTo>
                    <a:pt x="0" y="425"/>
                  </a:lnTo>
                  <a:lnTo>
                    <a:pt x="0" y="1772"/>
                  </a:lnTo>
                  <a:lnTo>
                    <a:pt x="2944" y="1772"/>
                  </a:lnTo>
                  <a:lnTo>
                    <a:pt x="2944" y="425"/>
                  </a:lnTo>
                  <a:lnTo>
                    <a:pt x="2944" y="350"/>
                  </a:lnTo>
                  <a:lnTo>
                    <a:pt x="2919" y="275"/>
                  </a:lnTo>
                  <a:lnTo>
                    <a:pt x="2869" y="200"/>
                  </a:lnTo>
                  <a:lnTo>
                    <a:pt x="2819" y="125"/>
                  </a:lnTo>
                  <a:lnTo>
                    <a:pt x="2769" y="75"/>
                  </a:lnTo>
                  <a:lnTo>
                    <a:pt x="2694" y="50"/>
                  </a:lnTo>
                  <a:lnTo>
                    <a:pt x="2620" y="25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3"/>
            <p:cNvSpPr/>
            <p:nvPr/>
          </p:nvSpPr>
          <p:spPr>
            <a:xfrm>
              <a:off x="1904000" y="1341600"/>
              <a:ext cx="73600" cy="44300"/>
            </a:xfrm>
            <a:custGeom>
              <a:avLst/>
              <a:gdLst/>
              <a:ahLst/>
              <a:cxnLst/>
              <a:rect l="l" t="t" r="r" b="b"/>
              <a:pathLst>
                <a:path w="2944" h="1772" extrusionOk="0">
                  <a:moveTo>
                    <a:pt x="424" y="0"/>
                  </a:moveTo>
                  <a:lnTo>
                    <a:pt x="349" y="25"/>
                  </a:lnTo>
                  <a:lnTo>
                    <a:pt x="250" y="50"/>
                  </a:lnTo>
                  <a:lnTo>
                    <a:pt x="200" y="75"/>
                  </a:lnTo>
                  <a:lnTo>
                    <a:pt x="125" y="125"/>
                  </a:lnTo>
                  <a:lnTo>
                    <a:pt x="75" y="200"/>
                  </a:lnTo>
                  <a:lnTo>
                    <a:pt x="25" y="275"/>
                  </a:lnTo>
                  <a:lnTo>
                    <a:pt x="0" y="350"/>
                  </a:lnTo>
                  <a:lnTo>
                    <a:pt x="0" y="425"/>
                  </a:lnTo>
                  <a:lnTo>
                    <a:pt x="0" y="1772"/>
                  </a:lnTo>
                  <a:lnTo>
                    <a:pt x="2944" y="1772"/>
                  </a:lnTo>
                  <a:lnTo>
                    <a:pt x="2944" y="624"/>
                  </a:lnTo>
                  <a:lnTo>
                    <a:pt x="998" y="599"/>
                  </a:lnTo>
                  <a:lnTo>
                    <a:pt x="948" y="599"/>
                  </a:lnTo>
                  <a:lnTo>
                    <a:pt x="898" y="574"/>
                  </a:lnTo>
                  <a:lnTo>
                    <a:pt x="873" y="524"/>
                  </a:lnTo>
                  <a:lnTo>
                    <a:pt x="848" y="474"/>
                  </a:lnTo>
                  <a:lnTo>
                    <a:pt x="848" y="425"/>
                  </a:lnTo>
                  <a:lnTo>
                    <a:pt x="873" y="350"/>
                  </a:lnTo>
                  <a:lnTo>
                    <a:pt x="898" y="275"/>
                  </a:lnTo>
                  <a:lnTo>
                    <a:pt x="923" y="200"/>
                  </a:lnTo>
                  <a:lnTo>
                    <a:pt x="998" y="125"/>
                  </a:lnTo>
                  <a:lnTo>
                    <a:pt x="1048" y="75"/>
                  </a:lnTo>
                  <a:lnTo>
                    <a:pt x="1123" y="50"/>
                  </a:lnTo>
                  <a:lnTo>
                    <a:pt x="1198" y="25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3"/>
            <p:cNvSpPr/>
            <p:nvPr/>
          </p:nvSpPr>
          <p:spPr>
            <a:xfrm>
              <a:off x="1891525" y="1369675"/>
              <a:ext cx="97925" cy="49900"/>
            </a:xfrm>
            <a:custGeom>
              <a:avLst/>
              <a:gdLst/>
              <a:ahLst/>
              <a:cxnLst/>
              <a:rect l="l" t="t" r="r" b="b"/>
              <a:pathLst>
                <a:path w="3917" h="1996" extrusionOk="0">
                  <a:moveTo>
                    <a:pt x="374" y="0"/>
                  </a:moveTo>
                  <a:lnTo>
                    <a:pt x="300" y="25"/>
                  </a:lnTo>
                  <a:lnTo>
                    <a:pt x="200" y="75"/>
                  </a:lnTo>
                  <a:lnTo>
                    <a:pt x="150" y="125"/>
                  </a:lnTo>
                  <a:lnTo>
                    <a:pt x="75" y="200"/>
                  </a:lnTo>
                  <a:lnTo>
                    <a:pt x="50" y="274"/>
                  </a:lnTo>
                  <a:lnTo>
                    <a:pt x="25" y="374"/>
                  </a:lnTo>
                  <a:lnTo>
                    <a:pt x="0" y="474"/>
                  </a:lnTo>
                  <a:lnTo>
                    <a:pt x="0" y="1996"/>
                  </a:lnTo>
                  <a:lnTo>
                    <a:pt x="3917" y="1996"/>
                  </a:lnTo>
                  <a:lnTo>
                    <a:pt x="3917" y="474"/>
                  </a:lnTo>
                  <a:lnTo>
                    <a:pt x="3892" y="374"/>
                  </a:lnTo>
                  <a:lnTo>
                    <a:pt x="3867" y="274"/>
                  </a:lnTo>
                  <a:lnTo>
                    <a:pt x="3842" y="200"/>
                  </a:lnTo>
                  <a:lnTo>
                    <a:pt x="3767" y="125"/>
                  </a:lnTo>
                  <a:lnTo>
                    <a:pt x="3692" y="75"/>
                  </a:lnTo>
                  <a:lnTo>
                    <a:pt x="3618" y="25"/>
                  </a:lnTo>
                  <a:lnTo>
                    <a:pt x="3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3"/>
            <p:cNvSpPr/>
            <p:nvPr/>
          </p:nvSpPr>
          <p:spPr>
            <a:xfrm>
              <a:off x="1891525" y="1369675"/>
              <a:ext cx="97925" cy="49900"/>
            </a:xfrm>
            <a:custGeom>
              <a:avLst/>
              <a:gdLst/>
              <a:ahLst/>
              <a:cxnLst/>
              <a:rect l="l" t="t" r="r" b="b"/>
              <a:pathLst>
                <a:path w="3917" h="1996" extrusionOk="0">
                  <a:moveTo>
                    <a:pt x="374" y="0"/>
                  </a:moveTo>
                  <a:lnTo>
                    <a:pt x="300" y="25"/>
                  </a:lnTo>
                  <a:lnTo>
                    <a:pt x="200" y="75"/>
                  </a:lnTo>
                  <a:lnTo>
                    <a:pt x="150" y="125"/>
                  </a:lnTo>
                  <a:lnTo>
                    <a:pt x="75" y="200"/>
                  </a:lnTo>
                  <a:lnTo>
                    <a:pt x="50" y="274"/>
                  </a:lnTo>
                  <a:lnTo>
                    <a:pt x="25" y="374"/>
                  </a:lnTo>
                  <a:lnTo>
                    <a:pt x="0" y="474"/>
                  </a:lnTo>
                  <a:lnTo>
                    <a:pt x="0" y="1996"/>
                  </a:lnTo>
                  <a:lnTo>
                    <a:pt x="3917" y="1996"/>
                  </a:lnTo>
                  <a:lnTo>
                    <a:pt x="3917" y="873"/>
                  </a:lnTo>
                  <a:lnTo>
                    <a:pt x="1397" y="873"/>
                  </a:lnTo>
                  <a:lnTo>
                    <a:pt x="1297" y="848"/>
                  </a:lnTo>
                  <a:lnTo>
                    <a:pt x="1198" y="798"/>
                  </a:lnTo>
                  <a:lnTo>
                    <a:pt x="1148" y="724"/>
                  </a:lnTo>
                  <a:lnTo>
                    <a:pt x="1123" y="624"/>
                  </a:lnTo>
                  <a:lnTo>
                    <a:pt x="1123" y="474"/>
                  </a:lnTo>
                  <a:lnTo>
                    <a:pt x="1148" y="374"/>
                  </a:lnTo>
                  <a:lnTo>
                    <a:pt x="1173" y="274"/>
                  </a:lnTo>
                  <a:lnTo>
                    <a:pt x="1223" y="200"/>
                  </a:lnTo>
                  <a:lnTo>
                    <a:pt x="1272" y="125"/>
                  </a:lnTo>
                  <a:lnTo>
                    <a:pt x="1347" y="75"/>
                  </a:lnTo>
                  <a:lnTo>
                    <a:pt x="1422" y="25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3"/>
            <p:cNvSpPr/>
            <p:nvPr/>
          </p:nvSpPr>
          <p:spPr>
            <a:xfrm>
              <a:off x="1834125" y="1408950"/>
              <a:ext cx="212725" cy="293800"/>
            </a:xfrm>
            <a:custGeom>
              <a:avLst/>
              <a:gdLst/>
              <a:ahLst/>
              <a:cxnLst/>
              <a:rect l="l" t="t" r="r" b="b"/>
              <a:pathLst>
                <a:path w="8509" h="11752" extrusionOk="0">
                  <a:moveTo>
                    <a:pt x="2296" y="1"/>
                  </a:moveTo>
                  <a:lnTo>
                    <a:pt x="2271" y="26"/>
                  </a:lnTo>
                  <a:lnTo>
                    <a:pt x="300" y="1922"/>
                  </a:lnTo>
                  <a:lnTo>
                    <a:pt x="176" y="2096"/>
                  </a:lnTo>
                  <a:lnTo>
                    <a:pt x="76" y="2271"/>
                  </a:lnTo>
                  <a:lnTo>
                    <a:pt x="26" y="2471"/>
                  </a:lnTo>
                  <a:lnTo>
                    <a:pt x="1" y="2670"/>
                  </a:lnTo>
                  <a:lnTo>
                    <a:pt x="1" y="3319"/>
                  </a:lnTo>
                  <a:lnTo>
                    <a:pt x="774" y="4142"/>
                  </a:lnTo>
                  <a:lnTo>
                    <a:pt x="774" y="9406"/>
                  </a:lnTo>
                  <a:lnTo>
                    <a:pt x="1" y="9930"/>
                  </a:lnTo>
                  <a:lnTo>
                    <a:pt x="1" y="10179"/>
                  </a:lnTo>
                  <a:lnTo>
                    <a:pt x="1" y="10354"/>
                  </a:lnTo>
                  <a:lnTo>
                    <a:pt x="26" y="10504"/>
                  </a:lnTo>
                  <a:lnTo>
                    <a:pt x="76" y="10653"/>
                  </a:lnTo>
                  <a:lnTo>
                    <a:pt x="126" y="10803"/>
                  </a:lnTo>
                  <a:lnTo>
                    <a:pt x="275" y="11053"/>
                  </a:lnTo>
                  <a:lnTo>
                    <a:pt x="450" y="11302"/>
                  </a:lnTo>
                  <a:lnTo>
                    <a:pt x="699" y="11477"/>
                  </a:lnTo>
                  <a:lnTo>
                    <a:pt x="949" y="11626"/>
                  </a:lnTo>
                  <a:lnTo>
                    <a:pt x="1099" y="11676"/>
                  </a:lnTo>
                  <a:lnTo>
                    <a:pt x="1248" y="11726"/>
                  </a:lnTo>
                  <a:lnTo>
                    <a:pt x="1398" y="11751"/>
                  </a:lnTo>
                  <a:lnTo>
                    <a:pt x="7111" y="11751"/>
                  </a:lnTo>
                  <a:lnTo>
                    <a:pt x="7261" y="11726"/>
                  </a:lnTo>
                  <a:lnTo>
                    <a:pt x="7410" y="11676"/>
                  </a:lnTo>
                  <a:lnTo>
                    <a:pt x="7560" y="11626"/>
                  </a:lnTo>
                  <a:lnTo>
                    <a:pt x="7810" y="11477"/>
                  </a:lnTo>
                  <a:lnTo>
                    <a:pt x="8059" y="11302"/>
                  </a:lnTo>
                  <a:lnTo>
                    <a:pt x="8234" y="11053"/>
                  </a:lnTo>
                  <a:lnTo>
                    <a:pt x="8383" y="10803"/>
                  </a:lnTo>
                  <a:lnTo>
                    <a:pt x="8433" y="10653"/>
                  </a:lnTo>
                  <a:lnTo>
                    <a:pt x="8483" y="10504"/>
                  </a:lnTo>
                  <a:lnTo>
                    <a:pt x="8508" y="10354"/>
                  </a:lnTo>
                  <a:lnTo>
                    <a:pt x="8508" y="10179"/>
                  </a:lnTo>
                  <a:lnTo>
                    <a:pt x="8508" y="9930"/>
                  </a:lnTo>
                  <a:lnTo>
                    <a:pt x="7909" y="9506"/>
                  </a:lnTo>
                  <a:lnTo>
                    <a:pt x="7909" y="3967"/>
                  </a:lnTo>
                  <a:lnTo>
                    <a:pt x="8508" y="3319"/>
                  </a:lnTo>
                  <a:lnTo>
                    <a:pt x="8508" y="2670"/>
                  </a:lnTo>
                  <a:lnTo>
                    <a:pt x="8483" y="2471"/>
                  </a:lnTo>
                  <a:lnTo>
                    <a:pt x="8433" y="2271"/>
                  </a:lnTo>
                  <a:lnTo>
                    <a:pt x="8333" y="2096"/>
                  </a:lnTo>
                  <a:lnTo>
                    <a:pt x="8209" y="1922"/>
                  </a:lnTo>
                  <a:lnTo>
                    <a:pt x="6238" y="26"/>
                  </a:lnTo>
                  <a:lnTo>
                    <a:pt x="6213" y="1"/>
                  </a:lnTo>
                  <a:close/>
                </a:path>
              </a:pathLst>
            </a:custGeom>
            <a:solidFill>
              <a:srgbClr val="87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1834125" y="1408950"/>
              <a:ext cx="111675" cy="293800"/>
            </a:xfrm>
            <a:custGeom>
              <a:avLst/>
              <a:gdLst/>
              <a:ahLst/>
              <a:cxnLst/>
              <a:rect l="l" t="t" r="r" b="b"/>
              <a:pathLst>
                <a:path w="4467" h="11752" extrusionOk="0">
                  <a:moveTo>
                    <a:pt x="2296" y="1"/>
                  </a:moveTo>
                  <a:lnTo>
                    <a:pt x="2271" y="26"/>
                  </a:lnTo>
                  <a:lnTo>
                    <a:pt x="300" y="1922"/>
                  </a:lnTo>
                  <a:lnTo>
                    <a:pt x="176" y="2096"/>
                  </a:lnTo>
                  <a:lnTo>
                    <a:pt x="76" y="2271"/>
                  </a:lnTo>
                  <a:lnTo>
                    <a:pt x="26" y="2471"/>
                  </a:lnTo>
                  <a:lnTo>
                    <a:pt x="1" y="2670"/>
                  </a:lnTo>
                  <a:lnTo>
                    <a:pt x="1" y="3319"/>
                  </a:lnTo>
                  <a:lnTo>
                    <a:pt x="1248" y="4566"/>
                  </a:lnTo>
                  <a:lnTo>
                    <a:pt x="1248" y="9306"/>
                  </a:lnTo>
                  <a:lnTo>
                    <a:pt x="1" y="9930"/>
                  </a:lnTo>
                  <a:lnTo>
                    <a:pt x="1" y="10179"/>
                  </a:lnTo>
                  <a:lnTo>
                    <a:pt x="1" y="10354"/>
                  </a:lnTo>
                  <a:lnTo>
                    <a:pt x="26" y="10504"/>
                  </a:lnTo>
                  <a:lnTo>
                    <a:pt x="76" y="10653"/>
                  </a:lnTo>
                  <a:lnTo>
                    <a:pt x="126" y="10803"/>
                  </a:lnTo>
                  <a:lnTo>
                    <a:pt x="275" y="11053"/>
                  </a:lnTo>
                  <a:lnTo>
                    <a:pt x="450" y="11302"/>
                  </a:lnTo>
                  <a:lnTo>
                    <a:pt x="699" y="11477"/>
                  </a:lnTo>
                  <a:lnTo>
                    <a:pt x="949" y="11626"/>
                  </a:lnTo>
                  <a:lnTo>
                    <a:pt x="1099" y="11676"/>
                  </a:lnTo>
                  <a:lnTo>
                    <a:pt x="1248" y="11726"/>
                  </a:lnTo>
                  <a:lnTo>
                    <a:pt x="1398" y="11751"/>
                  </a:lnTo>
                  <a:lnTo>
                    <a:pt x="3568" y="11751"/>
                  </a:lnTo>
                  <a:lnTo>
                    <a:pt x="3419" y="11726"/>
                  </a:lnTo>
                  <a:lnTo>
                    <a:pt x="3269" y="11676"/>
                  </a:lnTo>
                  <a:lnTo>
                    <a:pt x="3119" y="11626"/>
                  </a:lnTo>
                  <a:lnTo>
                    <a:pt x="2845" y="11477"/>
                  </a:lnTo>
                  <a:lnTo>
                    <a:pt x="2620" y="11302"/>
                  </a:lnTo>
                  <a:lnTo>
                    <a:pt x="2421" y="11053"/>
                  </a:lnTo>
                  <a:lnTo>
                    <a:pt x="2296" y="10803"/>
                  </a:lnTo>
                  <a:lnTo>
                    <a:pt x="2246" y="10653"/>
                  </a:lnTo>
                  <a:lnTo>
                    <a:pt x="2196" y="10504"/>
                  </a:lnTo>
                  <a:lnTo>
                    <a:pt x="2171" y="10354"/>
                  </a:lnTo>
                  <a:lnTo>
                    <a:pt x="2171" y="10179"/>
                  </a:lnTo>
                  <a:lnTo>
                    <a:pt x="2171" y="2670"/>
                  </a:lnTo>
                  <a:lnTo>
                    <a:pt x="2196" y="2471"/>
                  </a:lnTo>
                  <a:lnTo>
                    <a:pt x="2246" y="2271"/>
                  </a:lnTo>
                  <a:lnTo>
                    <a:pt x="2346" y="2096"/>
                  </a:lnTo>
                  <a:lnTo>
                    <a:pt x="2471" y="1922"/>
                  </a:lnTo>
                  <a:lnTo>
                    <a:pt x="4442" y="26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87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>
              <a:off x="1834125" y="1491900"/>
              <a:ext cx="212725" cy="165300"/>
            </a:xfrm>
            <a:custGeom>
              <a:avLst/>
              <a:gdLst/>
              <a:ahLst/>
              <a:cxnLst/>
              <a:rect l="l" t="t" r="r" b="b"/>
              <a:pathLst>
                <a:path w="8509" h="6612" extrusionOk="0">
                  <a:moveTo>
                    <a:pt x="1" y="1"/>
                  </a:moveTo>
                  <a:lnTo>
                    <a:pt x="1" y="6612"/>
                  </a:lnTo>
                  <a:lnTo>
                    <a:pt x="8508" y="6612"/>
                  </a:lnTo>
                  <a:lnTo>
                    <a:pt x="85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3"/>
            <p:cNvSpPr/>
            <p:nvPr/>
          </p:nvSpPr>
          <p:spPr>
            <a:xfrm>
              <a:off x="1834125" y="1491900"/>
              <a:ext cx="54300" cy="165300"/>
            </a:xfrm>
            <a:custGeom>
              <a:avLst/>
              <a:gdLst/>
              <a:ahLst/>
              <a:cxnLst/>
              <a:rect l="l" t="t" r="r" b="b"/>
              <a:pathLst>
                <a:path w="2172" h="6612" extrusionOk="0">
                  <a:moveTo>
                    <a:pt x="1" y="1"/>
                  </a:moveTo>
                  <a:lnTo>
                    <a:pt x="1" y="6612"/>
                  </a:lnTo>
                  <a:lnTo>
                    <a:pt x="2171" y="6612"/>
                  </a:lnTo>
                  <a:lnTo>
                    <a:pt x="2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>
              <a:off x="1887150" y="1521225"/>
              <a:ext cx="107300" cy="106675"/>
            </a:xfrm>
            <a:custGeom>
              <a:avLst/>
              <a:gdLst/>
              <a:ahLst/>
              <a:cxnLst/>
              <a:rect l="l" t="t" r="r" b="b"/>
              <a:pathLst>
                <a:path w="4292" h="4267" extrusionOk="0">
                  <a:moveTo>
                    <a:pt x="1597" y="0"/>
                  </a:moveTo>
                  <a:lnTo>
                    <a:pt x="1547" y="50"/>
                  </a:lnTo>
                  <a:lnTo>
                    <a:pt x="1497" y="100"/>
                  </a:lnTo>
                  <a:lnTo>
                    <a:pt x="1497" y="175"/>
                  </a:lnTo>
                  <a:lnTo>
                    <a:pt x="1497" y="1298"/>
                  </a:lnTo>
                  <a:lnTo>
                    <a:pt x="1472" y="1372"/>
                  </a:lnTo>
                  <a:lnTo>
                    <a:pt x="1447" y="1422"/>
                  </a:lnTo>
                  <a:lnTo>
                    <a:pt x="1373" y="1447"/>
                  </a:lnTo>
                  <a:lnTo>
                    <a:pt x="1323" y="1472"/>
                  </a:lnTo>
                  <a:lnTo>
                    <a:pt x="175" y="1472"/>
                  </a:lnTo>
                  <a:lnTo>
                    <a:pt x="125" y="1497"/>
                  </a:lnTo>
                  <a:lnTo>
                    <a:pt x="50" y="1522"/>
                  </a:lnTo>
                  <a:lnTo>
                    <a:pt x="25" y="1572"/>
                  </a:lnTo>
                  <a:lnTo>
                    <a:pt x="1" y="1647"/>
                  </a:lnTo>
                  <a:lnTo>
                    <a:pt x="1" y="2620"/>
                  </a:lnTo>
                  <a:lnTo>
                    <a:pt x="25" y="2695"/>
                  </a:lnTo>
                  <a:lnTo>
                    <a:pt x="50" y="2745"/>
                  </a:lnTo>
                  <a:lnTo>
                    <a:pt x="125" y="2769"/>
                  </a:lnTo>
                  <a:lnTo>
                    <a:pt x="175" y="2794"/>
                  </a:lnTo>
                  <a:lnTo>
                    <a:pt x="1373" y="2794"/>
                  </a:lnTo>
                  <a:lnTo>
                    <a:pt x="1447" y="2844"/>
                  </a:lnTo>
                  <a:lnTo>
                    <a:pt x="1472" y="2894"/>
                  </a:lnTo>
                  <a:lnTo>
                    <a:pt x="1497" y="2969"/>
                  </a:lnTo>
                  <a:lnTo>
                    <a:pt x="1497" y="4092"/>
                  </a:lnTo>
                  <a:lnTo>
                    <a:pt x="1497" y="4167"/>
                  </a:lnTo>
                  <a:lnTo>
                    <a:pt x="1547" y="4216"/>
                  </a:lnTo>
                  <a:lnTo>
                    <a:pt x="1597" y="4266"/>
                  </a:lnTo>
                  <a:lnTo>
                    <a:pt x="2695" y="4266"/>
                  </a:lnTo>
                  <a:lnTo>
                    <a:pt x="2770" y="4216"/>
                  </a:lnTo>
                  <a:lnTo>
                    <a:pt x="2795" y="4167"/>
                  </a:lnTo>
                  <a:lnTo>
                    <a:pt x="2820" y="4092"/>
                  </a:lnTo>
                  <a:lnTo>
                    <a:pt x="2820" y="2969"/>
                  </a:lnTo>
                  <a:lnTo>
                    <a:pt x="2820" y="2894"/>
                  </a:lnTo>
                  <a:lnTo>
                    <a:pt x="2869" y="2844"/>
                  </a:lnTo>
                  <a:lnTo>
                    <a:pt x="2919" y="2794"/>
                  </a:lnTo>
                  <a:lnTo>
                    <a:pt x="4117" y="2794"/>
                  </a:lnTo>
                  <a:lnTo>
                    <a:pt x="4192" y="2769"/>
                  </a:lnTo>
                  <a:lnTo>
                    <a:pt x="4242" y="2745"/>
                  </a:lnTo>
                  <a:lnTo>
                    <a:pt x="4267" y="2695"/>
                  </a:lnTo>
                  <a:lnTo>
                    <a:pt x="4291" y="2620"/>
                  </a:lnTo>
                  <a:lnTo>
                    <a:pt x="4291" y="1647"/>
                  </a:lnTo>
                  <a:lnTo>
                    <a:pt x="4267" y="1572"/>
                  </a:lnTo>
                  <a:lnTo>
                    <a:pt x="4242" y="1522"/>
                  </a:lnTo>
                  <a:lnTo>
                    <a:pt x="4192" y="1497"/>
                  </a:lnTo>
                  <a:lnTo>
                    <a:pt x="4117" y="1472"/>
                  </a:lnTo>
                  <a:lnTo>
                    <a:pt x="2994" y="1472"/>
                  </a:lnTo>
                  <a:lnTo>
                    <a:pt x="2919" y="1447"/>
                  </a:lnTo>
                  <a:lnTo>
                    <a:pt x="2869" y="1422"/>
                  </a:lnTo>
                  <a:lnTo>
                    <a:pt x="2820" y="1372"/>
                  </a:lnTo>
                  <a:lnTo>
                    <a:pt x="2820" y="1298"/>
                  </a:lnTo>
                  <a:lnTo>
                    <a:pt x="2820" y="175"/>
                  </a:lnTo>
                  <a:lnTo>
                    <a:pt x="2795" y="100"/>
                  </a:lnTo>
                  <a:lnTo>
                    <a:pt x="2770" y="50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rgbClr val="87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3"/>
            <p:cNvSpPr/>
            <p:nvPr/>
          </p:nvSpPr>
          <p:spPr>
            <a:xfrm>
              <a:off x="1827900" y="1433900"/>
              <a:ext cx="225175" cy="275075"/>
            </a:xfrm>
            <a:custGeom>
              <a:avLst/>
              <a:gdLst/>
              <a:ahLst/>
              <a:cxnLst/>
              <a:rect l="l" t="t" r="r" b="b"/>
              <a:pathLst>
                <a:path w="9007" h="11003" extrusionOk="0">
                  <a:moveTo>
                    <a:pt x="8508" y="9181"/>
                  </a:moveTo>
                  <a:lnTo>
                    <a:pt x="8483" y="9456"/>
                  </a:lnTo>
                  <a:lnTo>
                    <a:pt x="8408" y="9705"/>
                  </a:lnTo>
                  <a:lnTo>
                    <a:pt x="8283" y="9930"/>
                  </a:lnTo>
                  <a:lnTo>
                    <a:pt x="8108" y="10104"/>
                  </a:lnTo>
                  <a:lnTo>
                    <a:pt x="7934" y="10279"/>
                  </a:lnTo>
                  <a:lnTo>
                    <a:pt x="7709" y="10404"/>
                  </a:lnTo>
                  <a:lnTo>
                    <a:pt x="7460" y="10479"/>
                  </a:lnTo>
                  <a:lnTo>
                    <a:pt x="7185" y="10504"/>
                  </a:lnTo>
                  <a:lnTo>
                    <a:pt x="1822" y="10504"/>
                  </a:lnTo>
                  <a:lnTo>
                    <a:pt x="1547" y="10479"/>
                  </a:lnTo>
                  <a:lnTo>
                    <a:pt x="1298" y="10404"/>
                  </a:lnTo>
                  <a:lnTo>
                    <a:pt x="1073" y="10279"/>
                  </a:lnTo>
                  <a:lnTo>
                    <a:pt x="874" y="10104"/>
                  </a:lnTo>
                  <a:lnTo>
                    <a:pt x="724" y="9930"/>
                  </a:lnTo>
                  <a:lnTo>
                    <a:pt x="599" y="9705"/>
                  </a:lnTo>
                  <a:lnTo>
                    <a:pt x="524" y="9456"/>
                  </a:lnTo>
                  <a:lnTo>
                    <a:pt x="499" y="9181"/>
                  </a:lnTo>
                  <a:close/>
                  <a:moveTo>
                    <a:pt x="1248" y="1"/>
                  </a:moveTo>
                  <a:lnTo>
                    <a:pt x="1148" y="26"/>
                  </a:lnTo>
                  <a:lnTo>
                    <a:pt x="1073" y="75"/>
                  </a:lnTo>
                  <a:lnTo>
                    <a:pt x="375" y="749"/>
                  </a:lnTo>
                  <a:lnTo>
                    <a:pt x="225" y="949"/>
                  </a:lnTo>
                  <a:lnTo>
                    <a:pt x="100" y="1173"/>
                  </a:lnTo>
                  <a:lnTo>
                    <a:pt x="25" y="1423"/>
                  </a:lnTo>
                  <a:lnTo>
                    <a:pt x="0" y="1672"/>
                  </a:lnTo>
                  <a:lnTo>
                    <a:pt x="0" y="9181"/>
                  </a:lnTo>
                  <a:lnTo>
                    <a:pt x="0" y="9381"/>
                  </a:lnTo>
                  <a:lnTo>
                    <a:pt x="25" y="9556"/>
                  </a:lnTo>
                  <a:lnTo>
                    <a:pt x="75" y="9730"/>
                  </a:lnTo>
                  <a:lnTo>
                    <a:pt x="125" y="9905"/>
                  </a:lnTo>
                  <a:lnTo>
                    <a:pt x="200" y="10055"/>
                  </a:lnTo>
                  <a:lnTo>
                    <a:pt x="300" y="10204"/>
                  </a:lnTo>
                  <a:lnTo>
                    <a:pt x="400" y="10354"/>
                  </a:lnTo>
                  <a:lnTo>
                    <a:pt x="524" y="10479"/>
                  </a:lnTo>
                  <a:lnTo>
                    <a:pt x="649" y="10603"/>
                  </a:lnTo>
                  <a:lnTo>
                    <a:pt x="799" y="10703"/>
                  </a:lnTo>
                  <a:lnTo>
                    <a:pt x="948" y="10778"/>
                  </a:lnTo>
                  <a:lnTo>
                    <a:pt x="1098" y="10853"/>
                  </a:lnTo>
                  <a:lnTo>
                    <a:pt x="1273" y="10928"/>
                  </a:lnTo>
                  <a:lnTo>
                    <a:pt x="1447" y="10978"/>
                  </a:lnTo>
                  <a:lnTo>
                    <a:pt x="1622" y="11003"/>
                  </a:lnTo>
                  <a:lnTo>
                    <a:pt x="7385" y="11003"/>
                  </a:lnTo>
                  <a:lnTo>
                    <a:pt x="7560" y="10978"/>
                  </a:lnTo>
                  <a:lnTo>
                    <a:pt x="7734" y="10928"/>
                  </a:lnTo>
                  <a:lnTo>
                    <a:pt x="7909" y="10853"/>
                  </a:lnTo>
                  <a:lnTo>
                    <a:pt x="8059" y="10778"/>
                  </a:lnTo>
                  <a:lnTo>
                    <a:pt x="8208" y="10703"/>
                  </a:lnTo>
                  <a:lnTo>
                    <a:pt x="8358" y="10603"/>
                  </a:lnTo>
                  <a:lnTo>
                    <a:pt x="8483" y="10479"/>
                  </a:lnTo>
                  <a:lnTo>
                    <a:pt x="8607" y="10354"/>
                  </a:lnTo>
                  <a:lnTo>
                    <a:pt x="8707" y="10204"/>
                  </a:lnTo>
                  <a:lnTo>
                    <a:pt x="8782" y="10055"/>
                  </a:lnTo>
                  <a:lnTo>
                    <a:pt x="8882" y="9905"/>
                  </a:lnTo>
                  <a:lnTo>
                    <a:pt x="8932" y="9730"/>
                  </a:lnTo>
                  <a:lnTo>
                    <a:pt x="8982" y="9556"/>
                  </a:lnTo>
                  <a:lnTo>
                    <a:pt x="9007" y="9381"/>
                  </a:lnTo>
                  <a:lnTo>
                    <a:pt x="9007" y="9181"/>
                  </a:lnTo>
                  <a:lnTo>
                    <a:pt x="9007" y="7759"/>
                  </a:lnTo>
                  <a:lnTo>
                    <a:pt x="9007" y="7660"/>
                  </a:lnTo>
                  <a:lnTo>
                    <a:pt x="8932" y="7585"/>
                  </a:lnTo>
                  <a:lnTo>
                    <a:pt x="8857" y="7535"/>
                  </a:lnTo>
                  <a:lnTo>
                    <a:pt x="8757" y="7510"/>
                  </a:lnTo>
                  <a:lnTo>
                    <a:pt x="8657" y="7535"/>
                  </a:lnTo>
                  <a:lnTo>
                    <a:pt x="8582" y="7585"/>
                  </a:lnTo>
                  <a:lnTo>
                    <a:pt x="8533" y="7660"/>
                  </a:lnTo>
                  <a:lnTo>
                    <a:pt x="8508" y="7759"/>
                  </a:lnTo>
                  <a:lnTo>
                    <a:pt x="8508" y="8657"/>
                  </a:lnTo>
                  <a:lnTo>
                    <a:pt x="499" y="8657"/>
                  </a:lnTo>
                  <a:lnTo>
                    <a:pt x="499" y="2570"/>
                  </a:lnTo>
                  <a:lnTo>
                    <a:pt x="6587" y="2570"/>
                  </a:lnTo>
                  <a:lnTo>
                    <a:pt x="6661" y="2520"/>
                  </a:lnTo>
                  <a:lnTo>
                    <a:pt x="6736" y="2421"/>
                  </a:lnTo>
                  <a:lnTo>
                    <a:pt x="6736" y="2321"/>
                  </a:lnTo>
                  <a:lnTo>
                    <a:pt x="6736" y="2221"/>
                  </a:lnTo>
                  <a:lnTo>
                    <a:pt x="6661" y="2146"/>
                  </a:lnTo>
                  <a:lnTo>
                    <a:pt x="6587" y="2096"/>
                  </a:lnTo>
                  <a:lnTo>
                    <a:pt x="6487" y="2071"/>
                  </a:lnTo>
                  <a:lnTo>
                    <a:pt x="499" y="2071"/>
                  </a:lnTo>
                  <a:lnTo>
                    <a:pt x="499" y="1672"/>
                  </a:lnTo>
                  <a:lnTo>
                    <a:pt x="524" y="1522"/>
                  </a:lnTo>
                  <a:lnTo>
                    <a:pt x="574" y="1373"/>
                  </a:lnTo>
                  <a:lnTo>
                    <a:pt x="624" y="1248"/>
                  </a:lnTo>
                  <a:lnTo>
                    <a:pt x="749" y="1123"/>
                  </a:lnTo>
                  <a:lnTo>
                    <a:pt x="1422" y="450"/>
                  </a:lnTo>
                  <a:lnTo>
                    <a:pt x="1472" y="350"/>
                  </a:lnTo>
                  <a:lnTo>
                    <a:pt x="1497" y="275"/>
                  </a:lnTo>
                  <a:lnTo>
                    <a:pt x="1472" y="175"/>
                  </a:lnTo>
                  <a:lnTo>
                    <a:pt x="1422" y="75"/>
                  </a:lnTo>
                  <a:lnTo>
                    <a:pt x="1348" y="26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3"/>
            <p:cNvSpPr/>
            <p:nvPr/>
          </p:nvSpPr>
          <p:spPr>
            <a:xfrm>
              <a:off x="1872175" y="1274875"/>
              <a:ext cx="180900" cy="332450"/>
            </a:xfrm>
            <a:custGeom>
              <a:avLst/>
              <a:gdLst/>
              <a:ahLst/>
              <a:cxnLst/>
              <a:rect l="l" t="t" r="r" b="b"/>
              <a:pathLst>
                <a:path w="7236" h="13298" extrusionOk="0">
                  <a:moveTo>
                    <a:pt x="3219" y="499"/>
                  </a:moveTo>
                  <a:lnTo>
                    <a:pt x="3294" y="524"/>
                  </a:lnTo>
                  <a:lnTo>
                    <a:pt x="3344" y="574"/>
                  </a:lnTo>
                  <a:lnTo>
                    <a:pt x="3394" y="624"/>
                  </a:lnTo>
                  <a:lnTo>
                    <a:pt x="3419" y="699"/>
                  </a:lnTo>
                  <a:lnTo>
                    <a:pt x="3419" y="2420"/>
                  </a:lnTo>
                  <a:lnTo>
                    <a:pt x="2046" y="2420"/>
                  </a:lnTo>
                  <a:lnTo>
                    <a:pt x="2046" y="699"/>
                  </a:lnTo>
                  <a:lnTo>
                    <a:pt x="2071" y="624"/>
                  </a:lnTo>
                  <a:lnTo>
                    <a:pt x="2096" y="574"/>
                  </a:lnTo>
                  <a:lnTo>
                    <a:pt x="2171" y="524"/>
                  </a:lnTo>
                  <a:lnTo>
                    <a:pt x="2246" y="499"/>
                  </a:lnTo>
                  <a:close/>
                  <a:moveTo>
                    <a:pt x="3793" y="2919"/>
                  </a:moveTo>
                  <a:lnTo>
                    <a:pt x="3868" y="2944"/>
                  </a:lnTo>
                  <a:lnTo>
                    <a:pt x="3918" y="2969"/>
                  </a:lnTo>
                  <a:lnTo>
                    <a:pt x="3967" y="3044"/>
                  </a:lnTo>
                  <a:lnTo>
                    <a:pt x="3967" y="3094"/>
                  </a:lnTo>
                  <a:lnTo>
                    <a:pt x="3967" y="3543"/>
                  </a:lnTo>
                  <a:lnTo>
                    <a:pt x="1523" y="3543"/>
                  </a:lnTo>
                  <a:lnTo>
                    <a:pt x="1523" y="3094"/>
                  </a:lnTo>
                  <a:lnTo>
                    <a:pt x="1548" y="3044"/>
                  </a:lnTo>
                  <a:lnTo>
                    <a:pt x="1572" y="2969"/>
                  </a:lnTo>
                  <a:lnTo>
                    <a:pt x="1622" y="2944"/>
                  </a:lnTo>
                  <a:lnTo>
                    <a:pt x="1697" y="2919"/>
                  </a:lnTo>
                  <a:close/>
                  <a:moveTo>
                    <a:pt x="4242" y="4042"/>
                  </a:moveTo>
                  <a:lnTo>
                    <a:pt x="4342" y="4066"/>
                  </a:lnTo>
                  <a:lnTo>
                    <a:pt x="4392" y="4116"/>
                  </a:lnTo>
                  <a:lnTo>
                    <a:pt x="4441" y="4166"/>
                  </a:lnTo>
                  <a:lnTo>
                    <a:pt x="4466" y="4266"/>
                  </a:lnTo>
                  <a:lnTo>
                    <a:pt x="4466" y="5089"/>
                  </a:lnTo>
                  <a:lnTo>
                    <a:pt x="1024" y="5089"/>
                  </a:lnTo>
                  <a:lnTo>
                    <a:pt x="1024" y="4266"/>
                  </a:lnTo>
                  <a:lnTo>
                    <a:pt x="1049" y="4166"/>
                  </a:lnTo>
                  <a:lnTo>
                    <a:pt x="1098" y="4116"/>
                  </a:lnTo>
                  <a:lnTo>
                    <a:pt x="1173" y="4066"/>
                  </a:lnTo>
                  <a:lnTo>
                    <a:pt x="1248" y="4042"/>
                  </a:lnTo>
                  <a:close/>
                  <a:moveTo>
                    <a:pt x="2246" y="0"/>
                  </a:moveTo>
                  <a:lnTo>
                    <a:pt x="2096" y="25"/>
                  </a:lnTo>
                  <a:lnTo>
                    <a:pt x="1972" y="50"/>
                  </a:lnTo>
                  <a:lnTo>
                    <a:pt x="1847" y="125"/>
                  </a:lnTo>
                  <a:lnTo>
                    <a:pt x="1747" y="200"/>
                  </a:lnTo>
                  <a:lnTo>
                    <a:pt x="1672" y="324"/>
                  </a:lnTo>
                  <a:lnTo>
                    <a:pt x="1597" y="424"/>
                  </a:lnTo>
                  <a:lnTo>
                    <a:pt x="1548" y="574"/>
                  </a:lnTo>
                  <a:lnTo>
                    <a:pt x="1548" y="699"/>
                  </a:lnTo>
                  <a:lnTo>
                    <a:pt x="1548" y="2445"/>
                  </a:lnTo>
                  <a:lnTo>
                    <a:pt x="1423" y="2470"/>
                  </a:lnTo>
                  <a:lnTo>
                    <a:pt x="1323" y="2520"/>
                  </a:lnTo>
                  <a:lnTo>
                    <a:pt x="1248" y="2595"/>
                  </a:lnTo>
                  <a:lnTo>
                    <a:pt x="1173" y="2669"/>
                  </a:lnTo>
                  <a:lnTo>
                    <a:pt x="1098" y="2769"/>
                  </a:lnTo>
                  <a:lnTo>
                    <a:pt x="1049" y="2869"/>
                  </a:lnTo>
                  <a:lnTo>
                    <a:pt x="1024" y="2994"/>
                  </a:lnTo>
                  <a:lnTo>
                    <a:pt x="1024" y="3094"/>
                  </a:lnTo>
                  <a:lnTo>
                    <a:pt x="1024" y="3568"/>
                  </a:lnTo>
                  <a:lnTo>
                    <a:pt x="924" y="3617"/>
                  </a:lnTo>
                  <a:lnTo>
                    <a:pt x="824" y="3667"/>
                  </a:lnTo>
                  <a:lnTo>
                    <a:pt x="724" y="3742"/>
                  </a:lnTo>
                  <a:lnTo>
                    <a:pt x="674" y="3842"/>
                  </a:lnTo>
                  <a:lnTo>
                    <a:pt x="600" y="3942"/>
                  </a:lnTo>
                  <a:lnTo>
                    <a:pt x="550" y="4042"/>
                  </a:lnTo>
                  <a:lnTo>
                    <a:pt x="525" y="4141"/>
                  </a:lnTo>
                  <a:lnTo>
                    <a:pt x="525" y="4266"/>
                  </a:lnTo>
                  <a:lnTo>
                    <a:pt x="525" y="5239"/>
                  </a:lnTo>
                  <a:lnTo>
                    <a:pt x="76" y="5688"/>
                  </a:lnTo>
                  <a:lnTo>
                    <a:pt x="26" y="5763"/>
                  </a:lnTo>
                  <a:lnTo>
                    <a:pt x="1" y="5863"/>
                  </a:lnTo>
                  <a:lnTo>
                    <a:pt x="1" y="5962"/>
                  </a:lnTo>
                  <a:lnTo>
                    <a:pt x="76" y="6037"/>
                  </a:lnTo>
                  <a:lnTo>
                    <a:pt x="150" y="6087"/>
                  </a:lnTo>
                  <a:lnTo>
                    <a:pt x="250" y="6112"/>
                  </a:lnTo>
                  <a:lnTo>
                    <a:pt x="350" y="6112"/>
                  </a:lnTo>
                  <a:lnTo>
                    <a:pt x="425" y="6037"/>
                  </a:lnTo>
                  <a:lnTo>
                    <a:pt x="874" y="5613"/>
                  </a:lnTo>
                  <a:lnTo>
                    <a:pt x="4591" y="5613"/>
                  </a:lnTo>
                  <a:lnTo>
                    <a:pt x="6487" y="7484"/>
                  </a:lnTo>
                  <a:lnTo>
                    <a:pt x="6587" y="7609"/>
                  </a:lnTo>
                  <a:lnTo>
                    <a:pt x="6662" y="7734"/>
                  </a:lnTo>
                  <a:lnTo>
                    <a:pt x="6712" y="7883"/>
                  </a:lnTo>
                  <a:lnTo>
                    <a:pt x="6737" y="8033"/>
                  </a:lnTo>
                  <a:lnTo>
                    <a:pt x="6737" y="8432"/>
                  </a:lnTo>
                  <a:lnTo>
                    <a:pt x="5814" y="8432"/>
                  </a:lnTo>
                  <a:lnTo>
                    <a:pt x="5714" y="8457"/>
                  </a:lnTo>
                  <a:lnTo>
                    <a:pt x="5614" y="8507"/>
                  </a:lnTo>
                  <a:lnTo>
                    <a:pt x="5564" y="8582"/>
                  </a:lnTo>
                  <a:lnTo>
                    <a:pt x="5539" y="8682"/>
                  </a:lnTo>
                  <a:lnTo>
                    <a:pt x="5564" y="8782"/>
                  </a:lnTo>
                  <a:lnTo>
                    <a:pt x="5614" y="8881"/>
                  </a:lnTo>
                  <a:lnTo>
                    <a:pt x="5714" y="8931"/>
                  </a:lnTo>
                  <a:lnTo>
                    <a:pt x="6737" y="8931"/>
                  </a:lnTo>
                  <a:lnTo>
                    <a:pt x="6737" y="13048"/>
                  </a:lnTo>
                  <a:lnTo>
                    <a:pt x="6762" y="13147"/>
                  </a:lnTo>
                  <a:lnTo>
                    <a:pt x="6811" y="13222"/>
                  </a:lnTo>
                  <a:lnTo>
                    <a:pt x="6886" y="13272"/>
                  </a:lnTo>
                  <a:lnTo>
                    <a:pt x="6986" y="13297"/>
                  </a:lnTo>
                  <a:lnTo>
                    <a:pt x="7086" y="13272"/>
                  </a:lnTo>
                  <a:lnTo>
                    <a:pt x="7161" y="13222"/>
                  </a:lnTo>
                  <a:lnTo>
                    <a:pt x="7236" y="13147"/>
                  </a:lnTo>
                  <a:lnTo>
                    <a:pt x="7236" y="13048"/>
                  </a:lnTo>
                  <a:lnTo>
                    <a:pt x="7236" y="8033"/>
                  </a:lnTo>
                  <a:lnTo>
                    <a:pt x="7211" y="7784"/>
                  </a:lnTo>
                  <a:lnTo>
                    <a:pt x="7136" y="7534"/>
                  </a:lnTo>
                  <a:lnTo>
                    <a:pt x="7011" y="7310"/>
                  </a:lnTo>
                  <a:lnTo>
                    <a:pt x="6861" y="7110"/>
                  </a:lnTo>
                  <a:lnTo>
                    <a:pt x="4965" y="5264"/>
                  </a:lnTo>
                  <a:lnTo>
                    <a:pt x="4965" y="4266"/>
                  </a:lnTo>
                  <a:lnTo>
                    <a:pt x="4965" y="4141"/>
                  </a:lnTo>
                  <a:lnTo>
                    <a:pt x="4940" y="4042"/>
                  </a:lnTo>
                  <a:lnTo>
                    <a:pt x="4890" y="3917"/>
                  </a:lnTo>
                  <a:lnTo>
                    <a:pt x="4841" y="3842"/>
                  </a:lnTo>
                  <a:lnTo>
                    <a:pt x="4766" y="3742"/>
                  </a:lnTo>
                  <a:lnTo>
                    <a:pt x="4691" y="3667"/>
                  </a:lnTo>
                  <a:lnTo>
                    <a:pt x="4591" y="3617"/>
                  </a:lnTo>
                  <a:lnTo>
                    <a:pt x="4491" y="3568"/>
                  </a:lnTo>
                  <a:lnTo>
                    <a:pt x="4491" y="3094"/>
                  </a:lnTo>
                  <a:lnTo>
                    <a:pt x="4466" y="2994"/>
                  </a:lnTo>
                  <a:lnTo>
                    <a:pt x="4441" y="2869"/>
                  </a:lnTo>
                  <a:lnTo>
                    <a:pt x="4392" y="2769"/>
                  </a:lnTo>
                  <a:lnTo>
                    <a:pt x="4317" y="2669"/>
                  </a:lnTo>
                  <a:lnTo>
                    <a:pt x="4242" y="2595"/>
                  </a:lnTo>
                  <a:lnTo>
                    <a:pt x="4142" y="2520"/>
                  </a:lnTo>
                  <a:lnTo>
                    <a:pt x="4042" y="2470"/>
                  </a:lnTo>
                  <a:lnTo>
                    <a:pt x="3918" y="2420"/>
                  </a:lnTo>
                  <a:lnTo>
                    <a:pt x="3918" y="699"/>
                  </a:lnTo>
                  <a:lnTo>
                    <a:pt x="3918" y="574"/>
                  </a:lnTo>
                  <a:lnTo>
                    <a:pt x="3868" y="424"/>
                  </a:lnTo>
                  <a:lnTo>
                    <a:pt x="3793" y="324"/>
                  </a:lnTo>
                  <a:lnTo>
                    <a:pt x="3718" y="200"/>
                  </a:lnTo>
                  <a:lnTo>
                    <a:pt x="3618" y="125"/>
                  </a:lnTo>
                  <a:lnTo>
                    <a:pt x="3493" y="50"/>
                  </a:lnTo>
                  <a:lnTo>
                    <a:pt x="3369" y="25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3"/>
            <p:cNvSpPr/>
            <p:nvPr/>
          </p:nvSpPr>
          <p:spPr>
            <a:xfrm>
              <a:off x="1933925" y="1297950"/>
              <a:ext cx="13125" cy="16850"/>
            </a:xfrm>
            <a:custGeom>
              <a:avLst/>
              <a:gdLst/>
              <a:ahLst/>
              <a:cxnLst/>
              <a:rect l="l" t="t" r="r" b="b"/>
              <a:pathLst>
                <a:path w="525" h="674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6" y="150"/>
                  </a:lnTo>
                  <a:lnTo>
                    <a:pt x="1" y="250"/>
                  </a:lnTo>
                  <a:lnTo>
                    <a:pt x="1" y="424"/>
                  </a:lnTo>
                  <a:lnTo>
                    <a:pt x="26" y="524"/>
                  </a:lnTo>
                  <a:lnTo>
                    <a:pt x="75" y="599"/>
                  </a:lnTo>
                  <a:lnTo>
                    <a:pt x="150" y="649"/>
                  </a:lnTo>
                  <a:lnTo>
                    <a:pt x="250" y="674"/>
                  </a:lnTo>
                  <a:lnTo>
                    <a:pt x="350" y="649"/>
                  </a:lnTo>
                  <a:lnTo>
                    <a:pt x="450" y="599"/>
                  </a:lnTo>
                  <a:lnTo>
                    <a:pt x="500" y="524"/>
                  </a:lnTo>
                  <a:lnTo>
                    <a:pt x="524" y="424"/>
                  </a:lnTo>
                  <a:lnTo>
                    <a:pt x="524" y="250"/>
                  </a:lnTo>
                  <a:lnTo>
                    <a:pt x="500" y="150"/>
                  </a:lnTo>
                  <a:lnTo>
                    <a:pt x="450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>
              <a:off x="1880925" y="1514350"/>
              <a:ext cx="119750" cy="119775"/>
            </a:xfrm>
            <a:custGeom>
              <a:avLst/>
              <a:gdLst/>
              <a:ahLst/>
              <a:cxnLst/>
              <a:rect l="l" t="t" r="r" b="b"/>
              <a:pathLst>
                <a:path w="4790" h="4791" extrusionOk="0">
                  <a:moveTo>
                    <a:pt x="2794" y="525"/>
                  </a:moveTo>
                  <a:lnTo>
                    <a:pt x="2794" y="1573"/>
                  </a:lnTo>
                  <a:lnTo>
                    <a:pt x="2819" y="1647"/>
                  </a:lnTo>
                  <a:lnTo>
                    <a:pt x="2844" y="1747"/>
                  </a:lnTo>
                  <a:lnTo>
                    <a:pt x="2869" y="1822"/>
                  </a:lnTo>
                  <a:lnTo>
                    <a:pt x="2919" y="1872"/>
                  </a:lnTo>
                  <a:lnTo>
                    <a:pt x="2994" y="1922"/>
                  </a:lnTo>
                  <a:lnTo>
                    <a:pt x="3069" y="1972"/>
                  </a:lnTo>
                  <a:lnTo>
                    <a:pt x="3143" y="1997"/>
                  </a:lnTo>
                  <a:lnTo>
                    <a:pt x="4291" y="1997"/>
                  </a:lnTo>
                  <a:lnTo>
                    <a:pt x="4291" y="2820"/>
                  </a:lnTo>
                  <a:lnTo>
                    <a:pt x="3143" y="2820"/>
                  </a:lnTo>
                  <a:lnTo>
                    <a:pt x="3069" y="2845"/>
                  </a:lnTo>
                  <a:lnTo>
                    <a:pt x="2994" y="2895"/>
                  </a:lnTo>
                  <a:lnTo>
                    <a:pt x="2919" y="2945"/>
                  </a:lnTo>
                  <a:lnTo>
                    <a:pt x="2869" y="2995"/>
                  </a:lnTo>
                  <a:lnTo>
                    <a:pt x="2844" y="3069"/>
                  </a:lnTo>
                  <a:lnTo>
                    <a:pt x="2819" y="3169"/>
                  </a:lnTo>
                  <a:lnTo>
                    <a:pt x="2794" y="3244"/>
                  </a:lnTo>
                  <a:lnTo>
                    <a:pt x="2794" y="4292"/>
                  </a:lnTo>
                  <a:lnTo>
                    <a:pt x="1996" y="4292"/>
                  </a:lnTo>
                  <a:lnTo>
                    <a:pt x="1996" y="3244"/>
                  </a:lnTo>
                  <a:lnTo>
                    <a:pt x="1996" y="3169"/>
                  </a:lnTo>
                  <a:lnTo>
                    <a:pt x="1971" y="3069"/>
                  </a:lnTo>
                  <a:lnTo>
                    <a:pt x="1921" y="2995"/>
                  </a:lnTo>
                  <a:lnTo>
                    <a:pt x="1871" y="2945"/>
                  </a:lnTo>
                  <a:lnTo>
                    <a:pt x="1796" y="2895"/>
                  </a:lnTo>
                  <a:lnTo>
                    <a:pt x="1721" y="2845"/>
                  </a:lnTo>
                  <a:lnTo>
                    <a:pt x="1647" y="2820"/>
                  </a:lnTo>
                  <a:lnTo>
                    <a:pt x="524" y="2820"/>
                  </a:lnTo>
                  <a:lnTo>
                    <a:pt x="524" y="1997"/>
                  </a:lnTo>
                  <a:lnTo>
                    <a:pt x="1647" y="1997"/>
                  </a:lnTo>
                  <a:lnTo>
                    <a:pt x="1721" y="1972"/>
                  </a:lnTo>
                  <a:lnTo>
                    <a:pt x="1796" y="1922"/>
                  </a:lnTo>
                  <a:lnTo>
                    <a:pt x="1871" y="1872"/>
                  </a:lnTo>
                  <a:lnTo>
                    <a:pt x="1921" y="1822"/>
                  </a:lnTo>
                  <a:lnTo>
                    <a:pt x="1971" y="1747"/>
                  </a:lnTo>
                  <a:lnTo>
                    <a:pt x="1996" y="1647"/>
                  </a:lnTo>
                  <a:lnTo>
                    <a:pt x="1996" y="1573"/>
                  </a:lnTo>
                  <a:lnTo>
                    <a:pt x="1996" y="525"/>
                  </a:lnTo>
                  <a:close/>
                  <a:moveTo>
                    <a:pt x="1921" y="1"/>
                  </a:moveTo>
                  <a:lnTo>
                    <a:pt x="1821" y="26"/>
                  </a:lnTo>
                  <a:lnTo>
                    <a:pt x="1746" y="51"/>
                  </a:lnTo>
                  <a:lnTo>
                    <a:pt x="1672" y="76"/>
                  </a:lnTo>
                  <a:lnTo>
                    <a:pt x="1622" y="151"/>
                  </a:lnTo>
                  <a:lnTo>
                    <a:pt x="1547" y="200"/>
                  </a:lnTo>
                  <a:lnTo>
                    <a:pt x="1522" y="275"/>
                  </a:lnTo>
                  <a:lnTo>
                    <a:pt x="1497" y="350"/>
                  </a:lnTo>
                  <a:lnTo>
                    <a:pt x="1472" y="450"/>
                  </a:lnTo>
                  <a:lnTo>
                    <a:pt x="1472" y="1498"/>
                  </a:lnTo>
                  <a:lnTo>
                    <a:pt x="349" y="1498"/>
                  </a:lnTo>
                  <a:lnTo>
                    <a:pt x="274" y="1523"/>
                  </a:lnTo>
                  <a:lnTo>
                    <a:pt x="200" y="1573"/>
                  </a:lnTo>
                  <a:lnTo>
                    <a:pt x="125" y="1622"/>
                  </a:lnTo>
                  <a:lnTo>
                    <a:pt x="75" y="1672"/>
                  </a:lnTo>
                  <a:lnTo>
                    <a:pt x="25" y="1747"/>
                  </a:lnTo>
                  <a:lnTo>
                    <a:pt x="0" y="1847"/>
                  </a:lnTo>
                  <a:lnTo>
                    <a:pt x="0" y="1922"/>
                  </a:lnTo>
                  <a:lnTo>
                    <a:pt x="0" y="2895"/>
                  </a:lnTo>
                  <a:lnTo>
                    <a:pt x="0" y="2970"/>
                  </a:lnTo>
                  <a:lnTo>
                    <a:pt x="25" y="3069"/>
                  </a:lnTo>
                  <a:lnTo>
                    <a:pt x="75" y="3119"/>
                  </a:lnTo>
                  <a:lnTo>
                    <a:pt x="125" y="3194"/>
                  </a:lnTo>
                  <a:lnTo>
                    <a:pt x="200" y="3244"/>
                  </a:lnTo>
                  <a:lnTo>
                    <a:pt x="274" y="3294"/>
                  </a:lnTo>
                  <a:lnTo>
                    <a:pt x="349" y="3319"/>
                  </a:lnTo>
                  <a:lnTo>
                    <a:pt x="1472" y="3319"/>
                  </a:lnTo>
                  <a:lnTo>
                    <a:pt x="1472" y="4367"/>
                  </a:lnTo>
                  <a:lnTo>
                    <a:pt x="1497" y="4466"/>
                  </a:lnTo>
                  <a:lnTo>
                    <a:pt x="1522" y="4541"/>
                  </a:lnTo>
                  <a:lnTo>
                    <a:pt x="1547" y="4616"/>
                  </a:lnTo>
                  <a:lnTo>
                    <a:pt x="1622" y="4666"/>
                  </a:lnTo>
                  <a:lnTo>
                    <a:pt x="1672" y="4741"/>
                  </a:lnTo>
                  <a:lnTo>
                    <a:pt x="1746" y="4766"/>
                  </a:lnTo>
                  <a:lnTo>
                    <a:pt x="1821" y="4791"/>
                  </a:lnTo>
                  <a:lnTo>
                    <a:pt x="2969" y="4791"/>
                  </a:lnTo>
                  <a:lnTo>
                    <a:pt x="3044" y="4766"/>
                  </a:lnTo>
                  <a:lnTo>
                    <a:pt x="3118" y="4741"/>
                  </a:lnTo>
                  <a:lnTo>
                    <a:pt x="3193" y="4666"/>
                  </a:lnTo>
                  <a:lnTo>
                    <a:pt x="3243" y="4616"/>
                  </a:lnTo>
                  <a:lnTo>
                    <a:pt x="3268" y="4541"/>
                  </a:lnTo>
                  <a:lnTo>
                    <a:pt x="3293" y="4466"/>
                  </a:lnTo>
                  <a:lnTo>
                    <a:pt x="3318" y="4367"/>
                  </a:lnTo>
                  <a:lnTo>
                    <a:pt x="3318" y="3319"/>
                  </a:lnTo>
                  <a:lnTo>
                    <a:pt x="4441" y="3319"/>
                  </a:lnTo>
                  <a:lnTo>
                    <a:pt x="4540" y="3294"/>
                  </a:lnTo>
                  <a:lnTo>
                    <a:pt x="4615" y="3244"/>
                  </a:lnTo>
                  <a:lnTo>
                    <a:pt x="4665" y="3194"/>
                  </a:lnTo>
                  <a:lnTo>
                    <a:pt x="4715" y="3119"/>
                  </a:lnTo>
                  <a:lnTo>
                    <a:pt x="4765" y="3069"/>
                  </a:lnTo>
                  <a:lnTo>
                    <a:pt x="4790" y="2970"/>
                  </a:lnTo>
                  <a:lnTo>
                    <a:pt x="4790" y="2895"/>
                  </a:lnTo>
                  <a:lnTo>
                    <a:pt x="4790" y="1922"/>
                  </a:lnTo>
                  <a:lnTo>
                    <a:pt x="4790" y="1847"/>
                  </a:lnTo>
                  <a:lnTo>
                    <a:pt x="4765" y="1747"/>
                  </a:lnTo>
                  <a:lnTo>
                    <a:pt x="4715" y="1672"/>
                  </a:lnTo>
                  <a:lnTo>
                    <a:pt x="4665" y="1622"/>
                  </a:lnTo>
                  <a:lnTo>
                    <a:pt x="4615" y="1573"/>
                  </a:lnTo>
                  <a:lnTo>
                    <a:pt x="4540" y="1523"/>
                  </a:lnTo>
                  <a:lnTo>
                    <a:pt x="4441" y="1498"/>
                  </a:lnTo>
                  <a:lnTo>
                    <a:pt x="3318" y="1498"/>
                  </a:lnTo>
                  <a:lnTo>
                    <a:pt x="3318" y="450"/>
                  </a:lnTo>
                  <a:lnTo>
                    <a:pt x="3293" y="350"/>
                  </a:lnTo>
                  <a:lnTo>
                    <a:pt x="3268" y="275"/>
                  </a:lnTo>
                  <a:lnTo>
                    <a:pt x="3243" y="200"/>
                  </a:lnTo>
                  <a:lnTo>
                    <a:pt x="3193" y="151"/>
                  </a:lnTo>
                  <a:lnTo>
                    <a:pt x="3118" y="76"/>
                  </a:lnTo>
                  <a:lnTo>
                    <a:pt x="3044" y="51"/>
                  </a:lnTo>
                  <a:lnTo>
                    <a:pt x="2969" y="26"/>
                  </a:lnTo>
                  <a:lnTo>
                    <a:pt x="28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3"/>
            <p:cNvSpPr/>
            <p:nvPr/>
          </p:nvSpPr>
          <p:spPr>
            <a:xfrm>
              <a:off x="2000650" y="1307925"/>
              <a:ext cx="19375" cy="12500"/>
            </a:xfrm>
            <a:custGeom>
              <a:avLst/>
              <a:gdLst/>
              <a:ahLst/>
              <a:cxnLst/>
              <a:rect l="l" t="t" r="r" b="b"/>
              <a:pathLst>
                <a:path w="775" h="500" extrusionOk="0">
                  <a:moveTo>
                    <a:pt x="275" y="0"/>
                  </a:moveTo>
                  <a:lnTo>
                    <a:pt x="176" y="25"/>
                  </a:lnTo>
                  <a:lnTo>
                    <a:pt x="76" y="75"/>
                  </a:lnTo>
                  <a:lnTo>
                    <a:pt x="26" y="150"/>
                  </a:lnTo>
                  <a:lnTo>
                    <a:pt x="1" y="250"/>
                  </a:lnTo>
                  <a:lnTo>
                    <a:pt x="26" y="349"/>
                  </a:lnTo>
                  <a:lnTo>
                    <a:pt x="76" y="424"/>
                  </a:lnTo>
                  <a:lnTo>
                    <a:pt x="176" y="499"/>
                  </a:lnTo>
                  <a:lnTo>
                    <a:pt x="625" y="499"/>
                  </a:lnTo>
                  <a:lnTo>
                    <a:pt x="700" y="424"/>
                  </a:lnTo>
                  <a:lnTo>
                    <a:pt x="774" y="349"/>
                  </a:lnTo>
                  <a:lnTo>
                    <a:pt x="774" y="250"/>
                  </a:lnTo>
                  <a:lnTo>
                    <a:pt x="774" y="150"/>
                  </a:lnTo>
                  <a:lnTo>
                    <a:pt x="700" y="75"/>
                  </a:lnTo>
                  <a:lnTo>
                    <a:pt x="625" y="2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2026225" y="1329125"/>
              <a:ext cx="19375" cy="12500"/>
            </a:xfrm>
            <a:custGeom>
              <a:avLst/>
              <a:gdLst/>
              <a:ahLst/>
              <a:cxnLst/>
              <a:rect l="l" t="t" r="r" b="b"/>
              <a:pathLst>
                <a:path w="775" h="500" extrusionOk="0">
                  <a:moveTo>
                    <a:pt x="175" y="0"/>
                  </a:moveTo>
                  <a:lnTo>
                    <a:pt x="76" y="75"/>
                  </a:lnTo>
                  <a:lnTo>
                    <a:pt x="26" y="150"/>
                  </a:lnTo>
                  <a:lnTo>
                    <a:pt x="1" y="250"/>
                  </a:lnTo>
                  <a:lnTo>
                    <a:pt x="26" y="350"/>
                  </a:lnTo>
                  <a:lnTo>
                    <a:pt x="76" y="425"/>
                  </a:lnTo>
                  <a:lnTo>
                    <a:pt x="175" y="474"/>
                  </a:lnTo>
                  <a:lnTo>
                    <a:pt x="275" y="499"/>
                  </a:lnTo>
                  <a:lnTo>
                    <a:pt x="525" y="499"/>
                  </a:lnTo>
                  <a:lnTo>
                    <a:pt x="625" y="474"/>
                  </a:lnTo>
                  <a:lnTo>
                    <a:pt x="699" y="425"/>
                  </a:lnTo>
                  <a:lnTo>
                    <a:pt x="774" y="350"/>
                  </a:lnTo>
                  <a:lnTo>
                    <a:pt x="774" y="250"/>
                  </a:lnTo>
                  <a:lnTo>
                    <a:pt x="774" y="150"/>
                  </a:lnTo>
                  <a:lnTo>
                    <a:pt x="699" y="75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2026225" y="1286725"/>
              <a:ext cx="19375" cy="13100"/>
            </a:xfrm>
            <a:custGeom>
              <a:avLst/>
              <a:gdLst/>
              <a:ahLst/>
              <a:cxnLst/>
              <a:rect l="l" t="t" r="r" b="b"/>
              <a:pathLst>
                <a:path w="775" h="524" extrusionOk="0">
                  <a:moveTo>
                    <a:pt x="275" y="0"/>
                  </a:moveTo>
                  <a:lnTo>
                    <a:pt x="175" y="25"/>
                  </a:lnTo>
                  <a:lnTo>
                    <a:pt x="76" y="75"/>
                  </a:lnTo>
                  <a:lnTo>
                    <a:pt x="26" y="175"/>
                  </a:lnTo>
                  <a:lnTo>
                    <a:pt x="1" y="274"/>
                  </a:lnTo>
                  <a:lnTo>
                    <a:pt x="26" y="374"/>
                  </a:lnTo>
                  <a:lnTo>
                    <a:pt x="76" y="449"/>
                  </a:lnTo>
                  <a:lnTo>
                    <a:pt x="175" y="499"/>
                  </a:lnTo>
                  <a:lnTo>
                    <a:pt x="275" y="524"/>
                  </a:lnTo>
                  <a:lnTo>
                    <a:pt x="525" y="524"/>
                  </a:lnTo>
                  <a:lnTo>
                    <a:pt x="625" y="499"/>
                  </a:lnTo>
                  <a:lnTo>
                    <a:pt x="699" y="449"/>
                  </a:lnTo>
                  <a:lnTo>
                    <a:pt x="774" y="374"/>
                  </a:lnTo>
                  <a:lnTo>
                    <a:pt x="774" y="274"/>
                  </a:lnTo>
                  <a:lnTo>
                    <a:pt x="774" y="175"/>
                  </a:lnTo>
                  <a:lnTo>
                    <a:pt x="699" y="75"/>
                  </a:lnTo>
                  <a:lnTo>
                    <a:pt x="625" y="2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2059900" y="1340975"/>
              <a:ext cx="19375" cy="12500"/>
            </a:xfrm>
            <a:custGeom>
              <a:avLst/>
              <a:gdLst/>
              <a:ahLst/>
              <a:cxnLst/>
              <a:rect l="l" t="t" r="r" b="b"/>
              <a:pathLst>
                <a:path w="775" h="500" extrusionOk="0">
                  <a:moveTo>
                    <a:pt x="250" y="0"/>
                  </a:moveTo>
                  <a:lnTo>
                    <a:pt x="151" y="25"/>
                  </a:lnTo>
                  <a:lnTo>
                    <a:pt x="76" y="75"/>
                  </a:lnTo>
                  <a:lnTo>
                    <a:pt x="1" y="150"/>
                  </a:lnTo>
                  <a:lnTo>
                    <a:pt x="1" y="250"/>
                  </a:lnTo>
                  <a:lnTo>
                    <a:pt x="1" y="350"/>
                  </a:lnTo>
                  <a:lnTo>
                    <a:pt x="76" y="425"/>
                  </a:lnTo>
                  <a:lnTo>
                    <a:pt x="151" y="499"/>
                  </a:lnTo>
                  <a:lnTo>
                    <a:pt x="600" y="499"/>
                  </a:lnTo>
                  <a:lnTo>
                    <a:pt x="700" y="425"/>
                  </a:lnTo>
                  <a:lnTo>
                    <a:pt x="749" y="350"/>
                  </a:lnTo>
                  <a:lnTo>
                    <a:pt x="774" y="250"/>
                  </a:lnTo>
                  <a:lnTo>
                    <a:pt x="749" y="150"/>
                  </a:lnTo>
                  <a:lnTo>
                    <a:pt x="700" y="75"/>
                  </a:lnTo>
                  <a:lnTo>
                    <a:pt x="600" y="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2059900" y="1274875"/>
              <a:ext cx="19375" cy="12475"/>
            </a:xfrm>
            <a:custGeom>
              <a:avLst/>
              <a:gdLst/>
              <a:ahLst/>
              <a:cxnLst/>
              <a:rect l="l" t="t" r="r" b="b"/>
              <a:pathLst>
                <a:path w="775" h="499" extrusionOk="0">
                  <a:moveTo>
                    <a:pt x="250" y="0"/>
                  </a:moveTo>
                  <a:lnTo>
                    <a:pt x="151" y="25"/>
                  </a:lnTo>
                  <a:lnTo>
                    <a:pt x="76" y="75"/>
                  </a:lnTo>
                  <a:lnTo>
                    <a:pt x="1" y="150"/>
                  </a:lnTo>
                  <a:lnTo>
                    <a:pt x="1" y="249"/>
                  </a:lnTo>
                  <a:lnTo>
                    <a:pt x="1" y="349"/>
                  </a:lnTo>
                  <a:lnTo>
                    <a:pt x="76" y="424"/>
                  </a:lnTo>
                  <a:lnTo>
                    <a:pt x="151" y="499"/>
                  </a:lnTo>
                  <a:lnTo>
                    <a:pt x="600" y="499"/>
                  </a:lnTo>
                  <a:lnTo>
                    <a:pt x="700" y="424"/>
                  </a:lnTo>
                  <a:lnTo>
                    <a:pt x="749" y="349"/>
                  </a:lnTo>
                  <a:lnTo>
                    <a:pt x="774" y="249"/>
                  </a:lnTo>
                  <a:lnTo>
                    <a:pt x="749" y="150"/>
                  </a:lnTo>
                  <a:lnTo>
                    <a:pt x="700" y="75"/>
                  </a:lnTo>
                  <a:lnTo>
                    <a:pt x="600" y="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3"/>
            <p:cNvSpPr/>
            <p:nvPr/>
          </p:nvSpPr>
          <p:spPr>
            <a:xfrm>
              <a:off x="2059900" y="1307925"/>
              <a:ext cx="19375" cy="12500"/>
            </a:xfrm>
            <a:custGeom>
              <a:avLst/>
              <a:gdLst/>
              <a:ahLst/>
              <a:cxnLst/>
              <a:rect l="l" t="t" r="r" b="b"/>
              <a:pathLst>
                <a:path w="775" h="500" extrusionOk="0">
                  <a:moveTo>
                    <a:pt x="250" y="0"/>
                  </a:moveTo>
                  <a:lnTo>
                    <a:pt x="151" y="25"/>
                  </a:lnTo>
                  <a:lnTo>
                    <a:pt x="76" y="75"/>
                  </a:lnTo>
                  <a:lnTo>
                    <a:pt x="1" y="150"/>
                  </a:lnTo>
                  <a:lnTo>
                    <a:pt x="1" y="250"/>
                  </a:lnTo>
                  <a:lnTo>
                    <a:pt x="1" y="349"/>
                  </a:lnTo>
                  <a:lnTo>
                    <a:pt x="76" y="424"/>
                  </a:lnTo>
                  <a:lnTo>
                    <a:pt x="151" y="499"/>
                  </a:lnTo>
                  <a:lnTo>
                    <a:pt x="600" y="499"/>
                  </a:lnTo>
                  <a:lnTo>
                    <a:pt x="700" y="424"/>
                  </a:lnTo>
                  <a:lnTo>
                    <a:pt x="749" y="349"/>
                  </a:lnTo>
                  <a:lnTo>
                    <a:pt x="774" y="250"/>
                  </a:lnTo>
                  <a:lnTo>
                    <a:pt x="749" y="150"/>
                  </a:lnTo>
                  <a:lnTo>
                    <a:pt x="700" y="75"/>
                  </a:lnTo>
                  <a:lnTo>
                    <a:pt x="600" y="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Package yang dibutuhkan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431235" y="198782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bg2"/>
                </a:solidFill>
              </a:rPr>
              <a:t>PANDAS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bg2"/>
                </a:solidFill>
              </a:rPr>
              <a:t>MATPLOTLIB</a:t>
            </a:r>
            <a:endParaRPr lang="en-US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1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37"/>
          <p:cNvSpPr txBox="1">
            <a:spLocks noGrp="1"/>
          </p:cNvSpPr>
          <p:nvPr>
            <p:ph type="title"/>
          </p:nvPr>
        </p:nvSpPr>
        <p:spPr>
          <a:xfrm>
            <a:off x="720000" y="540263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Preparation</a:t>
            </a:r>
            <a:endParaRPr dirty="0"/>
          </a:p>
        </p:txBody>
      </p:sp>
      <p:sp>
        <p:nvSpPr>
          <p:cNvPr id="2100" name="Google Shape;2100;p37"/>
          <p:cNvSpPr txBox="1">
            <a:spLocks noGrp="1"/>
          </p:cNvSpPr>
          <p:nvPr>
            <p:ph type="body" idx="1"/>
          </p:nvPr>
        </p:nvSpPr>
        <p:spPr>
          <a:xfrm>
            <a:off x="590792" y="1103243"/>
            <a:ext cx="7704000" cy="397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dk2"/>
                </a:solidFill>
              </a:rPr>
              <a:t>Membaca</a:t>
            </a:r>
            <a:r>
              <a:rPr lang="en-US" sz="2400" b="1" dirty="0" smtClean="0">
                <a:solidFill>
                  <a:schemeClr val="dk2"/>
                </a:solidFill>
              </a:rPr>
              <a:t> Data </a:t>
            </a:r>
            <a:r>
              <a:rPr lang="en-US" sz="2400" b="1" dirty="0" err="1" smtClean="0">
                <a:solidFill>
                  <a:schemeClr val="dk2"/>
                </a:solidFill>
              </a:rPr>
              <a:t>Covid</a:t>
            </a:r>
            <a:r>
              <a:rPr lang="en-US" sz="2400" b="1" dirty="0" smtClean="0">
                <a:solidFill>
                  <a:schemeClr val="dk2"/>
                </a:solidFill>
              </a:rPr>
              <a:t> – 19 </a:t>
            </a:r>
            <a:r>
              <a:rPr lang="en-US" sz="2400" b="1" dirty="0" err="1" smtClean="0">
                <a:solidFill>
                  <a:schemeClr val="dk2"/>
                </a:solidFill>
              </a:rPr>
              <a:t>Dunia</a:t>
            </a:r>
            <a:endParaRPr sz="2400" b="1" dirty="0">
              <a:solidFill>
                <a:schemeClr val="dk2"/>
              </a:solidFill>
            </a:endParaRPr>
          </a:p>
        </p:txBody>
      </p:sp>
      <p:sp>
        <p:nvSpPr>
          <p:cNvPr id="2101" name="Google Shape;2101;p37"/>
          <p:cNvSpPr/>
          <p:nvPr/>
        </p:nvSpPr>
        <p:spPr>
          <a:xfrm>
            <a:off x="321688" y="4599415"/>
            <a:ext cx="161801" cy="161818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477876"/>
            <a:ext cx="4293249" cy="360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200" dirty="0"/>
              <a:t>Reformat Data Frame COVID-19 </a:t>
            </a:r>
            <a:r>
              <a:rPr lang="en-US" sz="2200" dirty="0" err="1"/>
              <a:t>Dunia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398" y="1228104"/>
            <a:ext cx="39243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39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Missing Value di </a:t>
            </a:r>
            <a:r>
              <a:rPr lang="en-US" sz="2000" dirty="0" err="1"/>
              <a:t>DataFrame</a:t>
            </a:r>
            <a:r>
              <a:rPr lang="en-US" sz="2000" dirty="0"/>
              <a:t> COVID-19 </a:t>
            </a:r>
            <a:r>
              <a:rPr lang="en-US" sz="2000" dirty="0" err="1"/>
              <a:t>Dunia</a:t>
            </a:r>
            <a:endParaRPr lang="en-US" sz="2000" dirty="0"/>
          </a:p>
        </p:txBody>
      </p:sp>
      <p:sp>
        <p:nvSpPr>
          <p:cNvPr id="2132" name="Google Shape;2132;p39"/>
          <p:cNvSpPr/>
          <p:nvPr/>
        </p:nvSpPr>
        <p:spPr>
          <a:xfrm>
            <a:off x="2849388" y="4664889"/>
            <a:ext cx="161801" cy="161818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1540359"/>
            <a:ext cx="4012088" cy="263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Membaca</a:t>
            </a:r>
            <a:r>
              <a:rPr lang="en-US" dirty="0"/>
              <a:t> Data Countries</a:t>
            </a:r>
          </a:p>
        </p:txBody>
      </p:sp>
      <p:sp>
        <p:nvSpPr>
          <p:cNvPr id="2761" name="Google Shape;2761;p46"/>
          <p:cNvSpPr/>
          <p:nvPr/>
        </p:nvSpPr>
        <p:spPr>
          <a:xfrm>
            <a:off x="8134200" y="3009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2" name="Google Shape;2762;p46"/>
          <p:cNvGrpSpPr/>
          <p:nvPr/>
        </p:nvGrpSpPr>
        <p:grpSpPr>
          <a:xfrm>
            <a:off x="7308498" y="725008"/>
            <a:ext cx="810951" cy="811880"/>
            <a:chOff x="3399297" y="-1686975"/>
            <a:chExt cx="1003777" cy="1004926"/>
          </a:xfrm>
        </p:grpSpPr>
        <p:sp>
          <p:nvSpPr>
            <p:cNvPr id="2763" name="Google Shape;2763;p46"/>
            <p:cNvSpPr/>
            <p:nvPr/>
          </p:nvSpPr>
          <p:spPr>
            <a:xfrm>
              <a:off x="4078034" y="-984911"/>
              <a:ext cx="87008" cy="95203"/>
            </a:xfrm>
            <a:custGeom>
              <a:avLst/>
              <a:gdLst/>
              <a:ahLst/>
              <a:cxnLst/>
              <a:rect l="l" t="t" r="r" b="b"/>
              <a:pathLst>
                <a:path w="1444" h="158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37"/>
                  </a:lnTo>
                  <a:lnTo>
                    <a:pt x="0" y="215"/>
                  </a:lnTo>
                  <a:lnTo>
                    <a:pt x="39" y="254"/>
                  </a:lnTo>
                  <a:lnTo>
                    <a:pt x="1171" y="1521"/>
                  </a:lnTo>
                  <a:lnTo>
                    <a:pt x="1229" y="1560"/>
                  </a:lnTo>
                  <a:lnTo>
                    <a:pt x="1288" y="1580"/>
                  </a:lnTo>
                  <a:lnTo>
                    <a:pt x="1346" y="1580"/>
                  </a:lnTo>
                  <a:lnTo>
                    <a:pt x="1405" y="1541"/>
                  </a:lnTo>
                  <a:lnTo>
                    <a:pt x="1444" y="1482"/>
                  </a:lnTo>
                  <a:lnTo>
                    <a:pt x="1444" y="1424"/>
                  </a:lnTo>
                  <a:lnTo>
                    <a:pt x="1444" y="1365"/>
                  </a:lnTo>
                  <a:lnTo>
                    <a:pt x="1405" y="1307"/>
                  </a:lnTo>
                  <a:lnTo>
                    <a:pt x="293" y="39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3985820" y="-931018"/>
              <a:ext cx="79958" cy="191671"/>
            </a:xfrm>
            <a:custGeom>
              <a:avLst/>
              <a:gdLst/>
              <a:ahLst/>
              <a:cxnLst/>
              <a:rect l="l" t="t" r="r" b="b"/>
              <a:pathLst>
                <a:path w="1327" h="3181" extrusionOk="0">
                  <a:moveTo>
                    <a:pt x="156" y="1"/>
                  </a:moveTo>
                  <a:lnTo>
                    <a:pt x="98" y="20"/>
                  </a:lnTo>
                  <a:lnTo>
                    <a:pt x="39" y="40"/>
                  </a:lnTo>
                  <a:lnTo>
                    <a:pt x="0" y="98"/>
                  </a:lnTo>
                  <a:lnTo>
                    <a:pt x="0" y="157"/>
                  </a:lnTo>
                  <a:lnTo>
                    <a:pt x="0" y="215"/>
                  </a:lnTo>
                  <a:lnTo>
                    <a:pt x="1015" y="3063"/>
                  </a:lnTo>
                  <a:lnTo>
                    <a:pt x="1034" y="3122"/>
                  </a:lnTo>
                  <a:lnTo>
                    <a:pt x="1073" y="3141"/>
                  </a:lnTo>
                  <a:lnTo>
                    <a:pt x="1112" y="3180"/>
                  </a:lnTo>
                  <a:lnTo>
                    <a:pt x="1151" y="3180"/>
                  </a:lnTo>
                  <a:lnTo>
                    <a:pt x="1210" y="3161"/>
                  </a:lnTo>
                  <a:lnTo>
                    <a:pt x="1268" y="3141"/>
                  </a:lnTo>
                  <a:lnTo>
                    <a:pt x="1307" y="3083"/>
                  </a:lnTo>
                  <a:lnTo>
                    <a:pt x="1327" y="3024"/>
                  </a:lnTo>
                  <a:lnTo>
                    <a:pt x="1307" y="2966"/>
                  </a:lnTo>
                  <a:lnTo>
                    <a:pt x="312" y="118"/>
                  </a:lnTo>
                  <a:lnTo>
                    <a:pt x="273" y="59"/>
                  </a:lnTo>
                  <a:lnTo>
                    <a:pt x="234" y="20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3870328" y="-913000"/>
              <a:ext cx="25910" cy="121113"/>
            </a:xfrm>
            <a:custGeom>
              <a:avLst/>
              <a:gdLst/>
              <a:ahLst/>
              <a:cxnLst/>
              <a:rect l="l" t="t" r="r" b="b"/>
              <a:pathLst>
                <a:path w="430" h="2010" extrusionOk="0">
                  <a:moveTo>
                    <a:pt x="215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70"/>
                  </a:lnTo>
                  <a:lnTo>
                    <a:pt x="98" y="2009"/>
                  </a:lnTo>
                  <a:lnTo>
                    <a:pt x="235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2" y="1873"/>
                  </a:lnTo>
                  <a:lnTo>
                    <a:pt x="430" y="176"/>
                  </a:lnTo>
                  <a:lnTo>
                    <a:pt x="410" y="117"/>
                  </a:lnTo>
                  <a:lnTo>
                    <a:pt x="391" y="59"/>
                  </a:lnTo>
                  <a:lnTo>
                    <a:pt x="332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3507001" y="-1214549"/>
              <a:ext cx="122257" cy="25970"/>
            </a:xfrm>
            <a:custGeom>
              <a:avLst/>
              <a:gdLst/>
              <a:ahLst/>
              <a:cxnLst/>
              <a:rect l="l" t="t" r="r" b="b"/>
              <a:pathLst>
                <a:path w="2029" h="431" extrusionOk="0">
                  <a:moveTo>
                    <a:pt x="98" y="1"/>
                  </a:moveTo>
                  <a:lnTo>
                    <a:pt x="59" y="40"/>
                  </a:lnTo>
                  <a:lnTo>
                    <a:pt x="20" y="98"/>
                  </a:lnTo>
                  <a:lnTo>
                    <a:pt x="0" y="157"/>
                  </a:lnTo>
                  <a:lnTo>
                    <a:pt x="20" y="215"/>
                  </a:lnTo>
                  <a:lnTo>
                    <a:pt x="39" y="274"/>
                  </a:lnTo>
                  <a:lnTo>
                    <a:pt x="98" y="313"/>
                  </a:lnTo>
                  <a:lnTo>
                    <a:pt x="156" y="333"/>
                  </a:lnTo>
                  <a:lnTo>
                    <a:pt x="1853" y="430"/>
                  </a:lnTo>
                  <a:lnTo>
                    <a:pt x="1912" y="411"/>
                  </a:lnTo>
                  <a:lnTo>
                    <a:pt x="1970" y="372"/>
                  </a:lnTo>
                  <a:lnTo>
                    <a:pt x="2009" y="333"/>
                  </a:lnTo>
                  <a:lnTo>
                    <a:pt x="2029" y="274"/>
                  </a:lnTo>
                  <a:lnTo>
                    <a:pt x="2009" y="215"/>
                  </a:lnTo>
                  <a:lnTo>
                    <a:pt x="1970" y="157"/>
                  </a:lnTo>
                  <a:lnTo>
                    <a:pt x="1931" y="118"/>
                  </a:lnTo>
                  <a:lnTo>
                    <a:pt x="1873" y="98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3473344" y="-1396124"/>
              <a:ext cx="183416" cy="98818"/>
            </a:xfrm>
            <a:custGeom>
              <a:avLst/>
              <a:gdLst/>
              <a:ahLst/>
              <a:cxnLst/>
              <a:rect l="l" t="t" r="r" b="b"/>
              <a:pathLst>
                <a:path w="3044" h="1640" extrusionOk="0">
                  <a:moveTo>
                    <a:pt x="176" y="1"/>
                  </a:moveTo>
                  <a:lnTo>
                    <a:pt x="9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1" y="215"/>
                  </a:lnTo>
                  <a:lnTo>
                    <a:pt x="40" y="274"/>
                  </a:lnTo>
                  <a:lnTo>
                    <a:pt x="79" y="313"/>
                  </a:lnTo>
                  <a:lnTo>
                    <a:pt x="2810" y="1620"/>
                  </a:lnTo>
                  <a:lnTo>
                    <a:pt x="2888" y="1639"/>
                  </a:lnTo>
                  <a:lnTo>
                    <a:pt x="2927" y="1620"/>
                  </a:lnTo>
                  <a:lnTo>
                    <a:pt x="2966" y="1600"/>
                  </a:lnTo>
                  <a:lnTo>
                    <a:pt x="3005" y="1581"/>
                  </a:lnTo>
                  <a:lnTo>
                    <a:pt x="3024" y="1542"/>
                  </a:lnTo>
                  <a:lnTo>
                    <a:pt x="3044" y="1483"/>
                  </a:lnTo>
                  <a:lnTo>
                    <a:pt x="3044" y="1424"/>
                  </a:lnTo>
                  <a:lnTo>
                    <a:pt x="3005" y="1366"/>
                  </a:lnTo>
                  <a:lnTo>
                    <a:pt x="2946" y="1327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3639099" y="-1478377"/>
              <a:ext cx="88213" cy="96468"/>
            </a:xfrm>
            <a:custGeom>
              <a:avLst/>
              <a:gdLst/>
              <a:ahLst/>
              <a:cxnLst/>
              <a:rect l="l" t="t" r="r" b="b"/>
              <a:pathLst>
                <a:path w="1464" h="1601" extrusionOk="0">
                  <a:moveTo>
                    <a:pt x="176" y="1"/>
                  </a:moveTo>
                  <a:lnTo>
                    <a:pt x="118" y="20"/>
                  </a:lnTo>
                  <a:lnTo>
                    <a:pt x="59" y="40"/>
                  </a:lnTo>
                  <a:lnTo>
                    <a:pt x="20" y="98"/>
                  </a:lnTo>
                  <a:lnTo>
                    <a:pt x="1" y="157"/>
                  </a:lnTo>
                  <a:lnTo>
                    <a:pt x="20" y="215"/>
                  </a:lnTo>
                  <a:lnTo>
                    <a:pt x="59" y="274"/>
                  </a:lnTo>
                  <a:lnTo>
                    <a:pt x="1171" y="1542"/>
                  </a:lnTo>
                  <a:lnTo>
                    <a:pt x="1230" y="1581"/>
                  </a:lnTo>
                  <a:lnTo>
                    <a:pt x="1308" y="1600"/>
                  </a:lnTo>
                  <a:lnTo>
                    <a:pt x="1347" y="1581"/>
                  </a:lnTo>
                  <a:lnTo>
                    <a:pt x="1405" y="1561"/>
                  </a:lnTo>
                  <a:lnTo>
                    <a:pt x="1444" y="1503"/>
                  </a:lnTo>
                  <a:lnTo>
                    <a:pt x="1464" y="1444"/>
                  </a:lnTo>
                  <a:lnTo>
                    <a:pt x="1444" y="1386"/>
                  </a:lnTo>
                  <a:lnTo>
                    <a:pt x="1425" y="1327"/>
                  </a:lnTo>
                  <a:lnTo>
                    <a:pt x="293" y="59"/>
                  </a:lnTo>
                  <a:lnTo>
                    <a:pt x="235" y="2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3736593" y="-1629677"/>
              <a:ext cx="79958" cy="191611"/>
            </a:xfrm>
            <a:custGeom>
              <a:avLst/>
              <a:gdLst/>
              <a:ahLst/>
              <a:cxnLst/>
              <a:rect l="l" t="t" r="r" b="b"/>
              <a:pathLst>
                <a:path w="1327" h="3180" extrusionOk="0">
                  <a:moveTo>
                    <a:pt x="176" y="0"/>
                  </a:moveTo>
                  <a:lnTo>
                    <a:pt x="117" y="20"/>
                  </a:lnTo>
                  <a:lnTo>
                    <a:pt x="59" y="59"/>
                  </a:lnTo>
                  <a:lnTo>
                    <a:pt x="20" y="9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1014" y="3063"/>
                  </a:lnTo>
                  <a:lnTo>
                    <a:pt x="1034" y="3121"/>
                  </a:lnTo>
                  <a:lnTo>
                    <a:pt x="1073" y="3160"/>
                  </a:lnTo>
                  <a:lnTo>
                    <a:pt x="1112" y="3180"/>
                  </a:lnTo>
                  <a:lnTo>
                    <a:pt x="1229" y="3180"/>
                  </a:lnTo>
                  <a:lnTo>
                    <a:pt x="1268" y="3141"/>
                  </a:lnTo>
                  <a:lnTo>
                    <a:pt x="1307" y="3082"/>
                  </a:lnTo>
                  <a:lnTo>
                    <a:pt x="1327" y="3024"/>
                  </a:lnTo>
                  <a:lnTo>
                    <a:pt x="1327" y="2965"/>
                  </a:lnTo>
                  <a:lnTo>
                    <a:pt x="312" y="117"/>
                  </a:lnTo>
                  <a:lnTo>
                    <a:pt x="293" y="59"/>
                  </a:lnTo>
                  <a:lnTo>
                    <a:pt x="234" y="2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3905537" y="-1577761"/>
              <a:ext cx="25970" cy="121113"/>
            </a:xfrm>
            <a:custGeom>
              <a:avLst/>
              <a:gdLst/>
              <a:ahLst/>
              <a:cxnLst/>
              <a:rect l="l" t="t" r="r" b="b"/>
              <a:pathLst>
                <a:path w="431" h="2010" extrusionOk="0">
                  <a:moveTo>
                    <a:pt x="196" y="0"/>
                  </a:moveTo>
                  <a:lnTo>
                    <a:pt x="157" y="39"/>
                  </a:lnTo>
                  <a:lnTo>
                    <a:pt x="118" y="98"/>
                  </a:lnTo>
                  <a:lnTo>
                    <a:pt x="98" y="156"/>
                  </a:lnTo>
                  <a:lnTo>
                    <a:pt x="1" y="1853"/>
                  </a:lnTo>
                  <a:lnTo>
                    <a:pt x="20" y="1912"/>
                  </a:lnTo>
                  <a:lnTo>
                    <a:pt x="40" y="1951"/>
                  </a:lnTo>
                  <a:lnTo>
                    <a:pt x="98" y="1990"/>
                  </a:lnTo>
                  <a:lnTo>
                    <a:pt x="157" y="2009"/>
                  </a:lnTo>
                  <a:lnTo>
                    <a:pt x="216" y="2009"/>
                  </a:lnTo>
                  <a:lnTo>
                    <a:pt x="274" y="1970"/>
                  </a:lnTo>
                  <a:lnTo>
                    <a:pt x="313" y="1931"/>
                  </a:lnTo>
                  <a:lnTo>
                    <a:pt x="333" y="1853"/>
                  </a:lnTo>
                  <a:lnTo>
                    <a:pt x="430" y="176"/>
                  </a:lnTo>
                  <a:lnTo>
                    <a:pt x="411" y="98"/>
                  </a:lnTo>
                  <a:lnTo>
                    <a:pt x="391" y="59"/>
                  </a:lnTo>
                  <a:lnTo>
                    <a:pt x="333" y="2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4016926" y="-1609478"/>
              <a:ext cx="97613" cy="184561"/>
            </a:xfrm>
            <a:custGeom>
              <a:avLst/>
              <a:gdLst/>
              <a:ahLst/>
              <a:cxnLst/>
              <a:rect l="l" t="t" r="r" b="b"/>
              <a:pathLst>
                <a:path w="1620" h="3063" extrusionOk="0">
                  <a:moveTo>
                    <a:pt x="1483" y="1"/>
                  </a:moveTo>
                  <a:lnTo>
                    <a:pt x="1425" y="20"/>
                  </a:lnTo>
                  <a:lnTo>
                    <a:pt x="1366" y="59"/>
                  </a:lnTo>
                  <a:lnTo>
                    <a:pt x="1327" y="98"/>
                  </a:lnTo>
                  <a:lnTo>
                    <a:pt x="20" y="2829"/>
                  </a:lnTo>
                  <a:lnTo>
                    <a:pt x="1" y="2887"/>
                  </a:lnTo>
                  <a:lnTo>
                    <a:pt x="1" y="2946"/>
                  </a:lnTo>
                  <a:lnTo>
                    <a:pt x="40" y="3004"/>
                  </a:lnTo>
                  <a:lnTo>
                    <a:pt x="98" y="3043"/>
                  </a:lnTo>
                  <a:lnTo>
                    <a:pt x="157" y="3063"/>
                  </a:lnTo>
                  <a:lnTo>
                    <a:pt x="216" y="3043"/>
                  </a:lnTo>
                  <a:lnTo>
                    <a:pt x="255" y="3024"/>
                  </a:lnTo>
                  <a:lnTo>
                    <a:pt x="274" y="3004"/>
                  </a:lnTo>
                  <a:lnTo>
                    <a:pt x="313" y="2965"/>
                  </a:lnTo>
                  <a:lnTo>
                    <a:pt x="1620" y="235"/>
                  </a:lnTo>
                  <a:lnTo>
                    <a:pt x="1620" y="176"/>
                  </a:lnTo>
                  <a:lnTo>
                    <a:pt x="1620" y="118"/>
                  </a:lnTo>
                  <a:lnTo>
                    <a:pt x="1581" y="59"/>
                  </a:lnTo>
                  <a:lnTo>
                    <a:pt x="1542" y="20"/>
                  </a:lnTo>
                  <a:lnTo>
                    <a:pt x="14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4100178" y="-1447153"/>
              <a:ext cx="95263" cy="88213"/>
            </a:xfrm>
            <a:custGeom>
              <a:avLst/>
              <a:gdLst/>
              <a:ahLst/>
              <a:cxnLst/>
              <a:rect l="l" t="t" r="r" b="b"/>
              <a:pathLst>
                <a:path w="1581" h="1464" extrusionOk="0">
                  <a:moveTo>
                    <a:pt x="1444" y="1"/>
                  </a:moveTo>
                  <a:lnTo>
                    <a:pt x="1366" y="20"/>
                  </a:lnTo>
                  <a:lnTo>
                    <a:pt x="1327" y="40"/>
                  </a:lnTo>
                  <a:lnTo>
                    <a:pt x="59" y="1171"/>
                  </a:lnTo>
                  <a:lnTo>
                    <a:pt x="20" y="1230"/>
                  </a:lnTo>
                  <a:lnTo>
                    <a:pt x="1" y="1288"/>
                  </a:lnTo>
                  <a:lnTo>
                    <a:pt x="1" y="1347"/>
                  </a:lnTo>
                  <a:lnTo>
                    <a:pt x="40" y="1405"/>
                  </a:lnTo>
                  <a:lnTo>
                    <a:pt x="98" y="1444"/>
                  </a:lnTo>
                  <a:lnTo>
                    <a:pt x="157" y="1464"/>
                  </a:lnTo>
                  <a:lnTo>
                    <a:pt x="215" y="1444"/>
                  </a:lnTo>
                  <a:lnTo>
                    <a:pt x="274" y="1405"/>
                  </a:lnTo>
                  <a:lnTo>
                    <a:pt x="1542" y="293"/>
                  </a:lnTo>
                  <a:lnTo>
                    <a:pt x="1581" y="235"/>
                  </a:lnTo>
                  <a:lnTo>
                    <a:pt x="1581" y="176"/>
                  </a:lnTo>
                  <a:lnTo>
                    <a:pt x="1581" y="118"/>
                  </a:lnTo>
                  <a:lnTo>
                    <a:pt x="1542" y="59"/>
                  </a:lnTo>
                  <a:lnTo>
                    <a:pt x="1503" y="20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4154287" y="-1349108"/>
              <a:ext cx="190466" cy="79958"/>
            </a:xfrm>
            <a:custGeom>
              <a:avLst/>
              <a:gdLst/>
              <a:ahLst/>
              <a:cxnLst/>
              <a:rect l="l" t="t" r="r" b="b"/>
              <a:pathLst>
                <a:path w="3161" h="1327" extrusionOk="0">
                  <a:moveTo>
                    <a:pt x="2945" y="0"/>
                  </a:moveTo>
                  <a:lnTo>
                    <a:pt x="98" y="1015"/>
                  </a:lnTo>
                  <a:lnTo>
                    <a:pt x="39" y="1034"/>
                  </a:lnTo>
                  <a:lnTo>
                    <a:pt x="0" y="1093"/>
                  </a:lnTo>
                  <a:lnTo>
                    <a:pt x="0" y="1151"/>
                  </a:lnTo>
                  <a:lnTo>
                    <a:pt x="0" y="1210"/>
                  </a:lnTo>
                  <a:lnTo>
                    <a:pt x="20" y="1268"/>
                  </a:lnTo>
                  <a:lnTo>
                    <a:pt x="59" y="1288"/>
                  </a:lnTo>
                  <a:lnTo>
                    <a:pt x="98" y="1327"/>
                  </a:lnTo>
                  <a:lnTo>
                    <a:pt x="156" y="1327"/>
                  </a:lnTo>
                  <a:lnTo>
                    <a:pt x="215" y="1307"/>
                  </a:lnTo>
                  <a:lnTo>
                    <a:pt x="3063" y="312"/>
                  </a:lnTo>
                  <a:lnTo>
                    <a:pt x="3121" y="273"/>
                  </a:lnTo>
                  <a:lnTo>
                    <a:pt x="3141" y="234"/>
                  </a:lnTo>
                  <a:lnTo>
                    <a:pt x="3160" y="176"/>
                  </a:lnTo>
                  <a:lnTo>
                    <a:pt x="3160" y="98"/>
                  </a:lnTo>
                  <a:lnTo>
                    <a:pt x="3121" y="59"/>
                  </a:lnTo>
                  <a:lnTo>
                    <a:pt x="3082" y="20"/>
                  </a:lnTo>
                  <a:lnTo>
                    <a:pt x="30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4170739" y="-1179253"/>
              <a:ext cx="122257" cy="24705"/>
            </a:xfrm>
            <a:custGeom>
              <a:avLst/>
              <a:gdLst/>
              <a:ahLst/>
              <a:cxnLst/>
              <a:rect l="l" t="t" r="r" b="b"/>
              <a:pathLst>
                <a:path w="2029" h="410" extrusionOk="0">
                  <a:moveTo>
                    <a:pt x="117" y="0"/>
                  </a:moveTo>
                  <a:lnTo>
                    <a:pt x="59" y="39"/>
                  </a:lnTo>
                  <a:lnTo>
                    <a:pt x="20" y="78"/>
                  </a:lnTo>
                  <a:lnTo>
                    <a:pt x="0" y="156"/>
                  </a:lnTo>
                  <a:lnTo>
                    <a:pt x="20" y="215"/>
                  </a:lnTo>
                  <a:lnTo>
                    <a:pt x="39" y="273"/>
                  </a:lnTo>
                  <a:lnTo>
                    <a:pt x="98" y="293"/>
                  </a:lnTo>
                  <a:lnTo>
                    <a:pt x="156" y="312"/>
                  </a:lnTo>
                  <a:lnTo>
                    <a:pt x="1853" y="410"/>
                  </a:lnTo>
                  <a:lnTo>
                    <a:pt x="1931" y="410"/>
                  </a:lnTo>
                  <a:lnTo>
                    <a:pt x="1970" y="371"/>
                  </a:lnTo>
                  <a:lnTo>
                    <a:pt x="2009" y="332"/>
                  </a:lnTo>
                  <a:lnTo>
                    <a:pt x="2029" y="254"/>
                  </a:lnTo>
                  <a:lnTo>
                    <a:pt x="2009" y="195"/>
                  </a:lnTo>
                  <a:lnTo>
                    <a:pt x="1990" y="156"/>
                  </a:lnTo>
                  <a:lnTo>
                    <a:pt x="1931" y="117"/>
                  </a:lnTo>
                  <a:lnTo>
                    <a:pt x="1873" y="9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3457645" y="-1099935"/>
              <a:ext cx="190466" cy="80019"/>
            </a:xfrm>
            <a:custGeom>
              <a:avLst/>
              <a:gdLst/>
              <a:ahLst/>
              <a:cxnLst/>
              <a:rect l="l" t="t" r="r" b="b"/>
              <a:pathLst>
                <a:path w="3161" h="1328" extrusionOk="0">
                  <a:moveTo>
                    <a:pt x="3024" y="1"/>
                  </a:moveTo>
                  <a:lnTo>
                    <a:pt x="2946" y="20"/>
                  </a:lnTo>
                  <a:lnTo>
                    <a:pt x="98" y="1015"/>
                  </a:lnTo>
                  <a:lnTo>
                    <a:pt x="40" y="1054"/>
                  </a:lnTo>
                  <a:lnTo>
                    <a:pt x="20" y="1113"/>
                  </a:lnTo>
                  <a:lnTo>
                    <a:pt x="1" y="1171"/>
                  </a:lnTo>
                  <a:lnTo>
                    <a:pt x="1" y="1230"/>
                  </a:lnTo>
                  <a:lnTo>
                    <a:pt x="20" y="1269"/>
                  </a:lnTo>
                  <a:lnTo>
                    <a:pt x="59" y="1308"/>
                  </a:lnTo>
                  <a:lnTo>
                    <a:pt x="98" y="1327"/>
                  </a:lnTo>
                  <a:lnTo>
                    <a:pt x="215" y="1327"/>
                  </a:lnTo>
                  <a:lnTo>
                    <a:pt x="3063" y="333"/>
                  </a:lnTo>
                  <a:lnTo>
                    <a:pt x="3122" y="294"/>
                  </a:lnTo>
                  <a:lnTo>
                    <a:pt x="3161" y="235"/>
                  </a:lnTo>
                  <a:lnTo>
                    <a:pt x="3161" y="177"/>
                  </a:lnTo>
                  <a:lnTo>
                    <a:pt x="3161" y="118"/>
                  </a:lnTo>
                  <a:lnTo>
                    <a:pt x="3122" y="59"/>
                  </a:lnTo>
                  <a:lnTo>
                    <a:pt x="3083" y="2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3606100" y="-1008890"/>
              <a:ext cx="96408" cy="87008"/>
            </a:xfrm>
            <a:custGeom>
              <a:avLst/>
              <a:gdLst/>
              <a:ahLst/>
              <a:cxnLst/>
              <a:rect l="l" t="t" r="r" b="b"/>
              <a:pathLst>
                <a:path w="1600" h="1444" extrusionOk="0">
                  <a:moveTo>
                    <a:pt x="1385" y="0"/>
                  </a:moveTo>
                  <a:lnTo>
                    <a:pt x="1327" y="39"/>
                  </a:lnTo>
                  <a:lnTo>
                    <a:pt x="59" y="1171"/>
                  </a:lnTo>
                  <a:lnTo>
                    <a:pt x="20" y="1210"/>
                  </a:lnTo>
                  <a:lnTo>
                    <a:pt x="1" y="1268"/>
                  </a:lnTo>
                  <a:lnTo>
                    <a:pt x="20" y="1346"/>
                  </a:lnTo>
                  <a:lnTo>
                    <a:pt x="59" y="1385"/>
                  </a:lnTo>
                  <a:lnTo>
                    <a:pt x="98" y="1424"/>
                  </a:lnTo>
                  <a:lnTo>
                    <a:pt x="176" y="1444"/>
                  </a:lnTo>
                  <a:lnTo>
                    <a:pt x="235" y="1444"/>
                  </a:lnTo>
                  <a:lnTo>
                    <a:pt x="274" y="1405"/>
                  </a:lnTo>
                  <a:lnTo>
                    <a:pt x="1541" y="273"/>
                  </a:lnTo>
                  <a:lnTo>
                    <a:pt x="1580" y="234"/>
                  </a:lnTo>
                  <a:lnTo>
                    <a:pt x="1600" y="156"/>
                  </a:lnTo>
                  <a:lnTo>
                    <a:pt x="1600" y="98"/>
                  </a:lnTo>
                  <a:lnTo>
                    <a:pt x="1561" y="39"/>
                  </a:lnTo>
                  <a:lnTo>
                    <a:pt x="1502" y="2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3689640" y="-944162"/>
              <a:ext cx="98758" cy="183416"/>
            </a:xfrm>
            <a:custGeom>
              <a:avLst/>
              <a:gdLst/>
              <a:ahLst/>
              <a:cxnLst/>
              <a:rect l="l" t="t" r="r" b="b"/>
              <a:pathLst>
                <a:path w="1639" h="3044" extrusionOk="0">
                  <a:moveTo>
                    <a:pt x="1424" y="0"/>
                  </a:moveTo>
                  <a:lnTo>
                    <a:pt x="1366" y="39"/>
                  </a:lnTo>
                  <a:lnTo>
                    <a:pt x="1327" y="78"/>
                  </a:lnTo>
                  <a:lnTo>
                    <a:pt x="20" y="2809"/>
                  </a:lnTo>
                  <a:lnTo>
                    <a:pt x="0" y="2868"/>
                  </a:lnTo>
                  <a:lnTo>
                    <a:pt x="20" y="2926"/>
                  </a:lnTo>
                  <a:lnTo>
                    <a:pt x="39" y="2985"/>
                  </a:lnTo>
                  <a:lnTo>
                    <a:pt x="98" y="3024"/>
                  </a:lnTo>
                  <a:lnTo>
                    <a:pt x="176" y="3043"/>
                  </a:lnTo>
                  <a:lnTo>
                    <a:pt x="215" y="3043"/>
                  </a:lnTo>
                  <a:lnTo>
                    <a:pt x="254" y="3024"/>
                  </a:lnTo>
                  <a:lnTo>
                    <a:pt x="293" y="2985"/>
                  </a:lnTo>
                  <a:lnTo>
                    <a:pt x="313" y="2946"/>
                  </a:lnTo>
                  <a:lnTo>
                    <a:pt x="1619" y="215"/>
                  </a:lnTo>
                  <a:lnTo>
                    <a:pt x="1639" y="156"/>
                  </a:lnTo>
                  <a:lnTo>
                    <a:pt x="1619" y="98"/>
                  </a:lnTo>
                  <a:lnTo>
                    <a:pt x="1600" y="39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3628505" y="-1456622"/>
              <a:ext cx="545368" cy="545368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350" y="0"/>
                  </a:moveTo>
                  <a:lnTo>
                    <a:pt x="3921" y="39"/>
                  </a:lnTo>
                  <a:lnTo>
                    <a:pt x="3472" y="117"/>
                  </a:lnTo>
                  <a:lnTo>
                    <a:pt x="3238" y="176"/>
                  </a:lnTo>
                  <a:lnTo>
                    <a:pt x="3023" y="254"/>
                  </a:lnTo>
                  <a:lnTo>
                    <a:pt x="2809" y="332"/>
                  </a:lnTo>
                  <a:lnTo>
                    <a:pt x="2594" y="429"/>
                  </a:lnTo>
                  <a:lnTo>
                    <a:pt x="2185" y="644"/>
                  </a:lnTo>
                  <a:lnTo>
                    <a:pt x="1814" y="878"/>
                  </a:lnTo>
                  <a:lnTo>
                    <a:pt x="1483" y="1171"/>
                  </a:lnTo>
                  <a:lnTo>
                    <a:pt x="1170" y="1483"/>
                  </a:lnTo>
                  <a:lnTo>
                    <a:pt x="897" y="1814"/>
                  </a:lnTo>
                  <a:lnTo>
                    <a:pt x="644" y="2185"/>
                  </a:lnTo>
                  <a:lnTo>
                    <a:pt x="449" y="2555"/>
                  </a:lnTo>
                  <a:lnTo>
                    <a:pt x="273" y="2965"/>
                  </a:lnTo>
                  <a:lnTo>
                    <a:pt x="137" y="3375"/>
                  </a:lnTo>
                  <a:lnTo>
                    <a:pt x="59" y="3804"/>
                  </a:lnTo>
                  <a:lnTo>
                    <a:pt x="0" y="4233"/>
                  </a:lnTo>
                  <a:lnTo>
                    <a:pt x="0" y="4682"/>
                  </a:lnTo>
                  <a:lnTo>
                    <a:pt x="39" y="5130"/>
                  </a:lnTo>
                  <a:lnTo>
                    <a:pt x="117" y="5579"/>
                  </a:lnTo>
                  <a:lnTo>
                    <a:pt x="176" y="5793"/>
                  </a:lnTo>
                  <a:lnTo>
                    <a:pt x="254" y="6028"/>
                  </a:lnTo>
                  <a:lnTo>
                    <a:pt x="332" y="6242"/>
                  </a:lnTo>
                  <a:lnTo>
                    <a:pt x="429" y="6457"/>
                  </a:lnTo>
                  <a:lnTo>
                    <a:pt x="644" y="6847"/>
                  </a:lnTo>
                  <a:lnTo>
                    <a:pt x="897" y="7217"/>
                  </a:lnTo>
                  <a:lnTo>
                    <a:pt x="1170" y="7568"/>
                  </a:lnTo>
                  <a:lnTo>
                    <a:pt x="1483" y="7881"/>
                  </a:lnTo>
                  <a:lnTo>
                    <a:pt x="1834" y="8154"/>
                  </a:lnTo>
                  <a:lnTo>
                    <a:pt x="2185" y="8388"/>
                  </a:lnTo>
                  <a:lnTo>
                    <a:pt x="2575" y="8602"/>
                  </a:lnTo>
                  <a:lnTo>
                    <a:pt x="2965" y="8778"/>
                  </a:lnTo>
                  <a:lnTo>
                    <a:pt x="3375" y="8895"/>
                  </a:lnTo>
                  <a:lnTo>
                    <a:pt x="3804" y="8992"/>
                  </a:lnTo>
                  <a:lnTo>
                    <a:pt x="4252" y="9031"/>
                  </a:lnTo>
                  <a:lnTo>
                    <a:pt x="4681" y="9051"/>
                  </a:lnTo>
                  <a:lnTo>
                    <a:pt x="5130" y="9012"/>
                  </a:lnTo>
                  <a:lnTo>
                    <a:pt x="5579" y="8914"/>
                  </a:lnTo>
                  <a:lnTo>
                    <a:pt x="5813" y="8856"/>
                  </a:lnTo>
                  <a:lnTo>
                    <a:pt x="6027" y="8797"/>
                  </a:lnTo>
                  <a:lnTo>
                    <a:pt x="6242" y="8700"/>
                  </a:lnTo>
                  <a:lnTo>
                    <a:pt x="6456" y="8622"/>
                  </a:lnTo>
                  <a:lnTo>
                    <a:pt x="6866" y="8407"/>
                  </a:lnTo>
                  <a:lnTo>
                    <a:pt x="7237" y="8154"/>
                  </a:lnTo>
                  <a:lnTo>
                    <a:pt x="7568" y="7861"/>
                  </a:lnTo>
                  <a:lnTo>
                    <a:pt x="7880" y="7549"/>
                  </a:lnTo>
                  <a:lnTo>
                    <a:pt x="8153" y="7217"/>
                  </a:lnTo>
                  <a:lnTo>
                    <a:pt x="8407" y="6866"/>
                  </a:lnTo>
                  <a:lnTo>
                    <a:pt x="8602" y="6476"/>
                  </a:lnTo>
                  <a:lnTo>
                    <a:pt x="8778" y="6067"/>
                  </a:lnTo>
                  <a:lnTo>
                    <a:pt x="8914" y="5657"/>
                  </a:lnTo>
                  <a:lnTo>
                    <a:pt x="8992" y="5228"/>
                  </a:lnTo>
                  <a:lnTo>
                    <a:pt x="9051" y="4799"/>
                  </a:lnTo>
                  <a:lnTo>
                    <a:pt x="9051" y="4350"/>
                  </a:lnTo>
                  <a:lnTo>
                    <a:pt x="9012" y="3901"/>
                  </a:lnTo>
                  <a:lnTo>
                    <a:pt x="8934" y="3453"/>
                  </a:lnTo>
                  <a:lnTo>
                    <a:pt x="8875" y="3238"/>
                  </a:lnTo>
                  <a:lnTo>
                    <a:pt x="8797" y="3024"/>
                  </a:lnTo>
                  <a:lnTo>
                    <a:pt x="8719" y="2790"/>
                  </a:lnTo>
                  <a:lnTo>
                    <a:pt x="8622" y="2594"/>
                  </a:lnTo>
                  <a:lnTo>
                    <a:pt x="8407" y="2185"/>
                  </a:lnTo>
                  <a:lnTo>
                    <a:pt x="8153" y="1814"/>
                  </a:lnTo>
                  <a:lnTo>
                    <a:pt x="7880" y="1463"/>
                  </a:lnTo>
                  <a:lnTo>
                    <a:pt x="7568" y="1171"/>
                  </a:lnTo>
                  <a:lnTo>
                    <a:pt x="7217" y="878"/>
                  </a:lnTo>
                  <a:lnTo>
                    <a:pt x="6866" y="644"/>
                  </a:lnTo>
                  <a:lnTo>
                    <a:pt x="6476" y="429"/>
                  </a:lnTo>
                  <a:lnTo>
                    <a:pt x="6086" y="273"/>
                  </a:lnTo>
                  <a:lnTo>
                    <a:pt x="5657" y="137"/>
                  </a:lnTo>
                  <a:lnTo>
                    <a:pt x="5247" y="39"/>
                  </a:lnTo>
                  <a:lnTo>
                    <a:pt x="479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3661403" y="-1686975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3" y="0"/>
                  </a:moveTo>
                  <a:lnTo>
                    <a:pt x="1619" y="39"/>
                  </a:lnTo>
                  <a:lnTo>
                    <a:pt x="1366" y="98"/>
                  </a:lnTo>
                  <a:lnTo>
                    <a:pt x="1112" y="176"/>
                  </a:lnTo>
                  <a:lnTo>
                    <a:pt x="839" y="273"/>
                  </a:lnTo>
                  <a:lnTo>
                    <a:pt x="624" y="390"/>
                  </a:lnTo>
                  <a:lnTo>
                    <a:pt x="410" y="507"/>
                  </a:lnTo>
                  <a:lnTo>
                    <a:pt x="254" y="644"/>
                  </a:lnTo>
                  <a:lnTo>
                    <a:pt x="117" y="780"/>
                  </a:lnTo>
                  <a:lnTo>
                    <a:pt x="39" y="917"/>
                  </a:lnTo>
                  <a:lnTo>
                    <a:pt x="0" y="1034"/>
                  </a:lnTo>
                  <a:lnTo>
                    <a:pt x="0" y="1092"/>
                  </a:lnTo>
                  <a:lnTo>
                    <a:pt x="0" y="1151"/>
                  </a:lnTo>
                  <a:lnTo>
                    <a:pt x="39" y="1190"/>
                  </a:lnTo>
                  <a:lnTo>
                    <a:pt x="78" y="1248"/>
                  </a:lnTo>
                  <a:lnTo>
                    <a:pt x="176" y="1327"/>
                  </a:lnTo>
                  <a:lnTo>
                    <a:pt x="332" y="1366"/>
                  </a:lnTo>
                  <a:lnTo>
                    <a:pt x="507" y="1385"/>
                  </a:lnTo>
                  <a:lnTo>
                    <a:pt x="722" y="1385"/>
                  </a:lnTo>
                  <a:lnTo>
                    <a:pt x="956" y="1366"/>
                  </a:lnTo>
                  <a:lnTo>
                    <a:pt x="1210" y="1307"/>
                  </a:lnTo>
                  <a:lnTo>
                    <a:pt x="1483" y="1229"/>
                  </a:lnTo>
                  <a:lnTo>
                    <a:pt x="1736" y="1112"/>
                  </a:lnTo>
                  <a:lnTo>
                    <a:pt x="1951" y="1014"/>
                  </a:lnTo>
                  <a:lnTo>
                    <a:pt x="2165" y="878"/>
                  </a:lnTo>
                  <a:lnTo>
                    <a:pt x="2321" y="741"/>
                  </a:lnTo>
                  <a:lnTo>
                    <a:pt x="2458" y="624"/>
                  </a:lnTo>
                  <a:lnTo>
                    <a:pt x="2536" y="488"/>
                  </a:lnTo>
                  <a:lnTo>
                    <a:pt x="2575" y="351"/>
                  </a:lnTo>
                  <a:lnTo>
                    <a:pt x="2575" y="293"/>
                  </a:lnTo>
                  <a:lnTo>
                    <a:pt x="2575" y="254"/>
                  </a:lnTo>
                  <a:lnTo>
                    <a:pt x="2536" y="195"/>
                  </a:lnTo>
                  <a:lnTo>
                    <a:pt x="2516" y="156"/>
                  </a:lnTo>
                  <a:lnTo>
                    <a:pt x="2399" y="78"/>
                  </a:lnTo>
                  <a:lnTo>
                    <a:pt x="2243" y="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3876451" y="-1597678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1"/>
                  </a:moveTo>
                  <a:lnTo>
                    <a:pt x="508" y="20"/>
                  </a:lnTo>
                  <a:lnTo>
                    <a:pt x="371" y="40"/>
                  </a:lnTo>
                  <a:lnTo>
                    <a:pt x="254" y="79"/>
                  </a:lnTo>
                  <a:lnTo>
                    <a:pt x="157" y="118"/>
                  </a:lnTo>
                  <a:lnTo>
                    <a:pt x="79" y="157"/>
                  </a:lnTo>
                  <a:lnTo>
                    <a:pt x="20" y="215"/>
                  </a:lnTo>
                  <a:lnTo>
                    <a:pt x="1" y="274"/>
                  </a:lnTo>
                  <a:lnTo>
                    <a:pt x="20" y="352"/>
                  </a:lnTo>
                  <a:lnTo>
                    <a:pt x="59" y="410"/>
                  </a:lnTo>
                  <a:lnTo>
                    <a:pt x="137" y="469"/>
                  </a:lnTo>
                  <a:lnTo>
                    <a:pt x="215" y="527"/>
                  </a:lnTo>
                  <a:lnTo>
                    <a:pt x="332" y="566"/>
                  </a:lnTo>
                  <a:lnTo>
                    <a:pt x="469" y="605"/>
                  </a:lnTo>
                  <a:lnTo>
                    <a:pt x="605" y="625"/>
                  </a:lnTo>
                  <a:lnTo>
                    <a:pt x="762" y="644"/>
                  </a:lnTo>
                  <a:lnTo>
                    <a:pt x="1074" y="644"/>
                  </a:lnTo>
                  <a:lnTo>
                    <a:pt x="1210" y="625"/>
                  </a:lnTo>
                  <a:lnTo>
                    <a:pt x="1327" y="586"/>
                  </a:lnTo>
                  <a:lnTo>
                    <a:pt x="1425" y="547"/>
                  </a:lnTo>
                  <a:lnTo>
                    <a:pt x="150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61" y="313"/>
                  </a:lnTo>
                  <a:lnTo>
                    <a:pt x="1503" y="235"/>
                  </a:lnTo>
                  <a:lnTo>
                    <a:pt x="1444" y="176"/>
                  </a:lnTo>
                  <a:lnTo>
                    <a:pt x="1347" y="137"/>
                  </a:lnTo>
                  <a:lnTo>
                    <a:pt x="1230" y="79"/>
                  </a:lnTo>
                  <a:lnTo>
                    <a:pt x="1113" y="59"/>
                  </a:lnTo>
                  <a:lnTo>
                    <a:pt x="957" y="20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4160911" y="-1483676"/>
              <a:ext cx="69414" cy="74114"/>
            </a:xfrm>
            <a:custGeom>
              <a:avLst/>
              <a:gdLst/>
              <a:ahLst/>
              <a:cxnLst/>
              <a:rect l="l" t="t" r="r" b="b"/>
              <a:pathLst>
                <a:path w="1152" h="1230" extrusionOk="0">
                  <a:moveTo>
                    <a:pt x="117" y="1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157"/>
                  </a:lnTo>
                  <a:lnTo>
                    <a:pt x="0" y="254"/>
                  </a:lnTo>
                  <a:lnTo>
                    <a:pt x="39" y="352"/>
                  </a:lnTo>
                  <a:lnTo>
                    <a:pt x="78" y="469"/>
                  </a:lnTo>
                  <a:lnTo>
                    <a:pt x="156" y="586"/>
                  </a:lnTo>
                  <a:lnTo>
                    <a:pt x="234" y="703"/>
                  </a:lnTo>
                  <a:lnTo>
                    <a:pt x="332" y="820"/>
                  </a:lnTo>
                  <a:lnTo>
                    <a:pt x="449" y="937"/>
                  </a:lnTo>
                  <a:lnTo>
                    <a:pt x="546" y="1034"/>
                  </a:lnTo>
                  <a:lnTo>
                    <a:pt x="663" y="1112"/>
                  </a:lnTo>
                  <a:lnTo>
                    <a:pt x="780" y="1171"/>
                  </a:lnTo>
                  <a:lnTo>
                    <a:pt x="878" y="1210"/>
                  </a:lnTo>
                  <a:lnTo>
                    <a:pt x="956" y="1229"/>
                  </a:lnTo>
                  <a:lnTo>
                    <a:pt x="1034" y="1229"/>
                  </a:lnTo>
                  <a:lnTo>
                    <a:pt x="1093" y="1190"/>
                  </a:lnTo>
                  <a:lnTo>
                    <a:pt x="1132" y="1151"/>
                  </a:lnTo>
                  <a:lnTo>
                    <a:pt x="1151" y="1073"/>
                  </a:lnTo>
                  <a:lnTo>
                    <a:pt x="1132" y="976"/>
                  </a:lnTo>
                  <a:lnTo>
                    <a:pt x="1112" y="878"/>
                  </a:lnTo>
                  <a:lnTo>
                    <a:pt x="1053" y="761"/>
                  </a:lnTo>
                  <a:lnTo>
                    <a:pt x="995" y="644"/>
                  </a:lnTo>
                  <a:lnTo>
                    <a:pt x="917" y="527"/>
                  </a:lnTo>
                  <a:lnTo>
                    <a:pt x="819" y="410"/>
                  </a:lnTo>
                  <a:lnTo>
                    <a:pt x="702" y="293"/>
                  </a:lnTo>
                  <a:lnTo>
                    <a:pt x="585" y="196"/>
                  </a:lnTo>
                  <a:lnTo>
                    <a:pt x="488" y="118"/>
                  </a:lnTo>
                  <a:lnTo>
                    <a:pt x="371" y="59"/>
                  </a:lnTo>
                  <a:lnTo>
                    <a:pt x="273" y="2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4274912" y="-1208675"/>
              <a:ext cx="38804" cy="94118"/>
            </a:xfrm>
            <a:custGeom>
              <a:avLst/>
              <a:gdLst/>
              <a:ahLst/>
              <a:cxnLst/>
              <a:rect l="l" t="t" r="r" b="b"/>
              <a:pathLst>
                <a:path w="644" h="1562" extrusionOk="0">
                  <a:moveTo>
                    <a:pt x="371" y="1"/>
                  </a:moveTo>
                  <a:lnTo>
                    <a:pt x="312" y="20"/>
                  </a:lnTo>
                  <a:lnTo>
                    <a:pt x="254" y="59"/>
                  </a:lnTo>
                  <a:lnTo>
                    <a:pt x="195" y="118"/>
                  </a:lnTo>
                  <a:lnTo>
                    <a:pt x="137" y="216"/>
                  </a:lnTo>
                  <a:lnTo>
                    <a:pt x="98" y="333"/>
                  </a:lnTo>
                  <a:lnTo>
                    <a:pt x="59" y="469"/>
                  </a:lnTo>
                  <a:lnTo>
                    <a:pt x="20" y="606"/>
                  </a:lnTo>
                  <a:lnTo>
                    <a:pt x="0" y="762"/>
                  </a:lnTo>
                  <a:lnTo>
                    <a:pt x="0" y="918"/>
                  </a:lnTo>
                  <a:lnTo>
                    <a:pt x="20" y="1074"/>
                  </a:lnTo>
                  <a:lnTo>
                    <a:pt x="39" y="1210"/>
                  </a:lnTo>
                  <a:lnTo>
                    <a:pt x="78" y="1327"/>
                  </a:lnTo>
                  <a:lnTo>
                    <a:pt x="117" y="1425"/>
                  </a:lnTo>
                  <a:lnTo>
                    <a:pt x="156" y="1483"/>
                  </a:lnTo>
                  <a:lnTo>
                    <a:pt x="215" y="1542"/>
                  </a:lnTo>
                  <a:lnTo>
                    <a:pt x="293" y="1561"/>
                  </a:lnTo>
                  <a:lnTo>
                    <a:pt x="351" y="1542"/>
                  </a:lnTo>
                  <a:lnTo>
                    <a:pt x="410" y="1503"/>
                  </a:lnTo>
                  <a:lnTo>
                    <a:pt x="468" y="1444"/>
                  </a:lnTo>
                  <a:lnTo>
                    <a:pt x="527" y="1347"/>
                  </a:lnTo>
                  <a:lnTo>
                    <a:pt x="566" y="1230"/>
                  </a:lnTo>
                  <a:lnTo>
                    <a:pt x="605" y="1093"/>
                  </a:lnTo>
                  <a:lnTo>
                    <a:pt x="624" y="957"/>
                  </a:lnTo>
                  <a:lnTo>
                    <a:pt x="644" y="801"/>
                  </a:lnTo>
                  <a:lnTo>
                    <a:pt x="644" y="645"/>
                  </a:lnTo>
                  <a:lnTo>
                    <a:pt x="644" y="489"/>
                  </a:lnTo>
                  <a:lnTo>
                    <a:pt x="624" y="352"/>
                  </a:lnTo>
                  <a:lnTo>
                    <a:pt x="585" y="235"/>
                  </a:lnTo>
                  <a:lnTo>
                    <a:pt x="546" y="137"/>
                  </a:lnTo>
                  <a:lnTo>
                    <a:pt x="488" y="59"/>
                  </a:lnTo>
                  <a:lnTo>
                    <a:pt x="429" y="2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4125663" y="-924213"/>
              <a:ext cx="75258" cy="68209"/>
            </a:xfrm>
            <a:custGeom>
              <a:avLst/>
              <a:gdLst/>
              <a:ahLst/>
              <a:cxnLst/>
              <a:rect l="l" t="t" r="r" b="b"/>
              <a:pathLst>
                <a:path w="1249" h="1132" extrusionOk="0">
                  <a:moveTo>
                    <a:pt x="995" y="0"/>
                  </a:moveTo>
                  <a:lnTo>
                    <a:pt x="897" y="39"/>
                  </a:lnTo>
                  <a:lnTo>
                    <a:pt x="780" y="78"/>
                  </a:lnTo>
                  <a:lnTo>
                    <a:pt x="663" y="137"/>
                  </a:lnTo>
                  <a:lnTo>
                    <a:pt x="527" y="234"/>
                  </a:lnTo>
                  <a:lnTo>
                    <a:pt x="410" y="332"/>
                  </a:lnTo>
                  <a:lnTo>
                    <a:pt x="293" y="429"/>
                  </a:lnTo>
                  <a:lnTo>
                    <a:pt x="195" y="546"/>
                  </a:lnTo>
                  <a:lnTo>
                    <a:pt x="117" y="664"/>
                  </a:lnTo>
                  <a:lnTo>
                    <a:pt x="59" y="761"/>
                  </a:lnTo>
                  <a:lnTo>
                    <a:pt x="20" y="859"/>
                  </a:lnTo>
                  <a:lnTo>
                    <a:pt x="0" y="956"/>
                  </a:lnTo>
                  <a:lnTo>
                    <a:pt x="20" y="1034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254" y="1132"/>
                  </a:lnTo>
                  <a:lnTo>
                    <a:pt x="371" y="1112"/>
                  </a:lnTo>
                  <a:lnTo>
                    <a:pt x="468" y="1054"/>
                  </a:lnTo>
                  <a:lnTo>
                    <a:pt x="605" y="995"/>
                  </a:lnTo>
                  <a:lnTo>
                    <a:pt x="722" y="898"/>
                  </a:lnTo>
                  <a:lnTo>
                    <a:pt x="839" y="800"/>
                  </a:lnTo>
                  <a:lnTo>
                    <a:pt x="956" y="703"/>
                  </a:lnTo>
                  <a:lnTo>
                    <a:pt x="1053" y="586"/>
                  </a:lnTo>
                  <a:lnTo>
                    <a:pt x="1131" y="468"/>
                  </a:lnTo>
                  <a:lnTo>
                    <a:pt x="1190" y="371"/>
                  </a:lnTo>
                  <a:lnTo>
                    <a:pt x="1229" y="273"/>
                  </a:lnTo>
                  <a:lnTo>
                    <a:pt x="1248" y="176"/>
                  </a:lnTo>
                  <a:lnTo>
                    <a:pt x="1248" y="98"/>
                  </a:lnTo>
                  <a:lnTo>
                    <a:pt x="1209" y="39"/>
                  </a:lnTo>
                  <a:lnTo>
                    <a:pt x="1151" y="20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3831802" y="-810211"/>
              <a:ext cx="94118" cy="38864"/>
            </a:xfrm>
            <a:custGeom>
              <a:avLst/>
              <a:gdLst/>
              <a:ahLst/>
              <a:cxnLst/>
              <a:rect l="l" t="t" r="r" b="b"/>
              <a:pathLst>
                <a:path w="1562" h="645" extrusionOk="0">
                  <a:moveTo>
                    <a:pt x="644" y="0"/>
                  </a:moveTo>
                  <a:lnTo>
                    <a:pt x="488" y="20"/>
                  </a:lnTo>
                  <a:lnTo>
                    <a:pt x="352" y="39"/>
                  </a:lnTo>
                  <a:lnTo>
                    <a:pt x="235" y="59"/>
                  </a:lnTo>
                  <a:lnTo>
                    <a:pt x="137" y="98"/>
                  </a:lnTo>
                  <a:lnTo>
                    <a:pt x="59" y="156"/>
                  </a:lnTo>
                  <a:lnTo>
                    <a:pt x="20" y="215"/>
                  </a:lnTo>
                  <a:lnTo>
                    <a:pt x="1" y="273"/>
                  </a:lnTo>
                  <a:lnTo>
                    <a:pt x="1" y="351"/>
                  </a:lnTo>
                  <a:lnTo>
                    <a:pt x="40" y="410"/>
                  </a:lnTo>
                  <a:lnTo>
                    <a:pt x="118" y="469"/>
                  </a:lnTo>
                  <a:lnTo>
                    <a:pt x="215" y="508"/>
                  </a:lnTo>
                  <a:lnTo>
                    <a:pt x="313" y="566"/>
                  </a:lnTo>
                  <a:lnTo>
                    <a:pt x="449" y="605"/>
                  </a:lnTo>
                  <a:lnTo>
                    <a:pt x="605" y="625"/>
                  </a:lnTo>
                  <a:lnTo>
                    <a:pt x="761" y="644"/>
                  </a:lnTo>
                  <a:lnTo>
                    <a:pt x="1054" y="644"/>
                  </a:lnTo>
                  <a:lnTo>
                    <a:pt x="1190" y="605"/>
                  </a:lnTo>
                  <a:lnTo>
                    <a:pt x="1307" y="586"/>
                  </a:lnTo>
                  <a:lnTo>
                    <a:pt x="1405" y="547"/>
                  </a:lnTo>
                  <a:lnTo>
                    <a:pt x="1483" y="488"/>
                  </a:lnTo>
                  <a:lnTo>
                    <a:pt x="1542" y="430"/>
                  </a:lnTo>
                  <a:lnTo>
                    <a:pt x="1561" y="371"/>
                  </a:lnTo>
                  <a:lnTo>
                    <a:pt x="1542" y="293"/>
                  </a:lnTo>
                  <a:lnTo>
                    <a:pt x="1503" y="234"/>
                  </a:lnTo>
                  <a:lnTo>
                    <a:pt x="1424" y="176"/>
                  </a:lnTo>
                  <a:lnTo>
                    <a:pt x="1346" y="137"/>
                  </a:lnTo>
                  <a:lnTo>
                    <a:pt x="1229" y="78"/>
                  </a:lnTo>
                  <a:lnTo>
                    <a:pt x="1093" y="39"/>
                  </a:lnTo>
                  <a:lnTo>
                    <a:pt x="956" y="20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3572046" y="-959462"/>
              <a:ext cx="69414" cy="75258"/>
            </a:xfrm>
            <a:custGeom>
              <a:avLst/>
              <a:gdLst/>
              <a:ahLst/>
              <a:cxnLst/>
              <a:rect l="l" t="t" r="r" b="b"/>
              <a:pathLst>
                <a:path w="1152" h="1249" extrusionOk="0">
                  <a:moveTo>
                    <a:pt x="118" y="0"/>
                  </a:moveTo>
                  <a:lnTo>
                    <a:pt x="59" y="39"/>
                  </a:lnTo>
                  <a:lnTo>
                    <a:pt x="20" y="98"/>
                  </a:lnTo>
                  <a:lnTo>
                    <a:pt x="1" y="156"/>
                  </a:lnTo>
                  <a:lnTo>
                    <a:pt x="20" y="254"/>
                  </a:lnTo>
                  <a:lnTo>
                    <a:pt x="40" y="351"/>
                  </a:lnTo>
                  <a:lnTo>
                    <a:pt x="79" y="468"/>
                  </a:lnTo>
                  <a:lnTo>
                    <a:pt x="157" y="585"/>
                  </a:lnTo>
                  <a:lnTo>
                    <a:pt x="235" y="702"/>
                  </a:lnTo>
                  <a:lnTo>
                    <a:pt x="332" y="839"/>
                  </a:lnTo>
                  <a:lnTo>
                    <a:pt x="449" y="956"/>
                  </a:lnTo>
                  <a:lnTo>
                    <a:pt x="566" y="1053"/>
                  </a:lnTo>
                  <a:lnTo>
                    <a:pt x="664" y="1131"/>
                  </a:lnTo>
                  <a:lnTo>
                    <a:pt x="781" y="1190"/>
                  </a:lnTo>
                  <a:lnTo>
                    <a:pt x="879" y="1229"/>
                  </a:lnTo>
                  <a:lnTo>
                    <a:pt x="957" y="1249"/>
                  </a:lnTo>
                  <a:lnTo>
                    <a:pt x="1035" y="1229"/>
                  </a:lnTo>
                  <a:lnTo>
                    <a:pt x="1093" y="1210"/>
                  </a:lnTo>
                  <a:lnTo>
                    <a:pt x="1132" y="1151"/>
                  </a:lnTo>
                  <a:lnTo>
                    <a:pt x="1152" y="1073"/>
                  </a:lnTo>
                  <a:lnTo>
                    <a:pt x="1132" y="975"/>
                  </a:lnTo>
                  <a:lnTo>
                    <a:pt x="1113" y="878"/>
                  </a:lnTo>
                  <a:lnTo>
                    <a:pt x="1074" y="761"/>
                  </a:lnTo>
                  <a:lnTo>
                    <a:pt x="996" y="644"/>
                  </a:lnTo>
                  <a:lnTo>
                    <a:pt x="918" y="527"/>
                  </a:lnTo>
                  <a:lnTo>
                    <a:pt x="820" y="410"/>
                  </a:lnTo>
                  <a:lnTo>
                    <a:pt x="703" y="293"/>
                  </a:lnTo>
                  <a:lnTo>
                    <a:pt x="586" y="195"/>
                  </a:lnTo>
                  <a:lnTo>
                    <a:pt x="488" y="117"/>
                  </a:lnTo>
                  <a:lnTo>
                    <a:pt x="371" y="59"/>
                  </a:lnTo>
                  <a:lnTo>
                    <a:pt x="274" y="2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3488594" y="-1254468"/>
              <a:ext cx="38864" cy="94058"/>
            </a:xfrm>
            <a:custGeom>
              <a:avLst/>
              <a:gdLst/>
              <a:ahLst/>
              <a:cxnLst/>
              <a:rect l="l" t="t" r="r" b="b"/>
              <a:pathLst>
                <a:path w="645" h="1561" extrusionOk="0">
                  <a:moveTo>
                    <a:pt x="352" y="0"/>
                  </a:moveTo>
                  <a:lnTo>
                    <a:pt x="293" y="20"/>
                  </a:lnTo>
                  <a:lnTo>
                    <a:pt x="235" y="59"/>
                  </a:lnTo>
                  <a:lnTo>
                    <a:pt x="176" y="137"/>
                  </a:lnTo>
                  <a:lnTo>
                    <a:pt x="118" y="215"/>
                  </a:lnTo>
                  <a:lnTo>
                    <a:pt x="79" y="332"/>
                  </a:lnTo>
                  <a:lnTo>
                    <a:pt x="40" y="468"/>
                  </a:lnTo>
                  <a:lnTo>
                    <a:pt x="1" y="605"/>
                  </a:lnTo>
                  <a:lnTo>
                    <a:pt x="1" y="761"/>
                  </a:lnTo>
                  <a:lnTo>
                    <a:pt x="1" y="917"/>
                  </a:lnTo>
                  <a:lnTo>
                    <a:pt x="1" y="1073"/>
                  </a:lnTo>
                  <a:lnTo>
                    <a:pt x="20" y="1210"/>
                  </a:lnTo>
                  <a:lnTo>
                    <a:pt x="59" y="1327"/>
                  </a:lnTo>
                  <a:lnTo>
                    <a:pt x="98" y="1424"/>
                  </a:lnTo>
                  <a:lnTo>
                    <a:pt x="157" y="1502"/>
                  </a:lnTo>
                  <a:lnTo>
                    <a:pt x="196" y="1541"/>
                  </a:lnTo>
                  <a:lnTo>
                    <a:pt x="274" y="1561"/>
                  </a:lnTo>
                  <a:lnTo>
                    <a:pt x="333" y="1561"/>
                  </a:lnTo>
                  <a:lnTo>
                    <a:pt x="391" y="1522"/>
                  </a:lnTo>
                  <a:lnTo>
                    <a:pt x="450" y="1444"/>
                  </a:lnTo>
                  <a:lnTo>
                    <a:pt x="508" y="1346"/>
                  </a:lnTo>
                  <a:lnTo>
                    <a:pt x="547" y="1229"/>
                  </a:lnTo>
                  <a:lnTo>
                    <a:pt x="586" y="1112"/>
                  </a:lnTo>
                  <a:lnTo>
                    <a:pt x="625" y="956"/>
                  </a:lnTo>
                  <a:lnTo>
                    <a:pt x="625" y="800"/>
                  </a:lnTo>
                  <a:lnTo>
                    <a:pt x="645" y="644"/>
                  </a:lnTo>
                  <a:lnTo>
                    <a:pt x="625" y="507"/>
                  </a:lnTo>
                  <a:lnTo>
                    <a:pt x="606" y="371"/>
                  </a:lnTo>
                  <a:lnTo>
                    <a:pt x="567" y="254"/>
                  </a:lnTo>
                  <a:lnTo>
                    <a:pt x="528" y="156"/>
                  </a:lnTo>
                  <a:lnTo>
                    <a:pt x="489" y="78"/>
                  </a:lnTo>
                  <a:lnTo>
                    <a:pt x="430" y="2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3601450" y="-1513081"/>
              <a:ext cx="75258" cy="69414"/>
            </a:xfrm>
            <a:custGeom>
              <a:avLst/>
              <a:gdLst/>
              <a:ahLst/>
              <a:cxnLst/>
              <a:rect l="l" t="t" r="r" b="b"/>
              <a:pathLst>
                <a:path w="1249" h="1152" extrusionOk="0">
                  <a:moveTo>
                    <a:pt x="995" y="1"/>
                  </a:moveTo>
                  <a:lnTo>
                    <a:pt x="878" y="40"/>
                  </a:lnTo>
                  <a:lnTo>
                    <a:pt x="761" y="79"/>
                  </a:lnTo>
                  <a:lnTo>
                    <a:pt x="644" y="157"/>
                  </a:lnTo>
                  <a:lnTo>
                    <a:pt x="527" y="235"/>
                  </a:lnTo>
                  <a:lnTo>
                    <a:pt x="410" y="333"/>
                  </a:lnTo>
                  <a:lnTo>
                    <a:pt x="293" y="450"/>
                  </a:lnTo>
                  <a:lnTo>
                    <a:pt x="196" y="547"/>
                  </a:lnTo>
                  <a:lnTo>
                    <a:pt x="117" y="664"/>
                  </a:lnTo>
                  <a:lnTo>
                    <a:pt x="59" y="762"/>
                  </a:lnTo>
                  <a:lnTo>
                    <a:pt x="20" y="859"/>
                  </a:lnTo>
                  <a:lnTo>
                    <a:pt x="0" y="957"/>
                  </a:lnTo>
                  <a:lnTo>
                    <a:pt x="0" y="1035"/>
                  </a:lnTo>
                  <a:lnTo>
                    <a:pt x="39" y="1093"/>
                  </a:lnTo>
                  <a:lnTo>
                    <a:pt x="98" y="1132"/>
                  </a:lnTo>
                  <a:lnTo>
                    <a:pt x="176" y="1152"/>
                  </a:lnTo>
                  <a:lnTo>
                    <a:pt x="254" y="1132"/>
                  </a:lnTo>
                  <a:lnTo>
                    <a:pt x="352" y="1113"/>
                  </a:lnTo>
                  <a:lnTo>
                    <a:pt x="469" y="1054"/>
                  </a:lnTo>
                  <a:lnTo>
                    <a:pt x="586" y="996"/>
                  </a:lnTo>
                  <a:lnTo>
                    <a:pt x="703" y="918"/>
                  </a:lnTo>
                  <a:lnTo>
                    <a:pt x="839" y="801"/>
                  </a:lnTo>
                  <a:lnTo>
                    <a:pt x="956" y="703"/>
                  </a:lnTo>
                  <a:lnTo>
                    <a:pt x="1054" y="586"/>
                  </a:lnTo>
                  <a:lnTo>
                    <a:pt x="1132" y="469"/>
                  </a:lnTo>
                  <a:lnTo>
                    <a:pt x="1190" y="372"/>
                  </a:lnTo>
                  <a:lnTo>
                    <a:pt x="1229" y="274"/>
                  </a:lnTo>
                  <a:lnTo>
                    <a:pt x="1249" y="177"/>
                  </a:lnTo>
                  <a:lnTo>
                    <a:pt x="1229" y="118"/>
                  </a:lnTo>
                  <a:lnTo>
                    <a:pt x="1210" y="59"/>
                  </a:lnTo>
                  <a:lnTo>
                    <a:pt x="1151" y="20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4037511" y="-1671731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546" y="1"/>
                  </a:moveTo>
                  <a:lnTo>
                    <a:pt x="351" y="20"/>
                  </a:lnTo>
                  <a:lnTo>
                    <a:pt x="195" y="40"/>
                  </a:lnTo>
                  <a:lnTo>
                    <a:pt x="78" y="98"/>
                  </a:lnTo>
                  <a:lnTo>
                    <a:pt x="39" y="137"/>
                  </a:lnTo>
                  <a:lnTo>
                    <a:pt x="20" y="196"/>
                  </a:lnTo>
                  <a:lnTo>
                    <a:pt x="0" y="254"/>
                  </a:lnTo>
                  <a:lnTo>
                    <a:pt x="0" y="313"/>
                  </a:lnTo>
                  <a:lnTo>
                    <a:pt x="20" y="430"/>
                  </a:lnTo>
                  <a:lnTo>
                    <a:pt x="98" y="566"/>
                  </a:lnTo>
                  <a:lnTo>
                    <a:pt x="195" y="722"/>
                  </a:lnTo>
                  <a:lnTo>
                    <a:pt x="351" y="878"/>
                  </a:lnTo>
                  <a:lnTo>
                    <a:pt x="546" y="1015"/>
                  </a:lnTo>
                  <a:lnTo>
                    <a:pt x="761" y="1152"/>
                  </a:lnTo>
                  <a:lnTo>
                    <a:pt x="995" y="1288"/>
                  </a:lnTo>
                  <a:lnTo>
                    <a:pt x="1248" y="1386"/>
                  </a:lnTo>
                  <a:lnTo>
                    <a:pt x="1502" y="1464"/>
                  </a:lnTo>
                  <a:lnTo>
                    <a:pt x="1717" y="1522"/>
                  </a:lnTo>
                  <a:lnTo>
                    <a:pt x="1931" y="1542"/>
                  </a:lnTo>
                  <a:lnTo>
                    <a:pt x="2126" y="1542"/>
                  </a:lnTo>
                  <a:lnTo>
                    <a:pt x="2282" y="1522"/>
                  </a:lnTo>
                  <a:lnTo>
                    <a:pt x="2399" y="1464"/>
                  </a:lnTo>
                  <a:lnTo>
                    <a:pt x="2438" y="1425"/>
                  </a:lnTo>
                  <a:lnTo>
                    <a:pt x="2458" y="1366"/>
                  </a:lnTo>
                  <a:lnTo>
                    <a:pt x="2477" y="1308"/>
                  </a:lnTo>
                  <a:lnTo>
                    <a:pt x="2497" y="1249"/>
                  </a:lnTo>
                  <a:lnTo>
                    <a:pt x="2458" y="1132"/>
                  </a:lnTo>
                  <a:lnTo>
                    <a:pt x="2399" y="995"/>
                  </a:lnTo>
                  <a:lnTo>
                    <a:pt x="2282" y="839"/>
                  </a:lnTo>
                  <a:lnTo>
                    <a:pt x="2126" y="683"/>
                  </a:lnTo>
                  <a:lnTo>
                    <a:pt x="1931" y="547"/>
                  </a:lnTo>
                  <a:lnTo>
                    <a:pt x="1717" y="410"/>
                  </a:lnTo>
                  <a:lnTo>
                    <a:pt x="1483" y="274"/>
                  </a:lnTo>
                  <a:lnTo>
                    <a:pt x="1229" y="176"/>
                  </a:lnTo>
                  <a:lnTo>
                    <a:pt x="975" y="79"/>
                  </a:lnTo>
                  <a:lnTo>
                    <a:pt x="761" y="40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4319561" y="-1424928"/>
              <a:ext cx="83513" cy="156422"/>
            </a:xfrm>
            <a:custGeom>
              <a:avLst/>
              <a:gdLst/>
              <a:ahLst/>
              <a:cxnLst/>
              <a:rect l="l" t="t" r="r" b="b"/>
              <a:pathLst>
                <a:path w="1386" h="2596" extrusionOk="0">
                  <a:moveTo>
                    <a:pt x="313" y="1"/>
                  </a:moveTo>
                  <a:lnTo>
                    <a:pt x="254" y="20"/>
                  </a:lnTo>
                  <a:lnTo>
                    <a:pt x="196" y="40"/>
                  </a:lnTo>
                  <a:lnTo>
                    <a:pt x="157" y="79"/>
                  </a:lnTo>
                  <a:lnTo>
                    <a:pt x="78" y="196"/>
                  </a:lnTo>
                  <a:lnTo>
                    <a:pt x="39" y="352"/>
                  </a:lnTo>
                  <a:lnTo>
                    <a:pt x="0" y="528"/>
                  </a:lnTo>
                  <a:lnTo>
                    <a:pt x="20" y="742"/>
                  </a:lnTo>
                  <a:lnTo>
                    <a:pt x="39" y="976"/>
                  </a:lnTo>
                  <a:lnTo>
                    <a:pt x="98" y="1230"/>
                  </a:lnTo>
                  <a:lnTo>
                    <a:pt x="176" y="1483"/>
                  </a:lnTo>
                  <a:lnTo>
                    <a:pt x="274" y="1737"/>
                  </a:lnTo>
                  <a:lnTo>
                    <a:pt x="391" y="1971"/>
                  </a:lnTo>
                  <a:lnTo>
                    <a:pt x="508" y="2166"/>
                  </a:lnTo>
                  <a:lnTo>
                    <a:pt x="644" y="2342"/>
                  </a:lnTo>
                  <a:lnTo>
                    <a:pt x="781" y="2478"/>
                  </a:lnTo>
                  <a:lnTo>
                    <a:pt x="917" y="2556"/>
                  </a:lnTo>
                  <a:lnTo>
                    <a:pt x="1034" y="2595"/>
                  </a:lnTo>
                  <a:lnTo>
                    <a:pt x="1093" y="2595"/>
                  </a:lnTo>
                  <a:lnTo>
                    <a:pt x="1151" y="2576"/>
                  </a:lnTo>
                  <a:lnTo>
                    <a:pt x="1210" y="2556"/>
                  </a:lnTo>
                  <a:lnTo>
                    <a:pt x="1249" y="2517"/>
                  </a:lnTo>
                  <a:lnTo>
                    <a:pt x="1327" y="2420"/>
                  </a:lnTo>
                  <a:lnTo>
                    <a:pt x="1366" y="2264"/>
                  </a:lnTo>
                  <a:lnTo>
                    <a:pt x="1385" y="2068"/>
                  </a:lnTo>
                  <a:lnTo>
                    <a:pt x="1385" y="1873"/>
                  </a:lnTo>
                  <a:lnTo>
                    <a:pt x="1366" y="1639"/>
                  </a:lnTo>
                  <a:lnTo>
                    <a:pt x="1307" y="1386"/>
                  </a:lnTo>
                  <a:lnTo>
                    <a:pt x="1229" y="1113"/>
                  </a:lnTo>
                  <a:lnTo>
                    <a:pt x="1132" y="859"/>
                  </a:lnTo>
                  <a:lnTo>
                    <a:pt x="1015" y="625"/>
                  </a:lnTo>
                  <a:lnTo>
                    <a:pt x="878" y="430"/>
                  </a:lnTo>
                  <a:lnTo>
                    <a:pt x="761" y="274"/>
                  </a:lnTo>
                  <a:lnTo>
                    <a:pt x="625" y="137"/>
                  </a:lnTo>
                  <a:lnTo>
                    <a:pt x="488" y="40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4294856" y="-1048819"/>
              <a:ext cx="92913" cy="150517"/>
            </a:xfrm>
            <a:custGeom>
              <a:avLst/>
              <a:gdLst/>
              <a:ahLst/>
              <a:cxnLst/>
              <a:rect l="l" t="t" r="r" b="b"/>
              <a:pathLst>
                <a:path w="1542" h="2498" extrusionOk="0">
                  <a:moveTo>
                    <a:pt x="1249" y="1"/>
                  </a:moveTo>
                  <a:lnTo>
                    <a:pt x="1113" y="40"/>
                  </a:lnTo>
                  <a:lnTo>
                    <a:pt x="976" y="98"/>
                  </a:lnTo>
                  <a:lnTo>
                    <a:pt x="840" y="215"/>
                  </a:lnTo>
                  <a:lnTo>
                    <a:pt x="684" y="371"/>
                  </a:lnTo>
                  <a:lnTo>
                    <a:pt x="547" y="547"/>
                  </a:lnTo>
                  <a:lnTo>
                    <a:pt x="391" y="761"/>
                  </a:lnTo>
                  <a:lnTo>
                    <a:pt x="274" y="1015"/>
                  </a:lnTo>
                  <a:lnTo>
                    <a:pt x="157" y="1269"/>
                  </a:lnTo>
                  <a:lnTo>
                    <a:pt x="79" y="1503"/>
                  </a:lnTo>
                  <a:lnTo>
                    <a:pt x="20" y="1737"/>
                  </a:lnTo>
                  <a:lnTo>
                    <a:pt x="1" y="1951"/>
                  </a:lnTo>
                  <a:lnTo>
                    <a:pt x="1" y="2127"/>
                  </a:lnTo>
                  <a:lnTo>
                    <a:pt x="40" y="2283"/>
                  </a:lnTo>
                  <a:lnTo>
                    <a:pt x="98" y="2400"/>
                  </a:lnTo>
                  <a:lnTo>
                    <a:pt x="137" y="2439"/>
                  </a:lnTo>
                  <a:lnTo>
                    <a:pt x="196" y="2478"/>
                  </a:lnTo>
                  <a:lnTo>
                    <a:pt x="235" y="2497"/>
                  </a:lnTo>
                  <a:lnTo>
                    <a:pt x="293" y="2497"/>
                  </a:lnTo>
                  <a:lnTo>
                    <a:pt x="430" y="2478"/>
                  </a:lnTo>
                  <a:lnTo>
                    <a:pt x="567" y="2400"/>
                  </a:lnTo>
                  <a:lnTo>
                    <a:pt x="723" y="2283"/>
                  </a:lnTo>
                  <a:lnTo>
                    <a:pt x="859" y="2146"/>
                  </a:lnTo>
                  <a:lnTo>
                    <a:pt x="1015" y="1951"/>
                  </a:lnTo>
                  <a:lnTo>
                    <a:pt x="1152" y="1737"/>
                  </a:lnTo>
                  <a:lnTo>
                    <a:pt x="1269" y="1503"/>
                  </a:lnTo>
                  <a:lnTo>
                    <a:pt x="1386" y="1249"/>
                  </a:lnTo>
                  <a:lnTo>
                    <a:pt x="1464" y="996"/>
                  </a:lnTo>
                  <a:lnTo>
                    <a:pt x="1522" y="761"/>
                  </a:lnTo>
                  <a:lnTo>
                    <a:pt x="1542" y="566"/>
                  </a:lnTo>
                  <a:lnTo>
                    <a:pt x="1542" y="371"/>
                  </a:lnTo>
                  <a:lnTo>
                    <a:pt x="1503" y="215"/>
                  </a:lnTo>
                  <a:lnTo>
                    <a:pt x="1444" y="98"/>
                  </a:lnTo>
                  <a:lnTo>
                    <a:pt x="1405" y="59"/>
                  </a:lnTo>
                  <a:lnTo>
                    <a:pt x="1366" y="20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3985752" y="-765563"/>
              <a:ext cx="155217" cy="83513"/>
            </a:xfrm>
            <a:custGeom>
              <a:avLst/>
              <a:gdLst/>
              <a:ahLst/>
              <a:cxnLst/>
              <a:rect l="l" t="t" r="r" b="b"/>
              <a:pathLst>
                <a:path w="2576" h="1386" extrusionOk="0">
                  <a:moveTo>
                    <a:pt x="1854" y="1"/>
                  </a:moveTo>
                  <a:lnTo>
                    <a:pt x="1620" y="40"/>
                  </a:lnTo>
                  <a:lnTo>
                    <a:pt x="1366" y="79"/>
                  </a:lnTo>
                  <a:lnTo>
                    <a:pt x="1093" y="176"/>
                  </a:lnTo>
                  <a:lnTo>
                    <a:pt x="840" y="274"/>
                  </a:lnTo>
                  <a:lnTo>
                    <a:pt x="625" y="391"/>
                  </a:lnTo>
                  <a:lnTo>
                    <a:pt x="410" y="508"/>
                  </a:lnTo>
                  <a:lnTo>
                    <a:pt x="254" y="644"/>
                  </a:lnTo>
                  <a:lnTo>
                    <a:pt x="118" y="781"/>
                  </a:lnTo>
                  <a:lnTo>
                    <a:pt x="40" y="898"/>
                  </a:lnTo>
                  <a:lnTo>
                    <a:pt x="1" y="1034"/>
                  </a:lnTo>
                  <a:lnTo>
                    <a:pt x="1" y="1093"/>
                  </a:lnTo>
                  <a:lnTo>
                    <a:pt x="1" y="1151"/>
                  </a:lnTo>
                  <a:lnTo>
                    <a:pt x="20" y="1190"/>
                  </a:lnTo>
                  <a:lnTo>
                    <a:pt x="59" y="1249"/>
                  </a:lnTo>
                  <a:lnTo>
                    <a:pt x="176" y="1307"/>
                  </a:lnTo>
                  <a:lnTo>
                    <a:pt x="332" y="1366"/>
                  </a:lnTo>
                  <a:lnTo>
                    <a:pt x="508" y="1386"/>
                  </a:lnTo>
                  <a:lnTo>
                    <a:pt x="723" y="1386"/>
                  </a:lnTo>
                  <a:lnTo>
                    <a:pt x="957" y="1346"/>
                  </a:lnTo>
                  <a:lnTo>
                    <a:pt x="1210" y="1307"/>
                  </a:lnTo>
                  <a:lnTo>
                    <a:pt x="1464" y="1229"/>
                  </a:lnTo>
                  <a:lnTo>
                    <a:pt x="1717" y="1112"/>
                  </a:lnTo>
                  <a:lnTo>
                    <a:pt x="1951" y="995"/>
                  </a:lnTo>
                  <a:lnTo>
                    <a:pt x="2166" y="878"/>
                  </a:lnTo>
                  <a:lnTo>
                    <a:pt x="2322" y="742"/>
                  </a:lnTo>
                  <a:lnTo>
                    <a:pt x="2459" y="605"/>
                  </a:lnTo>
                  <a:lnTo>
                    <a:pt x="2537" y="488"/>
                  </a:lnTo>
                  <a:lnTo>
                    <a:pt x="2576" y="352"/>
                  </a:lnTo>
                  <a:lnTo>
                    <a:pt x="2576" y="293"/>
                  </a:lnTo>
                  <a:lnTo>
                    <a:pt x="2576" y="235"/>
                  </a:lnTo>
                  <a:lnTo>
                    <a:pt x="2537" y="196"/>
                  </a:lnTo>
                  <a:lnTo>
                    <a:pt x="2498" y="137"/>
                  </a:lnTo>
                  <a:lnTo>
                    <a:pt x="2400" y="79"/>
                  </a:lnTo>
                  <a:lnTo>
                    <a:pt x="2244" y="2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3614405" y="-790267"/>
              <a:ext cx="150457" cy="92913"/>
            </a:xfrm>
            <a:custGeom>
              <a:avLst/>
              <a:gdLst/>
              <a:ahLst/>
              <a:cxnLst/>
              <a:rect l="l" t="t" r="r" b="b"/>
              <a:pathLst>
                <a:path w="2497" h="1542" extrusionOk="0">
                  <a:moveTo>
                    <a:pt x="371" y="1"/>
                  </a:moveTo>
                  <a:lnTo>
                    <a:pt x="215" y="40"/>
                  </a:lnTo>
                  <a:lnTo>
                    <a:pt x="98" y="99"/>
                  </a:lnTo>
                  <a:lnTo>
                    <a:pt x="59" y="138"/>
                  </a:lnTo>
                  <a:lnTo>
                    <a:pt x="39" y="177"/>
                  </a:lnTo>
                  <a:lnTo>
                    <a:pt x="20" y="235"/>
                  </a:lnTo>
                  <a:lnTo>
                    <a:pt x="0" y="294"/>
                  </a:lnTo>
                  <a:lnTo>
                    <a:pt x="39" y="430"/>
                  </a:lnTo>
                  <a:lnTo>
                    <a:pt x="98" y="567"/>
                  </a:lnTo>
                  <a:lnTo>
                    <a:pt x="215" y="703"/>
                  </a:lnTo>
                  <a:lnTo>
                    <a:pt x="371" y="859"/>
                  </a:lnTo>
                  <a:lnTo>
                    <a:pt x="566" y="996"/>
                  </a:lnTo>
                  <a:lnTo>
                    <a:pt x="780" y="1132"/>
                  </a:lnTo>
                  <a:lnTo>
                    <a:pt x="1014" y="1269"/>
                  </a:lnTo>
                  <a:lnTo>
                    <a:pt x="1268" y="1386"/>
                  </a:lnTo>
                  <a:lnTo>
                    <a:pt x="1502" y="1464"/>
                  </a:lnTo>
                  <a:lnTo>
                    <a:pt x="1736" y="1522"/>
                  </a:lnTo>
                  <a:lnTo>
                    <a:pt x="1951" y="1542"/>
                  </a:lnTo>
                  <a:lnTo>
                    <a:pt x="2146" y="1542"/>
                  </a:lnTo>
                  <a:lnTo>
                    <a:pt x="2282" y="1503"/>
                  </a:lnTo>
                  <a:lnTo>
                    <a:pt x="2399" y="1444"/>
                  </a:lnTo>
                  <a:lnTo>
                    <a:pt x="2458" y="1405"/>
                  </a:lnTo>
                  <a:lnTo>
                    <a:pt x="2477" y="1347"/>
                  </a:lnTo>
                  <a:lnTo>
                    <a:pt x="2497" y="1308"/>
                  </a:lnTo>
                  <a:lnTo>
                    <a:pt x="2497" y="1249"/>
                  </a:lnTo>
                  <a:lnTo>
                    <a:pt x="2477" y="1113"/>
                  </a:lnTo>
                  <a:lnTo>
                    <a:pt x="2399" y="976"/>
                  </a:lnTo>
                  <a:lnTo>
                    <a:pt x="2302" y="820"/>
                  </a:lnTo>
                  <a:lnTo>
                    <a:pt x="2146" y="684"/>
                  </a:lnTo>
                  <a:lnTo>
                    <a:pt x="1951" y="528"/>
                  </a:lnTo>
                  <a:lnTo>
                    <a:pt x="1736" y="391"/>
                  </a:lnTo>
                  <a:lnTo>
                    <a:pt x="1502" y="274"/>
                  </a:lnTo>
                  <a:lnTo>
                    <a:pt x="1248" y="157"/>
                  </a:lnTo>
                  <a:lnTo>
                    <a:pt x="995" y="79"/>
                  </a:lnTo>
                  <a:lnTo>
                    <a:pt x="761" y="20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3399297" y="-1100518"/>
              <a:ext cx="82308" cy="156362"/>
            </a:xfrm>
            <a:custGeom>
              <a:avLst/>
              <a:gdLst/>
              <a:ahLst/>
              <a:cxnLst/>
              <a:rect l="l" t="t" r="r" b="b"/>
              <a:pathLst>
                <a:path w="1366" h="2595" extrusionOk="0">
                  <a:moveTo>
                    <a:pt x="293" y="0"/>
                  </a:moveTo>
                  <a:lnTo>
                    <a:pt x="235" y="20"/>
                  </a:lnTo>
                  <a:lnTo>
                    <a:pt x="176" y="39"/>
                  </a:lnTo>
                  <a:lnTo>
                    <a:pt x="137" y="78"/>
                  </a:lnTo>
                  <a:lnTo>
                    <a:pt x="59" y="196"/>
                  </a:lnTo>
                  <a:lnTo>
                    <a:pt x="20" y="332"/>
                  </a:lnTo>
                  <a:lnTo>
                    <a:pt x="0" y="527"/>
                  </a:lnTo>
                  <a:lnTo>
                    <a:pt x="0" y="742"/>
                  </a:lnTo>
                  <a:lnTo>
                    <a:pt x="20" y="976"/>
                  </a:lnTo>
                  <a:lnTo>
                    <a:pt x="78" y="1229"/>
                  </a:lnTo>
                  <a:lnTo>
                    <a:pt x="157" y="1483"/>
                  </a:lnTo>
                  <a:lnTo>
                    <a:pt x="254" y="1736"/>
                  </a:lnTo>
                  <a:lnTo>
                    <a:pt x="371" y="1971"/>
                  </a:lnTo>
                  <a:lnTo>
                    <a:pt x="508" y="2166"/>
                  </a:lnTo>
                  <a:lnTo>
                    <a:pt x="625" y="2341"/>
                  </a:lnTo>
                  <a:lnTo>
                    <a:pt x="761" y="2458"/>
                  </a:lnTo>
                  <a:lnTo>
                    <a:pt x="898" y="2556"/>
                  </a:lnTo>
                  <a:lnTo>
                    <a:pt x="1015" y="2595"/>
                  </a:lnTo>
                  <a:lnTo>
                    <a:pt x="1073" y="2595"/>
                  </a:lnTo>
                  <a:lnTo>
                    <a:pt x="1132" y="2575"/>
                  </a:lnTo>
                  <a:lnTo>
                    <a:pt x="1190" y="2556"/>
                  </a:lnTo>
                  <a:lnTo>
                    <a:pt x="1229" y="2517"/>
                  </a:lnTo>
                  <a:lnTo>
                    <a:pt x="1307" y="2400"/>
                  </a:lnTo>
                  <a:lnTo>
                    <a:pt x="1346" y="2263"/>
                  </a:lnTo>
                  <a:lnTo>
                    <a:pt x="1366" y="2068"/>
                  </a:lnTo>
                  <a:lnTo>
                    <a:pt x="1366" y="1854"/>
                  </a:lnTo>
                  <a:lnTo>
                    <a:pt x="1346" y="1619"/>
                  </a:lnTo>
                  <a:lnTo>
                    <a:pt x="1288" y="1385"/>
                  </a:lnTo>
                  <a:lnTo>
                    <a:pt x="1210" y="1112"/>
                  </a:lnTo>
                  <a:lnTo>
                    <a:pt x="1112" y="859"/>
                  </a:lnTo>
                  <a:lnTo>
                    <a:pt x="995" y="625"/>
                  </a:lnTo>
                  <a:lnTo>
                    <a:pt x="859" y="430"/>
                  </a:lnTo>
                  <a:lnTo>
                    <a:pt x="742" y="254"/>
                  </a:lnTo>
                  <a:lnTo>
                    <a:pt x="605" y="137"/>
                  </a:lnTo>
                  <a:lnTo>
                    <a:pt x="469" y="3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3414602" y="-1470722"/>
              <a:ext cx="92853" cy="150457"/>
            </a:xfrm>
            <a:custGeom>
              <a:avLst/>
              <a:gdLst/>
              <a:ahLst/>
              <a:cxnLst/>
              <a:rect l="l" t="t" r="r" b="b"/>
              <a:pathLst>
                <a:path w="1541" h="2497" extrusionOk="0">
                  <a:moveTo>
                    <a:pt x="1248" y="0"/>
                  </a:moveTo>
                  <a:lnTo>
                    <a:pt x="1112" y="20"/>
                  </a:lnTo>
                  <a:lnTo>
                    <a:pt x="975" y="98"/>
                  </a:lnTo>
                  <a:lnTo>
                    <a:pt x="819" y="215"/>
                  </a:lnTo>
                  <a:lnTo>
                    <a:pt x="683" y="371"/>
                  </a:lnTo>
                  <a:lnTo>
                    <a:pt x="527" y="546"/>
                  </a:lnTo>
                  <a:lnTo>
                    <a:pt x="390" y="761"/>
                  </a:lnTo>
                  <a:lnTo>
                    <a:pt x="273" y="1014"/>
                  </a:lnTo>
                  <a:lnTo>
                    <a:pt x="156" y="1268"/>
                  </a:lnTo>
                  <a:lnTo>
                    <a:pt x="78" y="1502"/>
                  </a:lnTo>
                  <a:lnTo>
                    <a:pt x="20" y="1736"/>
                  </a:lnTo>
                  <a:lnTo>
                    <a:pt x="0" y="1951"/>
                  </a:lnTo>
                  <a:lnTo>
                    <a:pt x="0" y="2126"/>
                  </a:lnTo>
                  <a:lnTo>
                    <a:pt x="20" y="2282"/>
                  </a:lnTo>
                  <a:lnTo>
                    <a:pt x="98" y="2399"/>
                  </a:lnTo>
                  <a:lnTo>
                    <a:pt x="137" y="2438"/>
                  </a:lnTo>
                  <a:lnTo>
                    <a:pt x="176" y="2477"/>
                  </a:lnTo>
                  <a:lnTo>
                    <a:pt x="234" y="2497"/>
                  </a:lnTo>
                  <a:lnTo>
                    <a:pt x="293" y="2497"/>
                  </a:lnTo>
                  <a:lnTo>
                    <a:pt x="429" y="2477"/>
                  </a:lnTo>
                  <a:lnTo>
                    <a:pt x="566" y="2399"/>
                  </a:lnTo>
                  <a:lnTo>
                    <a:pt x="702" y="2282"/>
                  </a:lnTo>
                  <a:lnTo>
                    <a:pt x="858" y="2126"/>
                  </a:lnTo>
                  <a:lnTo>
                    <a:pt x="995" y="1951"/>
                  </a:lnTo>
                  <a:lnTo>
                    <a:pt x="1131" y="1736"/>
                  </a:lnTo>
                  <a:lnTo>
                    <a:pt x="1268" y="1483"/>
                  </a:lnTo>
                  <a:lnTo>
                    <a:pt x="1385" y="1229"/>
                  </a:lnTo>
                  <a:lnTo>
                    <a:pt x="1463" y="995"/>
                  </a:lnTo>
                  <a:lnTo>
                    <a:pt x="1502" y="761"/>
                  </a:lnTo>
                  <a:lnTo>
                    <a:pt x="1541" y="546"/>
                  </a:lnTo>
                  <a:lnTo>
                    <a:pt x="1541" y="371"/>
                  </a:lnTo>
                  <a:lnTo>
                    <a:pt x="1502" y="215"/>
                  </a:lnTo>
                  <a:lnTo>
                    <a:pt x="1443" y="98"/>
                  </a:lnTo>
                  <a:lnTo>
                    <a:pt x="1404" y="59"/>
                  </a:lnTo>
                  <a:lnTo>
                    <a:pt x="1346" y="20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3768355" y="-1138116"/>
              <a:ext cx="179861" cy="181066"/>
            </a:xfrm>
            <a:custGeom>
              <a:avLst/>
              <a:gdLst/>
              <a:ahLst/>
              <a:cxnLst/>
              <a:rect l="l" t="t" r="r" b="b"/>
              <a:pathLst>
                <a:path w="2985" h="3005" extrusionOk="0">
                  <a:moveTo>
                    <a:pt x="1444" y="0"/>
                  </a:moveTo>
                  <a:lnTo>
                    <a:pt x="1288" y="20"/>
                  </a:lnTo>
                  <a:lnTo>
                    <a:pt x="1151" y="39"/>
                  </a:lnTo>
                  <a:lnTo>
                    <a:pt x="995" y="78"/>
                  </a:lnTo>
                  <a:lnTo>
                    <a:pt x="859" y="137"/>
                  </a:lnTo>
                  <a:lnTo>
                    <a:pt x="722" y="215"/>
                  </a:lnTo>
                  <a:lnTo>
                    <a:pt x="605" y="293"/>
                  </a:lnTo>
                  <a:lnTo>
                    <a:pt x="488" y="390"/>
                  </a:lnTo>
                  <a:lnTo>
                    <a:pt x="390" y="488"/>
                  </a:lnTo>
                  <a:lnTo>
                    <a:pt x="293" y="605"/>
                  </a:lnTo>
                  <a:lnTo>
                    <a:pt x="215" y="722"/>
                  </a:lnTo>
                  <a:lnTo>
                    <a:pt x="137" y="859"/>
                  </a:lnTo>
                  <a:lnTo>
                    <a:pt x="78" y="976"/>
                  </a:lnTo>
                  <a:lnTo>
                    <a:pt x="39" y="1112"/>
                  </a:lnTo>
                  <a:lnTo>
                    <a:pt x="20" y="1268"/>
                  </a:lnTo>
                  <a:lnTo>
                    <a:pt x="0" y="1405"/>
                  </a:lnTo>
                  <a:lnTo>
                    <a:pt x="0" y="1561"/>
                  </a:lnTo>
                  <a:lnTo>
                    <a:pt x="0" y="1697"/>
                  </a:lnTo>
                  <a:lnTo>
                    <a:pt x="39" y="1853"/>
                  </a:lnTo>
                  <a:lnTo>
                    <a:pt x="78" y="1990"/>
                  </a:lnTo>
                  <a:lnTo>
                    <a:pt x="137" y="2146"/>
                  </a:lnTo>
                  <a:lnTo>
                    <a:pt x="215" y="2263"/>
                  </a:lnTo>
                  <a:lnTo>
                    <a:pt x="293" y="2399"/>
                  </a:lnTo>
                  <a:lnTo>
                    <a:pt x="390" y="2517"/>
                  </a:lnTo>
                  <a:lnTo>
                    <a:pt x="488" y="2614"/>
                  </a:lnTo>
                  <a:lnTo>
                    <a:pt x="605" y="2692"/>
                  </a:lnTo>
                  <a:lnTo>
                    <a:pt x="722" y="2790"/>
                  </a:lnTo>
                  <a:lnTo>
                    <a:pt x="839" y="2848"/>
                  </a:lnTo>
                  <a:lnTo>
                    <a:pt x="976" y="2907"/>
                  </a:lnTo>
                  <a:lnTo>
                    <a:pt x="1112" y="2946"/>
                  </a:lnTo>
                  <a:lnTo>
                    <a:pt x="1249" y="2985"/>
                  </a:lnTo>
                  <a:lnTo>
                    <a:pt x="1405" y="3004"/>
                  </a:lnTo>
                  <a:lnTo>
                    <a:pt x="1541" y="3004"/>
                  </a:lnTo>
                  <a:lnTo>
                    <a:pt x="1697" y="2985"/>
                  </a:lnTo>
                  <a:lnTo>
                    <a:pt x="1853" y="2965"/>
                  </a:lnTo>
                  <a:lnTo>
                    <a:pt x="1990" y="2907"/>
                  </a:lnTo>
                  <a:lnTo>
                    <a:pt x="2126" y="2848"/>
                  </a:lnTo>
                  <a:lnTo>
                    <a:pt x="2263" y="2790"/>
                  </a:lnTo>
                  <a:lnTo>
                    <a:pt x="2380" y="2692"/>
                  </a:lnTo>
                  <a:lnTo>
                    <a:pt x="2497" y="2614"/>
                  </a:lnTo>
                  <a:lnTo>
                    <a:pt x="2614" y="2497"/>
                  </a:lnTo>
                  <a:lnTo>
                    <a:pt x="2692" y="2399"/>
                  </a:lnTo>
                  <a:lnTo>
                    <a:pt x="2770" y="2282"/>
                  </a:lnTo>
                  <a:lnTo>
                    <a:pt x="2848" y="2146"/>
                  </a:lnTo>
                  <a:lnTo>
                    <a:pt x="2907" y="2009"/>
                  </a:lnTo>
                  <a:lnTo>
                    <a:pt x="2946" y="1873"/>
                  </a:lnTo>
                  <a:lnTo>
                    <a:pt x="2965" y="1736"/>
                  </a:lnTo>
                  <a:lnTo>
                    <a:pt x="2985" y="1600"/>
                  </a:lnTo>
                  <a:lnTo>
                    <a:pt x="2985" y="1444"/>
                  </a:lnTo>
                  <a:lnTo>
                    <a:pt x="2985" y="1288"/>
                  </a:lnTo>
                  <a:lnTo>
                    <a:pt x="2946" y="1151"/>
                  </a:lnTo>
                  <a:lnTo>
                    <a:pt x="2907" y="995"/>
                  </a:lnTo>
                  <a:lnTo>
                    <a:pt x="2848" y="859"/>
                  </a:lnTo>
                  <a:lnTo>
                    <a:pt x="2770" y="722"/>
                  </a:lnTo>
                  <a:lnTo>
                    <a:pt x="2692" y="605"/>
                  </a:lnTo>
                  <a:lnTo>
                    <a:pt x="2595" y="488"/>
                  </a:lnTo>
                  <a:lnTo>
                    <a:pt x="2497" y="390"/>
                  </a:lnTo>
                  <a:lnTo>
                    <a:pt x="2380" y="293"/>
                  </a:lnTo>
                  <a:lnTo>
                    <a:pt x="2263" y="215"/>
                  </a:lnTo>
                  <a:lnTo>
                    <a:pt x="2146" y="156"/>
                  </a:lnTo>
                  <a:lnTo>
                    <a:pt x="2009" y="98"/>
                  </a:lnTo>
                  <a:lnTo>
                    <a:pt x="1873" y="39"/>
                  </a:lnTo>
                  <a:lnTo>
                    <a:pt x="1736" y="2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3702497" y="-1317976"/>
              <a:ext cx="145817" cy="147022"/>
            </a:xfrm>
            <a:custGeom>
              <a:avLst/>
              <a:gdLst/>
              <a:ahLst/>
              <a:cxnLst/>
              <a:rect l="l" t="t" r="r" b="b"/>
              <a:pathLst>
                <a:path w="2420" h="2440" extrusionOk="0">
                  <a:moveTo>
                    <a:pt x="1171" y="1"/>
                  </a:moveTo>
                  <a:lnTo>
                    <a:pt x="1054" y="20"/>
                  </a:lnTo>
                  <a:lnTo>
                    <a:pt x="937" y="40"/>
                  </a:lnTo>
                  <a:lnTo>
                    <a:pt x="820" y="79"/>
                  </a:lnTo>
                  <a:lnTo>
                    <a:pt x="703" y="118"/>
                  </a:lnTo>
                  <a:lnTo>
                    <a:pt x="586" y="176"/>
                  </a:lnTo>
                  <a:lnTo>
                    <a:pt x="489" y="254"/>
                  </a:lnTo>
                  <a:lnTo>
                    <a:pt x="411" y="333"/>
                  </a:lnTo>
                  <a:lnTo>
                    <a:pt x="235" y="489"/>
                  </a:lnTo>
                  <a:lnTo>
                    <a:pt x="118" y="703"/>
                  </a:lnTo>
                  <a:lnTo>
                    <a:pt x="40" y="918"/>
                  </a:lnTo>
                  <a:lnTo>
                    <a:pt x="1" y="1152"/>
                  </a:lnTo>
                  <a:lnTo>
                    <a:pt x="1" y="1269"/>
                  </a:lnTo>
                  <a:lnTo>
                    <a:pt x="20" y="1386"/>
                  </a:lnTo>
                  <a:lnTo>
                    <a:pt x="40" y="1503"/>
                  </a:lnTo>
                  <a:lnTo>
                    <a:pt x="79" y="1620"/>
                  </a:lnTo>
                  <a:lnTo>
                    <a:pt x="118" y="1737"/>
                  </a:lnTo>
                  <a:lnTo>
                    <a:pt x="177" y="1854"/>
                  </a:lnTo>
                  <a:lnTo>
                    <a:pt x="255" y="1951"/>
                  </a:lnTo>
                  <a:lnTo>
                    <a:pt x="313" y="2030"/>
                  </a:lnTo>
                  <a:lnTo>
                    <a:pt x="489" y="2186"/>
                  </a:lnTo>
                  <a:lnTo>
                    <a:pt x="684" y="2303"/>
                  </a:lnTo>
                  <a:lnTo>
                    <a:pt x="918" y="2400"/>
                  </a:lnTo>
                  <a:lnTo>
                    <a:pt x="1132" y="2420"/>
                  </a:lnTo>
                  <a:lnTo>
                    <a:pt x="1269" y="2439"/>
                  </a:lnTo>
                  <a:lnTo>
                    <a:pt x="1386" y="2420"/>
                  </a:lnTo>
                  <a:lnTo>
                    <a:pt x="1503" y="2400"/>
                  </a:lnTo>
                  <a:lnTo>
                    <a:pt x="1620" y="2361"/>
                  </a:lnTo>
                  <a:lnTo>
                    <a:pt x="1737" y="2322"/>
                  </a:lnTo>
                  <a:lnTo>
                    <a:pt x="1834" y="2264"/>
                  </a:lnTo>
                  <a:lnTo>
                    <a:pt x="1932" y="2186"/>
                  </a:lnTo>
                  <a:lnTo>
                    <a:pt x="2030" y="2108"/>
                  </a:lnTo>
                  <a:lnTo>
                    <a:pt x="2186" y="1951"/>
                  </a:lnTo>
                  <a:lnTo>
                    <a:pt x="2303" y="1737"/>
                  </a:lnTo>
                  <a:lnTo>
                    <a:pt x="2381" y="1522"/>
                  </a:lnTo>
                  <a:lnTo>
                    <a:pt x="2420" y="1288"/>
                  </a:lnTo>
                  <a:lnTo>
                    <a:pt x="2420" y="1171"/>
                  </a:lnTo>
                  <a:lnTo>
                    <a:pt x="2420" y="1054"/>
                  </a:lnTo>
                  <a:lnTo>
                    <a:pt x="2400" y="937"/>
                  </a:lnTo>
                  <a:lnTo>
                    <a:pt x="2361" y="820"/>
                  </a:lnTo>
                  <a:lnTo>
                    <a:pt x="2303" y="703"/>
                  </a:lnTo>
                  <a:lnTo>
                    <a:pt x="2264" y="606"/>
                  </a:lnTo>
                  <a:lnTo>
                    <a:pt x="2186" y="489"/>
                  </a:lnTo>
                  <a:lnTo>
                    <a:pt x="2108" y="411"/>
                  </a:lnTo>
                  <a:lnTo>
                    <a:pt x="1932" y="254"/>
                  </a:lnTo>
                  <a:lnTo>
                    <a:pt x="1737" y="137"/>
                  </a:lnTo>
                  <a:lnTo>
                    <a:pt x="1522" y="40"/>
                  </a:lnTo>
                  <a:lnTo>
                    <a:pt x="1288" y="20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3905855" y="-1347320"/>
              <a:ext cx="210410" cy="210410"/>
            </a:xfrm>
            <a:custGeom>
              <a:avLst/>
              <a:gdLst/>
              <a:ahLst/>
              <a:cxnLst/>
              <a:rect l="l" t="t" r="r" b="b"/>
              <a:pathLst>
                <a:path w="3492" h="3492" extrusionOk="0">
                  <a:moveTo>
                    <a:pt x="1678" y="0"/>
                  </a:moveTo>
                  <a:lnTo>
                    <a:pt x="1522" y="20"/>
                  </a:lnTo>
                  <a:lnTo>
                    <a:pt x="1346" y="59"/>
                  </a:lnTo>
                  <a:lnTo>
                    <a:pt x="1171" y="98"/>
                  </a:lnTo>
                  <a:lnTo>
                    <a:pt x="995" y="176"/>
                  </a:lnTo>
                  <a:lnTo>
                    <a:pt x="859" y="254"/>
                  </a:lnTo>
                  <a:lnTo>
                    <a:pt x="703" y="351"/>
                  </a:lnTo>
                  <a:lnTo>
                    <a:pt x="566" y="468"/>
                  </a:lnTo>
                  <a:lnTo>
                    <a:pt x="449" y="585"/>
                  </a:lnTo>
                  <a:lnTo>
                    <a:pt x="352" y="702"/>
                  </a:lnTo>
                  <a:lnTo>
                    <a:pt x="254" y="859"/>
                  </a:lnTo>
                  <a:lnTo>
                    <a:pt x="176" y="995"/>
                  </a:lnTo>
                  <a:lnTo>
                    <a:pt x="117" y="1151"/>
                  </a:lnTo>
                  <a:lnTo>
                    <a:pt x="59" y="1307"/>
                  </a:lnTo>
                  <a:lnTo>
                    <a:pt x="20" y="1483"/>
                  </a:lnTo>
                  <a:lnTo>
                    <a:pt x="0" y="1639"/>
                  </a:lnTo>
                  <a:lnTo>
                    <a:pt x="0" y="1814"/>
                  </a:lnTo>
                  <a:lnTo>
                    <a:pt x="20" y="1990"/>
                  </a:lnTo>
                  <a:lnTo>
                    <a:pt x="59" y="2165"/>
                  </a:lnTo>
                  <a:lnTo>
                    <a:pt x="98" y="2341"/>
                  </a:lnTo>
                  <a:lnTo>
                    <a:pt x="176" y="2497"/>
                  </a:lnTo>
                  <a:lnTo>
                    <a:pt x="254" y="2653"/>
                  </a:lnTo>
                  <a:lnTo>
                    <a:pt x="352" y="2790"/>
                  </a:lnTo>
                  <a:lnTo>
                    <a:pt x="449" y="2926"/>
                  </a:lnTo>
                  <a:lnTo>
                    <a:pt x="586" y="3043"/>
                  </a:lnTo>
                  <a:lnTo>
                    <a:pt x="703" y="3160"/>
                  </a:lnTo>
                  <a:lnTo>
                    <a:pt x="839" y="3238"/>
                  </a:lnTo>
                  <a:lnTo>
                    <a:pt x="995" y="3336"/>
                  </a:lnTo>
                  <a:lnTo>
                    <a:pt x="1151" y="3394"/>
                  </a:lnTo>
                  <a:lnTo>
                    <a:pt x="1307" y="3433"/>
                  </a:lnTo>
                  <a:lnTo>
                    <a:pt x="1483" y="3472"/>
                  </a:lnTo>
                  <a:lnTo>
                    <a:pt x="1639" y="3492"/>
                  </a:lnTo>
                  <a:lnTo>
                    <a:pt x="1990" y="3492"/>
                  </a:lnTo>
                  <a:lnTo>
                    <a:pt x="2166" y="3453"/>
                  </a:lnTo>
                  <a:lnTo>
                    <a:pt x="2322" y="3394"/>
                  </a:lnTo>
                  <a:lnTo>
                    <a:pt x="2497" y="3336"/>
                  </a:lnTo>
                  <a:lnTo>
                    <a:pt x="2653" y="3258"/>
                  </a:lnTo>
                  <a:lnTo>
                    <a:pt x="2790" y="3160"/>
                  </a:lnTo>
                  <a:lnTo>
                    <a:pt x="2926" y="3043"/>
                  </a:lnTo>
                  <a:lnTo>
                    <a:pt x="3043" y="2926"/>
                  </a:lnTo>
                  <a:lnTo>
                    <a:pt x="3141" y="2790"/>
                  </a:lnTo>
                  <a:lnTo>
                    <a:pt x="3238" y="2653"/>
                  </a:lnTo>
                  <a:lnTo>
                    <a:pt x="3316" y="2517"/>
                  </a:lnTo>
                  <a:lnTo>
                    <a:pt x="3394" y="2360"/>
                  </a:lnTo>
                  <a:lnTo>
                    <a:pt x="3433" y="2185"/>
                  </a:lnTo>
                  <a:lnTo>
                    <a:pt x="3472" y="2029"/>
                  </a:lnTo>
                  <a:lnTo>
                    <a:pt x="3492" y="1853"/>
                  </a:lnTo>
                  <a:lnTo>
                    <a:pt x="3492" y="1697"/>
                  </a:lnTo>
                  <a:lnTo>
                    <a:pt x="3472" y="1522"/>
                  </a:lnTo>
                  <a:lnTo>
                    <a:pt x="3453" y="1346"/>
                  </a:lnTo>
                  <a:lnTo>
                    <a:pt x="3394" y="1171"/>
                  </a:lnTo>
                  <a:lnTo>
                    <a:pt x="3336" y="1015"/>
                  </a:lnTo>
                  <a:lnTo>
                    <a:pt x="3238" y="859"/>
                  </a:lnTo>
                  <a:lnTo>
                    <a:pt x="3141" y="702"/>
                  </a:lnTo>
                  <a:lnTo>
                    <a:pt x="3043" y="585"/>
                  </a:lnTo>
                  <a:lnTo>
                    <a:pt x="2926" y="468"/>
                  </a:lnTo>
                  <a:lnTo>
                    <a:pt x="2790" y="351"/>
                  </a:lnTo>
                  <a:lnTo>
                    <a:pt x="2653" y="254"/>
                  </a:lnTo>
                  <a:lnTo>
                    <a:pt x="2497" y="176"/>
                  </a:lnTo>
                  <a:lnTo>
                    <a:pt x="2341" y="117"/>
                  </a:lnTo>
                  <a:lnTo>
                    <a:pt x="2185" y="59"/>
                  </a:lnTo>
                  <a:lnTo>
                    <a:pt x="2029" y="20"/>
                  </a:lnTo>
                  <a:lnTo>
                    <a:pt x="1853" y="20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6" y="2076450"/>
            <a:ext cx="2484425" cy="131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Merge Covid19 Data </a:t>
            </a:r>
            <a:r>
              <a:rPr lang="en-US" sz="2400" dirty="0" err="1"/>
              <a:t>dan</a:t>
            </a:r>
            <a:r>
              <a:rPr lang="en-US" sz="2400" dirty="0"/>
              <a:t> Countries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61" y="1766888"/>
            <a:ext cx="5093024" cy="220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47"/>
          <p:cNvSpPr/>
          <p:nvPr/>
        </p:nvSpPr>
        <p:spPr>
          <a:xfrm>
            <a:off x="5252500" y="4103775"/>
            <a:ext cx="308700" cy="3087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47"/>
          <p:cNvSpPr/>
          <p:nvPr/>
        </p:nvSpPr>
        <p:spPr>
          <a:xfrm>
            <a:off x="7250950" y="2360963"/>
            <a:ext cx="918900" cy="918900"/>
          </a:xfrm>
          <a:prstGeom prst="ellipse">
            <a:avLst/>
          </a:prstGeom>
          <a:solidFill>
            <a:srgbClr val="565FC4">
              <a:alpha val="26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4" name="Google Shape;2804;p4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Menghitung</a:t>
            </a:r>
            <a:r>
              <a:rPr lang="en-US" dirty="0"/>
              <a:t> Fatality Ratio</a:t>
            </a:r>
          </a:p>
        </p:txBody>
      </p:sp>
      <p:sp>
        <p:nvSpPr>
          <p:cNvPr id="2822" name="Google Shape;2822;p47"/>
          <p:cNvSpPr/>
          <p:nvPr/>
        </p:nvSpPr>
        <p:spPr>
          <a:xfrm>
            <a:off x="6376109" y="2940875"/>
            <a:ext cx="141000" cy="1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47"/>
          <p:cNvSpPr/>
          <p:nvPr/>
        </p:nvSpPr>
        <p:spPr>
          <a:xfrm>
            <a:off x="6023834" y="2531438"/>
            <a:ext cx="141000" cy="1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47"/>
          <p:cNvSpPr/>
          <p:nvPr/>
        </p:nvSpPr>
        <p:spPr>
          <a:xfrm>
            <a:off x="6408134" y="2521550"/>
            <a:ext cx="141000" cy="1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8" name="Google Shape;2828;p47"/>
          <p:cNvSpPr/>
          <p:nvPr/>
        </p:nvSpPr>
        <p:spPr>
          <a:xfrm>
            <a:off x="7467788" y="1162076"/>
            <a:ext cx="647226" cy="647296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9" name="Google Shape;2829;p47"/>
          <p:cNvSpPr/>
          <p:nvPr/>
        </p:nvSpPr>
        <p:spPr>
          <a:xfrm>
            <a:off x="7325175" y="3831438"/>
            <a:ext cx="308648" cy="308681"/>
          </a:xfrm>
          <a:custGeom>
            <a:avLst/>
            <a:gdLst/>
            <a:ahLst/>
            <a:cxnLst/>
            <a:rect l="l" t="t" r="r" b="b"/>
            <a:pathLst>
              <a:path w="9188" h="9189" extrusionOk="0">
                <a:moveTo>
                  <a:pt x="3355" y="1"/>
                </a:moveTo>
                <a:lnTo>
                  <a:pt x="3355" y="3375"/>
                </a:lnTo>
                <a:lnTo>
                  <a:pt x="0" y="3375"/>
                </a:lnTo>
                <a:lnTo>
                  <a:pt x="0" y="5814"/>
                </a:lnTo>
                <a:lnTo>
                  <a:pt x="3355" y="5814"/>
                </a:lnTo>
                <a:lnTo>
                  <a:pt x="3355" y="9188"/>
                </a:lnTo>
                <a:lnTo>
                  <a:pt x="5813" y="9188"/>
                </a:lnTo>
                <a:lnTo>
                  <a:pt x="5813" y="5814"/>
                </a:lnTo>
                <a:lnTo>
                  <a:pt x="9187" y="5814"/>
                </a:lnTo>
                <a:lnTo>
                  <a:pt x="9187" y="3375"/>
                </a:lnTo>
                <a:lnTo>
                  <a:pt x="5813" y="3375"/>
                </a:lnTo>
                <a:lnTo>
                  <a:pt x="5813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0" name="Google Shape;2830;p47"/>
          <p:cNvSpPr/>
          <p:nvPr/>
        </p:nvSpPr>
        <p:spPr>
          <a:xfrm>
            <a:off x="8172300" y="4073625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1" name="Google Shape;2831;p47"/>
          <p:cNvSpPr/>
          <p:nvPr/>
        </p:nvSpPr>
        <p:spPr>
          <a:xfrm>
            <a:off x="6846400" y="4057300"/>
            <a:ext cx="123000" cy="123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47825"/>
            <a:ext cx="47244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lta Variant Clinical Case by Slidesgo">
  <a:themeElements>
    <a:clrScheme name="Simple Light">
      <a:dk1>
        <a:srgbClr val="565FC4"/>
      </a:dk1>
      <a:lt1>
        <a:srgbClr val="808BEE"/>
      </a:lt1>
      <a:dk2>
        <a:srgbClr val="FFFFFF"/>
      </a:dk2>
      <a:lt2>
        <a:srgbClr val="2D2F4F"/>
      </a:lt2>
      <a:accent1>
        <a:srgbClr val="87E4D1"/>
      </a:accent1>
      <a:accent2>
        <a:srgbClr val="FFC924"/>
      </a:accent2>
      <a:accent3>
        <a:srgbClr val="FF8181"/>
      </a:accent3>
      <a:accent4>
        <a:srgbClr val="31D9EB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121</Words>
  <Application>Microsoft Office PowerPoint</Application>
  <PresentationFormat>On-screen Show (16:9)</PresentationFormat>
  <Paragraphs>28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Roboto Condensed Light</vt:lpstr>
      <vt:lpstr>Nunito Light</vt:lpstr>
      <vt:lpstr>Maven Pro Black</vt:lpstr>
      <vt:lpstr>Mitr</vt:lpstr>
      <vt:lpstr>Baloo 2</vt:lpstr>
      <vt:lpstr>Baloo 2 ExtraBold</vt:lpstr>
      <vt:lpstr>Delta Variant Clinical Case by Slidesgo</vt:lpstr>
      <vt:lpstr>PowerPoint Presentation</vt:lpstr>
      <vt:lpstr>Langkah-langkah Analisa</vt:lpstr>
      <vt:lpstr>Package yang dibutuhkan</vt:lpstr>
      <vt:lpstr>Data Preparation</vt:lpstr>
      <vt:lpstr>Reformat Data Frame COVID-19 Dunia</vt:lpstr>
      <vt:lpstr>Missing Value di DataFrame COVID-19 Dunia</vt:lpstr>
      <vt:lpstr>Membaca Data Countries</vt:lpstr>
      <vt:lpstr>Merge Covid19 Data dan Countries</vt:lpstr>
      <vt:lpstr>Menghitung Fatality Ratio</vt:lpstr>
      <vt:lpstr>Negara-negara dengan Fatality Ratio Tertinggi</vt:lpstr>
      <vt:lpstr>Kondisi Fatality ratio Tertinggi di Bulan Agustus 2020</vt:lpstr>
      <vt:lpstr>Visualisasi Negara dengan Fatality Ratio Tertinggi di Bulan Agustus 2020</vt:lpstr>
      <vt:lpstr>Data Frame Kasus COVID-19 ASEAN</vt:lpstr>
      <vt:lpstr>Kapankah Kasus Pertama COVID-19 di ASEAN</vt:lpstr>
      <vt:lpstr>Kasus Covid-19 di ASEAN mulai Bulan Maret 2020</vt:lpstr>
      <vt:lpstr>Visualisasi Kasus COVID-19 di ASEAN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HALAL</dc:creator>
  <cp:lastModifiedBy>Windows User</cp:lastModifiedBy>
  <cp:revision>4</cp:revision>
  <dcterms:modified xsi:type="dcterms:W3CDTF">2021-11-16T00:53:21Z</dcterms:modified>
</cp:coreProperties>
</file>