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64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259" r:id="rId14"/>
    <p:sldId id="286" r:id="rId15"/>
  </p:sldIdLst>
  <p:sldSz cx="9144000" cy="5143500" type="screen16x9"/>
  <p:notesSz cx="6858000" cy="9144000"/>
  <p:embeddedFontLst>
    <p:embeddedFont>
      <p:font typeface="Poppins" charset="0"/>
      <p:regular r:id="rId17"/>
      <p:bold r:id="rId18"/>
      <p:italic r:id="rId19"/>
      <p:boldItalic r:id="rId20"/>
    </p:embeddedFont>
    <p:embeddedFont>
      <p:font typeface="Robo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5687FF8-BC98-4806-A2AF-CE866A5DC36E}">
  <a:tblStyle styleId="{15687FF8-BC98-4806-A2AF-CE866A5DC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8185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ge6351604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1" name="Google Shape;3651;ge6351604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0" name="Google Shape;10;p2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885175"/>
            <a:ext cx="5486400" cy="25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84125"/>
            <a:ext cx="53979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5" name="Google Shape;15;p2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17;p2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" name="Google Shape;26;p2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8_1_1_1">
    <p:bg>
      <p:bgPr>
        <a:solidFill>
          <a:schemeClr val="accent2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1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585" name="Google Shape;585;p31"/>
            <p:cNvSpPr/>
            <p:nvPr/>
          </p:nvSpPr>
          <p:spPr>
            <a:xfrm rot="-5400000" flipH="1">
              <a:off x="-62643" y="62709"/>
              <a:ext cx="4206596" cy="4081244"/>
            </a:xfrm>
            <a:custGeom>
              <a:avLst/>
              <a:gdLst/>
              <a:ahLst/>
              <a:cxnLst/>
              <a:rect l="l" t="t" r="r" b="b"/>
              <a:pathLst>
                <a:path w="46537" h="45149" extrusionOk="0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rot="-5400000" flipH="1">
              <a:off x="5465854" y="1465326"/>
              <a:ext cx="3393334" cy="3963098"/>
            </a:xfrm>
            <a:custGeom>
              <a:avLst/>
              <a:gdLst/>
              <a:ahLst/>
              <a:cxnLst/>
              <a:rect l="l" t="t" r="r" b="b"/>
              <a:pathLst>
                <a:path w="37540" h="43842" extrusionOk="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88" name="Google Shape;588;p3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89" name="Google Shape;589;p3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0" name="Google Shape;590;p3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91" name="Google Shape;591;p3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9" name="Google Shape;599;p3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9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43" name="Google Shape;143;p9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713100" y="1408109"/>
            <a:ext cx="28065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713100" y="2289850"/>
            <a:ext cx="3858900" cy="1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48" name="Google Shape;148;p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150;p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9" name="Google Shape;159;p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3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197" name="Google Shape;197;p13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2"/>
          </p:nvPr>
        </p:nvSpPr>
        <p:spPr>
          <a:xfrm>
            <a:off x="713100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3" hasCustomPrompt="1"/>
          </p:nvPr>
        </p:nvSpPr>
        <p:spPr>
          <a:xfrm>
            <a:off x="713100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713100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4"/>
          </p:nvPr>
        </p:nvSpPr>
        <p:spPr>
          <a:xfrm>
            <a:off x="3415952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5951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6"/>
          </p:nvPr>
        </p:nvSpPr>
        <p:spPr>
          <a:xfrm>
            <a:off x="3415952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7"/>
          </p:nvPr>
        </p:nvSpPr>
        <p:spPr>
          <a:xfrm>
            <a:off x="6118800" y="1598700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8" hasCustomPrompt="1"/>
          </p:nvPr>
        </p:nvSpPr>
        <p:spPr>
          <a:xfrm>
            <a:off x="6118800" y="1186147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9"/>
          </p:nvPr>
        </p:nvSpPr>
        <p:spPr>
          <a:xfrm>
            <a:off x="6118800" y="2122592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3"/>
          </p:nvPr>
        </p:nvSpPr>
        <p:spPr>
          <a:xfrm>
            <a:off x="71310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092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5"/>
          </p:nvPr>
        </p:nvSpPr>
        <p:spPr>
          <a:xfrm>
            <a:off x="71308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6"/>
          </p:nvPr>
        </p:nvSpPr>
        <p:spPr>
          <a:xfrm>
            <a:off x="341175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1746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8"/>
          </p:nvPr>
        </p:nvSpPr>
        <p:spPr>
          <a:xfrm>
            <a:off x="341173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16" name="Google Shape;216;p13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13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19" name="Google Shape;219;p13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13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13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7" name="Google Shape;227;p13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1">
    <p:bg>
      <p:bgPr>
        <a:solidFill>
          <a:schemeClr val="lt2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9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327" name="Google Shape;327;p19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9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330" name="Google Shape;330;p1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331" name="Google Shape;331;p1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2" name="Google Shape;332;p1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333" name="Google Shape;333;p19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9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1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1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1" name="Google Shape;341;p1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9"/>
          <p:cNvSpPr txBox="1">
            <a:spLocks noGrp="1"/>
          </p:cNvSpPr>
          <p:nvPr>
            <p:ph type="subTitle" idx="1"/>
          </p:nvPr>
        </p:nvSpPr>
        <p:spPr>
          <a:xfrm>
            <a:off x="7131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9"/>
          <p:cNvSpPr txBox="1">
            <a:spLocks noGrp="1"/>
          </p:cNvSpPr>
          <p:nvPr>
            <p:ph type="subTitle" idx="2"/>
          </p:nvPr>
        </p:nvSpPr>
        <p:spPr>
          <a:xfrm>
            <a:off x="7131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45" name="Google Shape;345;p19"/>
          <p:cNvSpPr txBox="1">
            <a:spLocks noGrp="1"/>
          </p:cNvSpPr>
          <p:nvPr>
            <p:ph type="subTitle" idx="3"/>
          </p:nvPr>
        </p:nvSpPr>
        <p:spPr>
          <a:xfrm>
            <a:off x="34884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subTitle" idx="4"/>
          </p:nvPr>
        </p:nvSpPr>
        <p:spPr>
          <a:xfrm>
            <a:off x="34884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subTitle" idx="5"/>
          </p:nvPr>
        </p:nvSpPr>
        <p:spPr>
          <a:xfrm>
            <a:off x="62637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ubTitle" idx="6"/>
          </p:nvPr>
        </p:nvSpPr>
        <p:spPr>
          <a:xfrm>
            <a:off x="62637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8">
    <p:bg>
      <p:bgPr>
        <a:solidFill>
          <a:schemeClr val="accent2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7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514" name="Google Shape;514;p27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7"/>
          <p:cNvSpPr txBox="1">
            <a:spLocks noGrp="1"/>
          </p:cNvSpPr>
          <p:nvPr>
            <p:ph type="title"/>
          </p:nvPr>
        </p:nvSpPr>
        <p:spPr>
          <a:xfrm>
            <a:off x="1715838" y="571175"/>
            <a:ext cx="5712300" cy="109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7"/>
          <p:cNvSpPr txBox="1">
            <a:spLocks noGrp="1"/>
          </p:cNvSpPr>
          <p:nvPr>
            <p:ph type="subTitle" idx="1"/>
          </p:nvPr>
        </p:nvSpPr>
        <p:spPr>
          <a:xfrm>
            <a:off x="1600200" y="1984611"/>
            <a:ext cx="594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7"/>
          <p:cNvSpPr txBox="1"/>
          <p:nvPr/>
        </p:nvSpPr>
        <p:spPr>
          <a:xfrm>
            <a:off x="2286000" y="3717225"/>
            <a:ext cx="4572000" cy="54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9" name="Google Shape;519;p27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20" name="Google Shape;520;p27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21" name="Google Shape;521;p27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2" name="Google Shape;522;p27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23" name="Google Shape;523;p27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27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27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27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27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7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7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7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31" name="Google Shape;531;p27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8">
    <p:bg>
      <p:bgPr>
        <a:solidFill>
          <a:schemeClr val="lt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8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534" name="Google Shape;534;p28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8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37" name="Google Shape;537;p2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38" name="Google Shape;538;p2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2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40" name="Google Shape;540;p2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48" name="Google Shape;548;p2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8_1">
    <p:bg>
      <p:bgPr>
        <a:solidFill>
          <a:schemeClr val="accent2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9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551" name="Google Shape;551;p29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54" name="Google Shape;554;p2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5" name="Google Shape;555;p2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2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57" name="Google Shape;557;p2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5" name="Google Shape;565;p2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8_1_1">
    <p:bg>
      <p:bgPr>
        <a:solidFill>
          <a:schemeClr val="lt2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0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568" name="Google Shape;568;p30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0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71" name="Google Shape;571;p30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3" name="Google Shape;573;p30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4" name="Google Shape;574;p30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0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0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0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2" name="Google Shape;582;p30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5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 txBox="1">
            <a:spLocks noGrp="1"/>
          </p:cNvSpPr>
          <p:nvPr>
            <p:ph type="subTitle" idx="1"/>
          </p:nvPr>
        </p:nvSpPr>
        <p:spPr>
          <a:xfrm>
            <a:off x="375635" y="2876550"/>
            <a:ext cx="4653565" cy="8082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Prasetyo Widyantoro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Ex - Data Analyst Propertree.id (Internship)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Teaching Assistant PROA dan TA Digital Talent Scholarship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11" name="Google Shape;611;p35"/>
          <p:cNvSpPr txBox="1">
            <a:spLocks noGrp="1"/>
          </p:cNvSpPr>
          <p:nvPr>
            <p:ph type="ctrTitle"/>
          </p:nvPr>
        </p:nvSpPr>
        <p:spPr>
          <a:xfrm>
            <a:off x="361055" y="885169"/>
            <a:ext cx="5727000" cy="25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lvl="0"/>
            <a:r>
              <a:rPr lang="en-US" sz="4000" dirty="0" err="1">
                <a:ln/>
                <a:solidFill>
                  <a:schemeClr val="accent3"/>
                </a:solidFill>
              </a:rPr>
              <a:t>Penjelajahan</a:t>
            </a:r>
            <a:r>
              <a:rPr lang="en-US" sz="4000" dirty="0">
                <a:ln/>
                <a:solidFill>
                  <a:schemeClr val="accent3"/>
                </a:solidFill>
              </a:rPr>
              <a:t> </a:t>
            </a:r>
            <a:r>
              <a:rPr lang="en-US" sz="4000" dirty="0" err="1">
                <a:ln/>
                <a:solidFill>
                  <a:schemeClr val="accent3"/>
                </a:solidFill>
              </a:rPr>
              <a:t>dan</a:t>
            </a:r>
            <a:r>
              <a:rPr lang="en-US" sz="4000" dirty="0">
                <a:ln/>
                <a:solidFill>
                  <a:schemeClr val="accent3"/>
                </a:solidFill>
              </a:rPr>
              <a:t> </a:t>
            </a:r>
            <a:r>
              <a:rPr lang="en-US" sz="4000" dirty="0" err="1">
                <a:ln/>
                <a:solidFill>
                  <a:schemeClr val="accent3"/>
                </a:solidFill>
              </a:rPr>
              <a:t>Pembentukan</a:t>
            </a:r>
            <a:r>
              <a:rPr lang="en-US" sz="4000" dirty="0">
                <a:ln/>
                <a:solidFill>
                  <a:schemeClr val="accent3"/>
                </a:solidFill>
              </a:rPr>
              <a:t> </a:t>
            </a:r>
            <a:r>
              <a:rPr lang="en-US" sz="4000" dirty="0" err="1">
                <a:ln/>
                <a:solidFill>
                  <a:schemeClr val="accent3"/>
                </a:solidFill>
              </a:rPr>
              <a:t>Grafik</a:t>
            </a:r>
            <a:r>
              <a:rPr lang="en-US" sz="4000" dirty="0">
                <a:ln/>
                <a:solidFill>
                  <a:schemeClr val="accent3"/>
                </a:solidFill>
              </a:rPr>
              <a:t> </a:t>
            </a:r>
            <a:r>
              <a:rPr lang="en-US" sz="4000" dirty="0" err="1">
                <a:ln/>
                <a:solidFill>
                  <a:schemeClr val="accent3"/>
                </a:solidFill>
              </a:rPr>
              <a:t>Covid</a:t>
            </a:r>
            <a:r>
              <a:rPr lang="en-US" sz="4000" dirty="0">
                <a:ln/>
                <a:solidFill>
                  <a:schemeClr val="accent3"/>
                </a:solidFill>
              </a:rPr>
              <a:t> 19 di Indonesia</a:t>
            </a:r>
            <a:r>
              <a:rPr lang="en-US" sz="4000" dirty="0">
                <a:ln/>
                <a:solidFill>
                  <a:schemeClr val="accent3"/>
                </a:solidFill>
              </a:rPr>
              <a:t/>
            </a:r>
            <a:br>
              <a:rPr lang="en-US" sz="4000" dirty="0">
                <a:ln/>
                <a:solidFill>
                  <a:schemeClr val="accent3"/>
                </a:solidFill>
              </a:rPr>
            </a:br>
            <a:endParaRPr sz="1200" dirty="0">
              <a:ln/>
              <a:solidFill>
                <a:schemeClr val="accent3"/>
              </a:solidFill>
            </a:endParaRPr>
          </a:p>
        </p:txBody>
      </p:sp>
      <p:grpSp>
        <p:nvGrpSpPr>
          <p:cNvPr id="612" name="Google Shape;612;p35"/>
          <p:cNvGrpSpPr/>
          <p:nvPr/>
        </p:nvGrpSpPr>
        <p:grpSpPr>
          <a:xfrm>
            <a:off x="7039242" y="3212048"/>
            <a:ext cx="1391664" cy="1356837"/>
            <a:chOff x="7039242" y="3212048"/>
            <a:chExt cx="1391664" cy="1356837"/>
          </a:xfrm>
        </p:grpSpPr>
        <p:sp>
          <p:nvSpPr>
            <p:cNvPr id="613" name="Google Shape;613;p35"/>
            <p:cNvSpPr/>
            <p:nvPr/>
          </p:nvSpPr>
          <p:spPr>
            <a:xfrm>
              <a:off x="7039242" y="3212048"/>
              <a:ext cx="1391664" cy="1356837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5"/>
            <p:cNvGrpSpPr/>
            <p:nvPr/>
          </p:nvGrpSpPr>
          <p:grpSpPr>
            <a:xfrm>
              <a:off x="7165257" y="3320685"/>
              <a:ext cx="1139530" cy="1139530"/>
              <a:chOff x="1368075" y="1017775"/>
              <a:chExt cx="487875" cy="487875"/>
            </a:xfrm>
          </p:grpSpPr>
          <p:sp>
            <p:nvSpPr>
              <p:cNvPr id="615" name="Google Shape;615;p3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7" name="Google Shape;657;p35"/>
          <p:cNvGrpSpPr/>
          <p:nvPr/>
        </p:nvGrpSpPr>
        <p:grpSpPr>
          <a:xfrm>
            <a:off x="6657355" y="221675"/>
            <a:ext cx="2059068" cy="2644025"/>
            <a:chOff x="6657355" y="221675"/>
            <a:chExt cx="2059068" cy="2644025"/>
          </a:xfrm>
        </p:grpSpPr>
        <p:sp>
          <p:nvSpPr>
            <p:cNvPr id="658" name="Google Shape;658;p3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3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7" name="Google Shape;697;p35"/>
          <p:cNvGrpSpPr/>
          <p:nvPr/>
        </p:nvGrpSpPr>
        <p:grpSpPr>
          <a:xfrm>
            <a:off x="5392051" y="885169"/>
            <a:ext cx="997252" cy="972320"/>
            <a:chOff x="5392051" y="885169"/>
            <a:chExt cx="997252" cy="972320"/>
          </a:xfrm>
        </p:grpSpPr>
        <p:sp>
          <p:nvSpPr>
            <p:cNvPr id="698" name="Google Shape;698;p35"/>
            <p:cNvSpPr/>
            <p:nvPr/>
          </p:nvSpPr>
          <p:spPr>
            <a:xfrm>
              <a:off x="5392051" y="885169"/>
              <a:ext cx="997252" cy="972320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35"/>
            <p:cNvGrpSpPr/>
            <p:nvPr/>
          </p:nvGrpSpPr>
          <p:grpSpPr>
            <a:xfrm>
              <a:off x="5510836" y="991509"/>
              <a:ext cx="759719" cy="759719"/>
              <a:chOff x="1368075" y="1017775"/>
              <a:chExt cx="487875" cy="487875"/>
            </a:xfrm>
          </p:grpSpPr>
          <p:sp>
            <p:nvSpPr>
              <p:cNvPr id="700" name="Google Shape;700;p3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2" name="Google Shape;742;p35"/>
          <p:cNvSpPr/>
          <p:nvPr/>
        </p:nvSpPr>
        <p:spPr>
          <a:xfrm>
            <a:off x="6242097" y="3289963"/>
            <a:ext cx="267300" cy="231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8278500" cy="660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Covid</a:t>
            </a:r>
            <a:r>
              <a:rPr lang="en-US" dirty="0"/>
              <a:t> - 1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9" y="1200150"/>
            <a:ext cx="7315200" cy="3554859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8378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8278500" cy="660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smtClean="0"/>
              <a:t>Visualisasi Data Kasus Sembuh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76350"/>
            <a:ext cx="7315200" cy="3503488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243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8278500" cy="660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smtClean="0"/>
              <a:t>Visualisasi Data Kasus Meninggal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9" y="1428750"/>
            <a:ext cx="6400800" cy="3065552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5997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38"/>
          <p:cNvGrpSpPr/>
          <p:nvPr/>
        </p:nvGrpSpPr>
        <p:grpSpPr>
          <a:xfrm>
            <a:off x="7532324" y="2632838"/>
            <a:ext cx="1543336" cy="1417294"/>
            <a:chOff x="6660325" y="3820125"/>
            <a:chExt cx="1242421" cy="1142979"/>
          </a:xfrm>
        </p:grpSpPr>
        <p:sp>
          <p:nvSpPr>
            <p:cNvPr id="881" name="Google Shape;881;p38"/>
            <p:cNvSpPr/>
            <p:nvPr/>
          </p:nvSpPr>
          <p:spPr>
            <a:xfrm>
              <a:off x="6660325" y="3820125"/>
              <a:ext cx="1242421" cy="1142979"/>
            </a:xfrm>
            <a:custGeom>
              <a:avLst/>
              <a:gdLst/>
              <a:ahLst/>
              <a:cxnLst/>
              <a:rect l="l" t="t" r="r" b="b"/>
              <a:pathLst>
                <a:path w="25731" h="23791" extrusionOk="0">
                  <a:moveTo>
                    <a:pt x="12873" y="1"/>
                  </a:moveTo>
                  <a:cubicBezTo>
                    <a:pt x="12180" y="1"/>
                    <a:pt x="11477" y="62"/>
                    <a:pt x="10771" y="188"/>
                  </a:cubicBezTo>
                  <a:cubicBezTo>
                    <a:pt x="4315" y="1344"/>
                    <a:pt x="1" y="7534"/>
                    <a:pt x="1156" y="13991"/>
                  </a:cubicBezTo>
                  <a:cubicBezTo>
                    <a:pt x="1717" y="17118"/>
                    <a:pt x="3460" y="19841"/>
                    <a:pt x="6070" y="21655"/>
                  </a:cubicBezTo>
                  <a:cubicBezTo>
                    <a:pt x="8076" y="23054"/>
                    <a:pt x="10415" y="23791"/>
                    <a:pt x="12845" y="23791"/>
                  </a:cubicBezTo>
                  <a:cubicBezTo>
                    <a:pt x="13550" y="23791"/>
                    <a:pt x="14263" y="23728"/>
                    <a:pt x="14960" y="23602"/>
                  </a:cubicBezTo>
                  <a:cubicBezTo>
                    <a:pt x="21417" y="22447"/>
                    <a:pt x="25731" y="16256"/>
                    <a:pt x="24575" y="9799"/>
                  </a:cubicBezTo>
                  <a:cubicBezTo>
                    <a:pt x="23542" y="4048"/>
                    <a:pt x="18518" y="1"/>
                    <a:pt x="12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2" name="Google Shape;882;p38"/>
            <p:cNvGrpSpPr/>
            <p:nvPr/>
          </p:nvGrpSpPr>
          <p:grpSpPr>
            <a:xfrm>
              <a:off x="6778635" y="3888698"/>
              <a:ext cx="1005811" cy="1005826"/>
              <a:chOff x="3535275" y="1121900"/>
              <a:chExt cx="584400" cy="584375"/>
            </a:xfrm>
          </p:grpSpPr>
          <p:sp>
            <p:nvSpPr>
              <p:cNvPr id="883" name="Google Shape;883;p38"/>
              <p:cNvSpPr/>
              <p:nvPr/>
            </p:nvSpPr>
            <p:spPr>
              <a:xfrm>
                <a:off x="3719175" y="1315075"/>
                <a:ext cx="217350" cy="1977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7908" extrusionOk="0">
                    <a:moveTo>
                      <a:pt x="4348" y="1"/>
                    </a:moveTo>
                    <a:cubicBezTo>
                      <a:pt x="3347" y="1"/>
                      <a:pt x="2349" y="381"/>
                      <a:pt x="1581" y="1149"/>
                    </a:cubicBezTo>
                    <a:cubicBezTo>
                      <a:pt x="1" y="2668"/>
                      <a:pt x="1" y="5191"/>
                      <a:pt x="1521" y="6741"/>
                    </a:cubicBezTo>
                    <a:cubicBezTo>
                      <a:pt x="2299" y="7520"/>
                      <a:pt x="3316" y="7908"/>
                      <a:pt x="4336" y="7908"/>
                    </a:cubicBezTo>
                    <a:cubicBezTo>
                      <a:pt x="5345" y="7908"/>
                      <a:pt x="6357" y="7528"/>
                      <a:pt x="7144" y="6772"/>
                    </a:cubicBezTo>
                    <a:cubicBezTo>
                      <a:pt x="8694" y="5222"/>
                      <a:pt x="8694" y="2729"/>
                      <a:pt x="7174" y="1179"/>
                    </a:cubicBezTo>
                    <a:cubicBezTo>
                      <a:pt x="6391" y="396"/>
                      <a:pt x="5369" y="1"/>
                      <a:pt x="4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3785300" y="1449025"/>
                <a:ext cx="50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877" extrusionOk="0">
                    <a:moveTo>
                      <a:pt x="1021" y="1"/>
                    </a:moveTo>
                    <a:cubicBezTo>
                      <a:pt x="965" y="1"/>
                      <a:pt x="908" y="5"/>
                      <a:pt x="851" y="16"/>
                    </a:cubicBezTo>
                    <a:cubicBezTo>
                      <a:pt x="335" y="107"/>
                      <a:pt x="0" y="593"/>
                      <a:pt x="91" y="1110"/>
                    </a:cubicBezTo>
                    <a:cubicBezTo>
                      <a:pt x="175" y="1558"/>
                      <a:pt x="595" y="1877"/>
                      <a:pt x="1064" y="1877"/>
                    </a:cubicBezTo>
                    <a:cubicBezTo>
                      <a:pt x="1104" y="1877"/>
                      <a:pt x="1145" y="1874"/>
                      <a:pt x="1186" y="1870"/>
                    </a:cubicBezTo>
                    <a:cubicBezTo>
                      <a:pt x="1702" y="1748"/>
                      <a:pt x="2037" y="1262"/>
                      <a:pt x="1945" y="775"/>
                    </a:cubicBezTo>
                    <a:cubicBezTo>
                      <a:pt x="1864" y="316"/>
                      <a:pt x="1471" y="1"/>
                      <a:pt x="1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3752625" y="1356850"/>
                <a:ext cx="8285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089" extrusionOk="0">
                    <a:moveTo>
                      <a:pt x="1664" y="0"/>
                    </a:moveTo>
                    <a:cubicBezTo>
                      <a:pt x="1576" y="0"/>
                      <a:pt x="1487" y="8"/>
                      <a:pt x="1398" y="25"/>
                    </a:cubicBezTo>
                    <a:cubicBezTo>
                      <a:pt x="547" y="177"/>
                      <a:pt x="0" y="967"/>
                      <a:pt x="152" y="1818"/>
                    </a:cubicBezTo>
                    <a:cubicBezTo>
                      <a:pt x="288" y="2550"/>
                      <a:pt x="931" y="3089"/>
                      <a:pt x="1672" y="3089"/>
                    </a:cubicBezTo>
                    <a:cubicBezTo>
                      <a:pt x="1762" y="3089"/>
                      <a:pt x="1853" y="3081"/>
                      <a:pt x="1945" y="3064"/>
                    </a:cubicBezTo>
                    <a:cubicBezTo>
                      <a:pt x="2766" y="2912"/>
                      <a:pt x="3313" y="2122"/>
                      <a:pt x="3192" y="1271"/>
                    </a:cubicBezTo>
                    <a:cubicBezTo>
                      <a:pt x="3056" y="539"/>
                      <a:pt x="2389" y="0"/>
                      <a:pt x="16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3836975" y="1401025"/>
                <a:ext cx="684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533" extrusionOk="0">
                    <a:moveTo>
                      <a:pt x="1380" y="1"/>
                    </a:moveTo>
                    <a:cubicBezTo>
                      <a:pt x="1306" y="1"/>
                      <a:pt x="1231" y="7"/>
                      <a:pt x="1155" y="21"/>
                    </a:cubicBezTo>
                    <a:cubicBezTo>
                      <a:pt x="456" y="142"/>
                      <a:pt x="0" y="811"/>
                      <a:pt x="122" y="1510"/>
                    </a:cubicBezTo>
                    <a:cubicBezTo>
                      <a:pt x="230" y="2106"/>
                      <a:pt x="773" y="2533"/>
                      <a:pt x="1363" y="2533"/>
                    </a:cubicBezTo>
                    <a:cubicBezTo>
                      <a:pt x="1435" y="2533"/>
                      <a:pt x="1508" y="2526"/>
                      <a:pt x="1581" y="2513"/>
                    </a:cubicBezTo>
                    <a:cubicBezTo>
                      <a:pt x="2280" y="2391"/>
                      <a:pt x="2736" y="1753"/>
                      <a:pt x="2614" y="1054"/>
                    </a:cubicBezTo>
                    <a:cubicBezTo>
                      <a:pt x="2506" y="431"/>
                      <a:pt x="1987" y="1"/>
                      <a:pt x="1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3843050" y="1345825"/>
                <a:ext cx="40300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78" extrusionOk="0">
                    <a:moveTo>
                      <a:pt x="820" y="0"/>
                    </a:moveTo>
                    <a:cubicBezTo>
                      <a:pt x="780" y="0"/>
                      <a:pt x="740" y="3"/>
                      <a:pt x="699" y="10"/>
                    </a:cubicBezTo>
                    <a:cubicBezTo>
                      <a:pt x="274" y="70"/>
                      <a:pt x="0" y="466"/>
                      <a:pt x="91" y="861"/>
                    </a:cubicBezTo>
                    <a:cubicBezTo>
                      <a:pt x="146" y="1243"/>
                      <a:pt x="470" y="1478"/>
                      <a:pt x="822" y="1478"/>
                    </a:cubicBezTo>
                    <a:cubicBezTo>
                      <a:pt x="862" y="1478"/>
                      <a:pt x="902" y="1475"/>
                      <a:pt x="942" y="1469"/>
                    </a:cubicBezTo>
                    <a:cubicBezTo>
                      <a:pt x="1338" y="1408"/>
                      <a:pt x="1611" y="1013"/>
                      <a:pt x="1550" y="618"/>
                    </a:cubicBezTo>
                    <a:cubicBezTo>
                      <a:pt x="1496" y="236"/>
                      <a:pt x="1172" y="0"/>
                      <a:pt x="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3535275" y="1143575"/>
                <a:ext cx="584400" cy="540450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21618" extrusionOk="0">
                    <a:moveTo>
                      <a:pt x="11687" y="893"/>
                    </a:moveTo>
                    <a:cubicBezTo>
                      <a:pt x="13614" y="893"/>
                      <a:pt x="15447" y="1456"/>
                      <a:pt x="16992" y="2416"/>
                    </a:cubicBezTo>
                    <a:lnTo>
                      <a:pt x="5685" y="18677"/>
                    </a:lnTo>
                    <a:cubicBezTo>
                      <a:pt x="3770" y="17249"/>
                      <a:pt x="2402" y="15091"/>
                      <a:pt x="1946" y="12568"/>
                    </a:cubicBezTo>
                    <a:cubicBezTo>
                      <a:pt x="974" y="7157"/>
                      <a:pt x="4560" y="2021"/>
                      <a:pt x="9940" y="1048"/>
                    </a:cubicBezTo>
                    <a:cubicBezTo>
                      <a:pt x="10527" y="943"/>
                      <a:pt x="11111" y="893"/>
                      <a:pt x="11687" y="893"/>
                    </a:cubicBezTo>
                    <a:close/>
                    <a:moveTo>
                      <a:pt x="17722" y="2932"/>
                    </a:moveTo>
                    <a:cubicBezTo>
                      <a:pt x="19637" y="4391"/>
                      <a:pt x="21004" y="6519"/>
                      <a:pt x="21460" y="9072"/>
                    </a:cubicBezTo>
                    <a:cubicBezTo>
                      <a:pt x="22433" y="14452"/>
                      <a:pt x="18846" y="19620"/>
                      <a:pt x="13436" y="20562"/>
                    </a:cubicBezTo>
                    <a:cubicBezTo>
                      <a:pt x="12844" y="20669"/>
                      <a:pt x="12253" y="20721"/>
                      <a:pt x="11670" y="20721"/>
                    </a:cubicBezTo>
                    <a:cubicBezTo>
                      <a:pt x="9769" y="20721"/>
                      <a:pt x="7950" y="20171"/>
                      <a:pt x="6414" y="19194"/>
                    </a:cubicBezTo>
                    <a:lnTo>
                      <a:pt x="17722" y="2932"/>
                    </a:lnTo>
                    <a:close/>
                    <a:moveTo>
                      <a:pt x="11690" y="0"/>
                    </a:moveTo>
                    <a:cubicBezTo>
                      <a:pt x="11063" y="0"/>
                      <a:pt x="10428" y="54"/>
                      <a:pt x="9788" y="166"/>
                    </a:cubicBezTo>
                    <a:cubicBezTo>
                      <a:pt x="3922" y="1230"/>
                      <a:pt x="1" y="6853"/>
                      <a:pt x="1065" y="12720"/>
                    </a:cubicBezTo>
                    <a:cubicBezTo>
                      <a:pt x="1984" y="17938"/>
                      <a:pt x="6536" y="21618"/>
                      <a:pt x="11659" y="21618"/>
                    </a:cubicBezTo>
                    <a:cubicBezTo>
                      <a:pt x="12295" y="21618"/>
                      <a:pt x="12940" y="21561"/>
                      <a:pt x="13588" y="21443"/>
                    </a:cubicBezTo>
                    <a:cubicBezTo>
                      <a:pt x="19485" y="20410"/>
                      <a:pt x="23375" y="14787"/>
                      <a:pt x="22342" y="8920"/>
                    </a:cubicBezTo>
                    <a:cubicBezTo>
                      <a:pt x="21393" y="3663"/>
                      <a:pt x="16845" y="0"/>
                      <a:pt x="116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3719175" y="1305025"/>
                <a:ext cx="217350" cy="21735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94" fill="none" extrusionOk="0">
                    <a:moveTo>
                      <a:pt x="7174" y="1581"/>
                    </a:moveTo>
                    <a:cubicBezTo>
                      <a:pt x="8694" y="3131"/>
                      <a:pt x="8694" y="5624"/>
                      <a:pt x="7144" y="7174"/>
                    </a:cubicBezTo>
                    <a:cubicBezTo>
                      <a:pt x="5563" y="8693"/>
                      <a:pt x="3071" y="8693"/>
                      <a:pt x="1521" y="7143"/>
                    </a:cubicBezTo>
                    <a:cubicBezTo>
                      <a:pt x="1" y="5593"/>
                      <a:pt x="1" y="3070"/>
                      <a:pt x="1581" y="1551"/>
                    </a:cubicBezTo>
                    <a:cubicBezTo>
                      <a:pt x="3131" y="0"/>
                      <a:pt x="5624" y="31"/>
                      <a:pt x="7174" y="158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3791375" y="1208525"/>
                <a:ext cx="1902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317" fill="none" extrusionOk="0">
                    <a:moveTo>
                      <a:pt x="760" y="4316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3771625" y="1204725"/>
                <a:ext cx="387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74" fill="none" extrusionOk="0">
                    <a:moveTo>
                      <a:pt x="0" y="274"/>
                    </a:moveTo>
                    <a:lnTo>
                      <a:pt x="155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3956275" y="1248800"/>
                <a:ext cx="68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13" fill="none" extrusionOk="0">
                    <a:moveTo>
                      <a:pt x="0" y="0"/>
                    </a:moveTo>
                    <a:lnTo>
                      <a:pt x="274" y="21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3931200" y="1231300"/>
                <a:ext cx="68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84" fill="none" extrusionOk="0">
                    <a:moveTo>
                      <a:pt x="0" y="1"/>
                    </a:moveTo>
                    <a:lnTo>
                      <a:pt x="274" y="18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3925100" y="1377200"/>
                <a:ext cx="1079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761" fill="none" extrusionOk="0">
                    <a:moveTo>
                      <a:pt x="1" y="761"/>
                    </a:moveTo>
                    <a:lnTo>
                      <a:pt x="4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4029975" y="1358225"/>
                <a:ext cx="68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0"/>
                    </a:moveTo>
                    <a:lnTo>
                      <a:pt x="274" y="152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3909150" y="1470675"/>
                <a:ext cx="8970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494" fill="none" extrusionOk="0">
                    <a:moveTo>
                      <a:pt x="1" y="1"/>
                    </a:moveTo>
                    <a:lnTo>
                      <a:pt x="3587" y="249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3988175" y="1517025"/>
                <a:ext cx="220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278" fill="none" extrusionOk="0">
                    <a:moveTo>
                      <a:pt x="882" y="1"/>
                    </a:moveTo>
                    <a:lnTo>
                      <a:pt x="1" y="127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3845325" y="1510950"/>
                <a:ext cx="1902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317" fill="none" extrusionOk="0">
                    <a:moveTo>
                      <a:pt x="0" y="1"/>
                    </a:moveTo>
                    <a:lnTo>
                      <a:pt x="760" y="431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3845325" y="1615825"/>
                <a:ext cx="380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74" fill="none" extrusionOk="0">
                    <a:moveTo>
                      <a:pt x="1520" y="0"/>
                    </a:moveTo>
                    <a:lnTo>
                      <a:pt x="0" y="27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3692575" y="1574025"/>
                <a:ext cx="687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fill="none" extrusionOk="0">
                    <a:moveTo>
                      <a:pt x="274" y="18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3717650" y="1591500"/>
                <a:ext cx="687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fill="none" extrusionOk="0">
                    <a:moveTo>
                      <a:pt x="274" y="18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3621925" y="1431175"/>
                <a:ext cx="1086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91" fill="none" extrusionOk="0">
                    <a:moveTo>
                      <a:pt x="4347" y="0"/>
                    </a:moveTo>
                    <a:lnTo>
                      <a:pt x="0" y="7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3618875" y="1431925"/>
                <a:ext cx="68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1" fill="none" extrusionOk="0">
                    <a:moveTo>
                      <a:pt x="274" y="152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3656875" y="1294375"/>
                <a:ext cx="896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2524" fill="none" extrusionOk="0">
                    <a:moveTo>
                      <a:pt x="3587" y="2524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3645475" y="1278425"/>
                <a:ext cx="220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78" fill="none" extrusionOk="0">
                    <a:moveTo>
                      <a:pt x="0" y="1277"/>
                    </a:moveTo>
                    <a:lnTo>
                      <a:pt x="882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3739700" y="1276150"/>
                <a:ext cx="349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189" fill="none" extrusionOk="0">
                    <a:moveTo>
                      <a:pt x="1399" y="218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722975" y="1265500"/>
                <a:ext cx="32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22" fill="none" extrusionOk="0">
                    <a:moveTo>
                      <a:pt x="1" y="821"/>
                    </a:moveTo>
                    <a:lnTo>
                      <a:pt x="130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849125" y="1254100"/>
                <a:ext cx="137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524" fill="none" extrusionOk="0">
                    <a:moveTo>
                      <a:pt x="0" y="2524"/>
                    </a:moveTo>
                    <a:lnTo>
                      <a:pt x="54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3844575" y="1249550"/>
                <a:ext cx="37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35" fill="none" extrusionOk="0">
                    <a:moveTo>
                      <a:pt x="0" y="0"/>
                    </a:moveTo>
                    <a:lnTo>
                      <a:pt x="1489" y="33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3910675" y="1325550"/>
                <a:ext cx="555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399" fill="none" extrusionOk="0">
                    <a:moveTo>
                      <a:pt x="0" y="1398"/>
                    </a:moveTo>
                    <a:lnTo>
                      <a:pt x="221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955500" y="1309575"/>
                <a:ext cx="20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08" fill="none" extrusionOk="0">
                    <a:moveTo>
                      <a:pt x="1" y="1"/>
                    </a:moveTo>
                    <a:lnTo>
                      <a:pt x="821" y="130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924350" y="1434950"/>
                <a:ext cx="631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579" fill="none" extrusionOk="0">
                    <a:moveTo>
                      <a:pt x="1" y="1"/>
                    </a:moveTo>
                    <a:lnTo>
                      <a:pt x="2523" y="57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3983625" y="1430400"/>
                <a:ext cx="83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21" fill="none" extrusionOk="0">
                    <a:moveTo>
                      <a:pt x="335" y="1"/>
                    </a:moveTo>
                    <a:lnTo>
                      <a:pt x="0" y="152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3881050" y="1497275"/>
                <a:ext cx="349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189" fill="none" extrusionOk="0">
                    <a:moveTo>
                      <a:pt x="0" y="0"/>
                    </a:moveTo>
                    <a:lnTo>
                      <a:pt x="1398" y="218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3899275" y="1541350"/>
                <a:ext cx="327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52" fill="none" extrusionOk="0">
                    <a:moveTo>
                      <a:pt x="1308" y="0"/>
                    </a:moveTo>
                    <a:lnTo>
                      <a:pt x="1" y="85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3792125" y="1510200"/>
                <a:ext cx="144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2554" fill="none" extrusionOk="0">
                    <a:moveTo>
                      <a:pt x="578" y="0"/>
                    </a:moveTo>
                    <a:lnTo>
                      <a:pt x="1" y="255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3773900" y="1569475"/>
                <a:ext cx="37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35" fill="none" extrusionOk="0">
                    <a:moveTo>
                      <a:pt x="1490" y="3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689550" y="1466875"/>
                <a:ext cx="547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399" fill="none" extrusionOk="0">
                    <a:moveTo>
                      <a:pt x="2189" y="1"/>
                    </a:moveTo>
                    <a:lnTo>
                      <a:pt x="0" y="139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3678900" y="1485875"/>
                <a:ext cx="213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308" fill="none" extrusionOk="0">
                    <a:moveTo>
                      <a:pt x="852" y="13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3667500" y="1378725"/>
                <a:ext cx="638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548" fill="none" extrusionOk="0">
                    <a:moveTo>
                      <a:pt x="2554" y="54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3663700" y="1359725"/>
                <a:ext cx="8400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521" fill="none" extrusionOk="0">
                    <a:moveTo>
                      <a:pt x="1" y="1521"/>
                    </a:moveTo>
                    <a:lnTo>
                      <a:pt x="335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3791375" y="1449400"/>
                <a:ext cx="448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916" fill="none" extrusionOk="0">
                    <a:moveTo>
                      <a:pt x="1003" y="1"/>
                    </a:moveTo>
                    <a:cubicBezTo>
                      <a:pt x="1368" y="92"/>
                      <a:pt x="1642" y="365"/>
                      <a:pt x="1702" y="760"/>
                    </a:cubicBezTo>
                    <a:cubicBezTo>
                      <a:pt x="1794" y="1247"/>
                      <a:pt x="1459" y="1733"/>
                      <a:pt x="943" y="1855"/>
                    </a:cubicBezTo>
                    <a:cubicBezTo>
                      <a:pt x="578" y="1915"/>
                      <a:pt x="213" y="1733"/>
                      <a:pt x="0" y="145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3752625" y="1353650"/>
                <a:ext cx="7980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345" fill="none" extrusionOk="0">
                    <a:moveTo>
                      <a:pt x="1915" y="3192"/>
                    </a:moveTo>
                    <a:cubicBezTo>
                      <a:pt x="1094" y="3344"/>
                      <a:pt x="304" y="2767"/>
                      <a:pt x="152" y="1946"/>
                    </a:cubicBezTo>
                    <a:cubicBezTo>
                      <a:pt x="0" y="1095"/>
                      <a:pt x="547" y="305"/>
                      <a:pt x="1398" y="153"/>
                    </a:cubicBezTo>
                    <a:cubicBezTo>
                      <a:pt x="2219" y="1"/>
                      <a:pt x="3009" y="548"/>
                      <a:pt x="3192" y="139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3836975" y="1398475"/>
                <a:ext cx="6840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37" fill="none" extrusionOk="0">
                    <a:moveTo>
                      <a:pt x="2614" y="1156"/>
                    </a:moveTo>
                    <a:cubicBezTo>
                      <a:pt x="2736" y="1855"/>
                      <a:pt x="2280" y="2493"/>
                      <a:pt x="1581" y="2615"/>
                    </a:cubicBezTo>
                    <a:cubicBezTo>
                      <a:pt x="912" y="2737"/>
                      <a:pt x="243" y="2281"/>
                      <a:pt x="122" y="1612"/>
                    </a:cubicBezTo>
                    <a:cubicBezTo>
                      <a:pt x="0" y="913"/>
                      <a:pt x="456" y="244"/>
                      <a:pt x="1155" y="123"/>
                    </a:cubicBezTo>
                    <a:cubicBezTo>
                      <a:pt x="1854" y="1"/>
                      <a:pt x="2493" y="457"/>
                      <a:pt x="2614" y="115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3862800" y="1357450"/>
                <a:ext cx="205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004" fill="none" extrusionOk="0">
                    <a:moveTo>
                      <a:pt x="730" y="1"/>
                    </a:moveTo>
                    <a:cubicBezTo>
                      <a:pt x="730" y="31"/>
                      <a:pt x="760" y="92"/>
                      <a:pt x="760" y="153"/>
                    </a:cubicBezTo>
                    <a:cubicBezTo>
                      <a:pt x="821" y="548"/>
                      <a:pt x="548" y="943"/>
                      <a:pt x="152" y="1004"/>
                    </a:cubicBezTo>
                    <a:cubicBezTo>
                      <a:pt x="122" y="1004"/>
                      <a:pt x="61" y="1004"/>
                      <a:pt x="1" y="10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3843050" y="1346050"/>
                <a:ext cx="190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913" fill="none" extrusionOk="0">
                    <a:moveTo>
                      <a:pt x="91" y="913"/>
                    </a:moveTo>
                    <a:lnTo>
                      <a:pt x="91" y="852"/>
                    </a:lnTo>
                    <a:cubicBezTo>
                      <a:pt x="0" y="457"/>
                      <a:pt x="274" y="61"/>
                      <a:pt x="699" y="1"/>
                    </a:cubicBezTo>
                    <a:cubicBezTo>
                      <a:pt x="699" y="1"/>
                      <a:pt x="730" y="1"/>
                      <a:pt x="76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3535275" y="1121900"/>
                <a:ext cx="584400" cy="584375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23375" fill="none" extrusionOk="0">
                    <a:moveTo>
                      <a:pt x="9788" y="1033"/>
                    </a:moveTo>
                    <a:cubicBezTo>
                      <a:pt x="3922" y="2097"/>
                      <a:pt x="1" y="7720"/>
                      <a:pt x="1065" y="13587"/>
                    </a:cubicBezTo>
                    <a:cubicBezTo>
                      <a:pt x="2098" y="19453"/>
                      <a:pt x="7721" y="23374"/>
                      <a:pt x="13588" y="22310"/>
                    </a:cubicBezTo>
                    <a:cubicBezTo>
                      <a:pt x="19485" y="21277"/>
                      <a:pt x="23375" y="15654"/>
                      <a:pt x="22342" y="9787"/>
                    </a:cubicBezTo>
                    <a:cubicBezTo>
                      <a:pt x="21278" y="3891"/>
                      <a:pt x="15685" y="0"/>
                      <a:pt x="9788" y="1033"/>
                    </a:cubicBezTo>
                    <a:close/>
                    <a:moveTo>
                      <a:pt x="9940" y="1915"/>
                    </a:moveTo>
                    <a:cubicBezTo>
                      <a:pt x="12494" y="1459"/>
                      <a:pt x="14986" y="2037"/>
                      <a:pt x="16992" y="3283"/>
                    </a:cubicBezTo>
                    <a:lnTo>
                      <a:pt x="6566" y="18268"/>
                    </a:lnTo>
                    <a:lnTo>
                      <a:pt x="5655" y="19544"/>
                    </a:lnTo>
                    <a:cubicBezTo>
                      <a:pt x="3770" y="18116"/>
                      <a:pt x="2402" y="15958"/>
                      <a:pt x="1946" y="13435"/>
                    </a:cubicBezTo>
                    <a:cubicBezTo>
                      <a:pt x="974" y="8024"/>
                      <a:pt x="4560" y="2888"/>
                      <a:pt x="9940" y="1915"/>
                    </a:cubicBezTo>
                    <a:close/>
                    <a:moveTo>
                      <a:pt x="13436" y="21429"/>
                    </a:moveTo>
                    <a:cubicBezTo>
                      <a:pt x="10913" y="21885"/>
                      <a:pt x="8421" y="21338"/>
                      <a:pt x="6414" y="20061"/>
                    </a:cubicBezTo>
                    <a:lnTo>
                      <a:pt x="7296" y="18784"/>
                    </a:lnTo>
                    <a:lnTo>
                      <a:pt x="17722" y="3799"/>
                    </a:lnTo>
                    <a:cubicBezTo>
                      <a:pt x="19637" y="5258"/>
                      <a:pt x="21004" y="7386"/>
                      <a:pt x="21460" y="9939"/>
                    </a:cubicBezTo>
                    <a:cubicBezTo>
                      <a:pt x="22433" y="15319"/>
                      <a:pt x="18846" y="20487"/>
                      <a:pt x="13436" y="2142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8" name="Google Shape;928;p38"/>
          <p:cNvSpPr txBox="1">
            <a:spLocks noGrp="1"/>
          </p:cNvSpPr>
          <p:nvPr>
            <p:ph type="title"/>
          </p:nvPr>
        </p:nvSpPr>
        <p:spPr>
          <a:xfrm>
            <a:off x="713100" y="1408109"/>
            <a:ext cx="28065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Rentang</a:t>
            </a:r>
            <a:endParaRPr lang="en-US" dirty="0"/>
          </a:p>
        </p:txBody>
      </p:sp>
      <p:cxnSp>
        <p:nvCxnSpPr>
          <p:cNvPr id="930" name="Google Shape;930;p38"/>
          <p:cNvCxnSpPr/>
          <p:nvPr/>
        </p:nvCxnSpPr>
        <p:spPr>
          <a:xfrm>
            <a:off x="706025" y="2315880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1" name="Google Shape;931;p38"/>
          <p:cNvPicPr preferRelativeResize="0"/>
          <p:nvPr/>
        </p:nvPicPr>
        <p:blipFill rotWithShape="1">
          <a:blip r:embed="rId3">
            <a:alphaModFix/>
          </a:blip>
          <a:srcRect t="6066" r="3091" b="13158"/>
          <a:stretch/>
        </p:blipFill>
        <p:spPr>
          <a:xfrm>
            <a:off x="4750625" y="539525"/>
            <a:ext cx="3474700" cy="40645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2" name="Google Shape;932;p38"/>
          <p:cNvSpPr/>
          <p:nvPr/>
        </p:nvSpPr>
        <p:spPr>
          <a:xfrm>
            <a:off x="4464792" y="1820248"/>
            <a:ext cx="947642" cy="914426"/>
          </a:xfrm>
          <a:custGeom>
            <a:avLst/>
            <a:gdLst/>
            <a:ahLst/>
            <a:cxnLst/>
            <a:rect l="l" t="t" r="r" b="b"/>
            <a:pathLst>
              <a:path w="22448" h="21888" extrusionOk="0">
                <a:moveTo>
                  <a:pt x="8516" y="0"/>
                </a:moveTo>
                <a:cubicBezTo>
                  <a:pt x="8240" y="0"/>
                  <a:pt x="7964" y="54"/>
                  <a:pt x="7699" y="162"/>
                </a:cubicBezTo>
                <a:lnTo>
                  <a:pt x="6133" y="809"/>
                </a:lnTo>
                <a:cubicBezTo>
                  <a:pt x="5599" y="1028"/>
                  <a:pt x="5184" y="1444"/>
                  <a:pt x="4961" y="1972"/>
                </a:cubicBezTo>
                <a:cubicBezTo>
                  <a:pt x="4742" y="2506"/>
                  <a:pt x="4742" y="3090"/>
                  <a:pt x="4957" y="3618"/>
                </a:cubicBezTo>
                <a:cubicBezTo>
                  <a:pt x="4996" y="3708"/>
                  <a:pt x="5039" y="3795"/>
                  <a:pt x="5086" y="3877"/>
                </a:cubicBezTo>
                <a:lnTo>
                  <a:pt x="4690" y="4269"/>
                </a:lnTo>
                <a:cubicBezTo>
                  <a:pt x="4671" y="4285"/>
                  <a:pt x="4655" y="4303"/>
                  <a:pt x="4636" y="4319"/>
                </a:cubicBezTo>
                <a:cubicBezTo>
                  <a:pt x="4624" y="4335"/>
                  <a:pt x="4608" y="4347"/>
                  <a:pt x="4596" y="4363"/>
                </a:cubicBezTo>
                <a:lnTo>
                  <a:pt x="4169" y="4782"/>
                </a:lnTo>
                <a:cubicBezTo>
                  <a:pt x="4091" y="4735"/>
                  <a:pt x="4005" y="4692"/>
                  <a:pt x="3914" y="4656"/>
                </a:cubicBezTo>
                <a:cubicBezTo>
                  <a:pt x="3648" y="4546"/>
                  <a:pt x="3371" y="4494"/>
                  <a:pt x="3098" y="4494"/>
                </a:cubicBezTo>
                <a:cubicBezTo>
                  <a:pt x="2254" y="4494"/>
                  <a:pt x="1450" y="4993"/>
                  <a:pt x="1109" y="5816"/>
                </a:cubicBezTo>
                <a:lnTo>
                  <a:pt x="455" y="7383"/>
                </a:lnTo>
                <a:cubicBezTo>
                  <a:pt x="1" y="8477"/>
                  <a:pt x="518" y="9739"/>
                  <a:pt x="1611" y="10197"/>
                </a:cubicBezTo>
                <a:cubicBezTo>
                  <a:pt x="1701" y="10232"/>
                  <a:pt x="1791" y="10263"/>
                  <a:pt x="1885" y="10291"/>
                </a:cubicBezTo>
                <a:lnTo>
                  <a:pt x="1881" y="11572"/>
                </a:lnTo>
                <a:cubicBezTo>
                  <a:pt x="1791" y="11596"/>
                  <a:pt x="1701" y="11627"/>
                  <a:pt x="1615" y="11662"/>
                </a:cubicBezTo>
                <a:cubicBezTo>
                  <a:pt x="1082" y="11882"/>
                  <a:pt x="670" y="12292"/>
                  <a:pt x="447" y="12826"/>
                </a:cubicBezTo>
                <a:cubicBezTo>
                  <a:pt x="228" y="13354"/>
                  <a:pt x="224" y="13942"/>
                  <a:pt x="444" y="14471"/>
                </a:cubicBezTo>
                <a:lnTo>
                  <a:pt x="741" y="15192"/>
                </a:lnTo>
                <a:cubicBezTo>
                  <a:pt x="749" y="15208"/>
                  <a:pt x="753" y="15220"/>
                  <a:pt x="757" y="15235"/>
                </a:cubicBezTo>
                <a:cubicBezTo>
                  <a:pt x="764" y="15251"/>
                  <a:pt x="773" y="15267"/>
                  <a:pt x="777" y="15282"/>
                </a:cubicBezTo>
                <a:cubicBezTo>
                  <a:pt x="784" y="15294"/>
                  <a:pt x="788" y="15302"/>
                  <a:pt x="793" y="15314"/>
                </a:cubicBezTo>
                <a:lnTo>
                  <a:pt x="1090" y="16039"/>
                </a:lnTo>
                <a:cubicBezTo>
                  <a:pt x="1423" y="16849"/>
                  <a:pt x="2203" y="17374"/>
                  <a:pt x="3080" y="17374"/>
                </a:cubicBezTo>
                <a:cubicBezTo>
                  <a:pt x="3362" y="17374"/>
                  <a:pt x="3641" y="17319"/>
                  <a:pt x="3896" y="17214"/>
                </a:cubicBezTo>
                <a:cubicBezTo>
                  <a:pt x="3985" y="17175"/>
                  <a:pt x="4071" y="17135"/>
                  <a:pt x="4154" y="17084"/>
                </a:cubicBezTo>
                <a:lnTo>
                  <a:pt x="5059" y="17997"/>
                </a:lnTo>
                <a:cubicBezTo>
                  <a:pt x="5012" y="18079"/>
                  <a:pt x="4972" y="18162"/>
                  <a:pt x="4937" y="18249"/>
                </a:cubicBezTo>
                <a:cubicBezTo>
                  <a:pt x="4479" y="19341"/>
                  <a:pt x="4996" y="20603"/>
                  <a:pt x="6093" y="21061"/>
                </a:cubicBezTo>
                <a:lnTo>
                  <a:pt x="7661" y="21716"/>
                </a:lnTo>
                <a:cubicBezTo>
                  <a:pt x="7927" y="21826"/>
                  <a:pt x="8205" y="21880"/>
                  <a:pt x="8487" y="21880"/>
                </a:cubicBezTo>
                <a:cubicBezTo>
                  <a:pt x="9361" y="21880"/>
                  <a:pt x="10137" y="21363"/>
                  <a:pt x="10473" y="20560"/>
                </a:cubicBezTo>
                <a:cubicBezTo>
                  <a:pt x="10509" y="20470"/>
                  <a:pt x="10540" y="20379"/>
                  <a:pt x="10567" y="20285"/>
                </a:cubicBezTo>
                <a:lnTo>
                  <a:pt x="11849" y="20289"/>
                </a:lnTo>
                <a:cubicBezTo>
                  <a:pt x="11872" y="20379"/>
                  <a:pt x="11903" y="20466"/>
                  <a:pt x="11939" y="20552"/>
                </a:cubicBezTo>
                <a:cubicBezTo>
                  <a:pt x="12272" y="21363"/>
                  <a:pt x="13052" y="21888"/>
                  <a:pt x="13929" y="21888"/>
                </a:cubicBezTo>
                <a:cubicBezTo>
                  <a:pt x="14211" y="21888"/>
                  <a:pt x="14489" y="21833"/>
                  <a:pt x="14748" y="21728"/>
                </a:cubicBezTo>
                <a:lnTo>
                  <a:pt x="15446" y="21437"/>
                </a:lnTo>
                <a:cubicBezTo>
                  <a:pt x="15465" y="21433"/>
                  <a:pt x="15480" y="21426"/>
                  <a:pt x="15500" y="21417"/>
                </a:cubicBezTo>
                <a:cubicBezTo>
                  <a:pt x="15516" y="21414"/>
                  <a:pt x="15527" y="21406"/>
                  <a:pt x="15543" y="21402"/>
                </a:cubicBezTo>
                <a:cubicBezTo>
                  <a:pt x="15571" y="21390"/>
                  <a:pt x="15598" y="21379"/>
                  <a:pt x="15626" y="21363"/>
                </a:cubicBezTo>
                <a:lnTo>
                  <a:pt x="16315" y="21081"/>
                </a:lnTo>
                <a:cubicBezTo>
                  <a:pt x="16849" y="20862"/>
                  <a:pt x="17263" y="20450"/>
                  <a:pt x="17487" y="19918"/>
                </a:cubicBezTo>
                <a:cubicBezTo>
                  <a:pt x="17706" y="19384"/>
                  <a:pt x="17706" y="18800"/>
                  <a:pt x="17491" y="18276"/>
                </a:cubicBezTo>
                <a:cubicBezTo>
                  <a:pt x="17455" y="18186"/>
                  <a:pt x="17413" y="18099"/>
                  <a:pt x="17361" y="18017"/>
                </a:cubicBezTo>
                <a:lnTo>
                  <a:pt x="18274" y="17108"/>
                </a:lnTo>
                <a:cubicBezTo>
                  <a:pt x="18353" y="17155"/>
                  <a:pt x="18439" y="17198"/>
                  <a:pt x="18525" y="17238"/>
                </a:cubicBezTo>
                <a:cubicBezTo>
                  <a:pt x="18791" y="17347"/>
                  <a:pt x="19070" y="17402"/>
                  <a:pt x="19355" y="17402"/>
                </a:cubicBezTo>
                <a:cubicBezTo>
                  <a:pt x="20225" y="17402"/>
                  <a:pt x="21001" y="16880"/>
                  <a:pt x="21339" y="16077"/>
                </a:cubicBezTo>
                <a:lnTo>
                  <a:pt x="21636" y="15365"/>
                </a:lnTo>
                <a:cubicBezTo>
                  <a:pt x="21652" y="15334"/>
                  <a:pt x="21663" y="15298"/>
                  <a:pt x="21679" y="15267"/>
                </a:cubicBezTo>
                <a:cubicBezTo>
                  <a:pt x="21683" y="15251"/>
                  <a:pt x="21691" y="15239"/>
                  <a:pt x="21695" y="15223"/>
                </a:cubicBezTo>
                <a:lnTo>
                  <a:pt x="21695" y="15220"/>
                </a:lnTo>
                <a:lnTo>
                  <a:pt x="21992" y="14511"/>
                </a:lnTo>
                <a:cubicBezTo>
                  <a:pt x="22447" y="13417"/>
                  <a:pt x="21930" y="12155"/>
                  <a:pt x="20849" y="11701"/>
                </a:cubicBezTo>
                <a:cubicBezTo>
                  <a:pt x="20755" y="11662"/>
                  <a:pt x="20661" y="11631"/>
                  <a:pt x="20567" y="11603"/>
                </a:cubicBezTo>
                <a:lnTo>
                  <a:pt x="20567" y="11055"/>
                </a:lnTo>
                <a:cubicBezTo>
                  <a:pt x="20567" y="11027"/>
                  <a:pt x="20570" y="11000"/>
                  <a:pt x="20570" y="10969"/>
                </a:cubicBezTo>
                <a:cubicBezTo>
                  <a:pt x="20570" y="10941"/>
                  <a:pt x="20570" y="10918"/>
                  <a:pt x="20567" y="10890"/>
                </a:cubicBezTo>
                <a:lnTo>
                  <a:pt x="20570" y="10318"/>
                </a:lnTo>
                <a:cubicBezTo>
                  <a:pt x="20661" y="10294"/>
                  <a:pt x="20751" y="10263"/>
                  <a:pt x="20840" y="10224"/>
                </a:cubicBezTo>
                <a:cubicBezTo>
                  <a:pt x="21370" y="10005"/>
                  <a:pt x="21785" y="9593"/>
                  <a:pt x="22004" y="9064"/>
                </a:cubicBezTo>
                <a:cubicBezTo>
                  <a:pt x="22223" y="8531"/>
                  <a:pt x="22223" y="7947"/>
                  <a:pt x="22004" y="7419"/>
                </a:cubicBezTo>
                <a:lnTo>
                  <a:pt x="21357" y="5847"/>
                </a:lnTo>
                <a:cubicBezTo>
                  <a:pt x="21016" y="5020"/>
                  <a:pt x="20212" y="4520"/>
                  <a:pt x="19367" y="4520"/>
                </a:cubicBezTo>
                <a:cubicBezTo>
                  <a:pt x="19097" y="4520"/>
                  <a:pt x="18822" y="4571"/>
                  <a:pt x="18556" y="4680"/>
                </a:cubicBezTo>
                <a:cubicBezTo>
                  <a:pt x="18552" y="4680"/>
                  <a:pt x="18552" y="4684"/>
                  <a:pt x="18549" y="4684"/>
                </a:cubicBezTo>
                <a:cubicBezTo>
                  <a:pt x="18462" y="4719"/>
                  <a:pt x="18377" y="4762"/>
                  <a:pt x="18298" y="4809"/>
                </a:cubicBezTo>
                <a:lnTo>
                  <a:pt x="17921" y="4433"/>
                </a:lnTo>
                <a:cubicBezTo>
                  <a:pt x="17898" y="4406"/>
                  <a:pt x="17874" y="4382"/>
                  <a:pt x="17851" y="4355"/>
                </a:cubicBezTo>
                <a:cubicBezTo>
                  <a:pt x="17827" y="4335"/>
                  <a:pt x="17804" y="4312"/>
                  <a:pt x="17784" y="4292"/>
                </a:cubicBezTo>
                <a:lnTo>
                  <a:pt x="17389" y="3896"/>
                </a:lnTo>
                <a:cubicBezTo>
                  <a:pt x="17436" y="3815"/>
                  <a:pt x="17475" y="3732"/>
                  <a:pt x="17511" y="3645"/>
                </a:cubicBezTo>
                <a:cubicBezTo>
                  <a:pt x="17968" y="2553"/>
                  <a:pt x="17451" y="1291"/>
                  <a:pt x="16355" y="833"/>
                </a:cubicBezTo>
                <a:lnTo>
                  <a:pt x="15641" y="535"/>
                </a:lnTo>
                <a:cubicBezTo>
                  <a:pt x="15598" y="515"/>
                  <a:pt x="15551" y="495"/>
                  <a:pt x="15500" y="476"/>
                </a:cubicBezTo>
                <a:lnTo>
                  <a:pt x="15496" y="476"/>
                </a:lnTo>
                <a:lnTo>
                  <a:pt x="14791" y="182"/>
                </a:lnTo>
                <a:cubicBezTo>
                  <a:pt x="14523" y="69"/>
                  <a:pt x="14240" y="12"/>
                  <a:pt x="13957" y="12"/>
                </a:cubicBezTo>
                <a:cubicBezTo>
                  <a:pt x="13681" y="12"/>
                  <a:pt x="13405" y="66"/>
                  <a:pt x="13142" y="174"/>
                </a:cubicBezTo>
                <a:cubicBezTo>
                  <a:pt x="12609" y="390"/>
                  <a:pt x="12194" y="805"/>
                  <a:pt x="11974" y="1334"/>
                </a:cubicBezTo>
                <a:cubicBezTo>
                  <a:pt x="11939" y="1424"/>
                  <a:pt x="11907" y="1514"/>
                  <a:pt x="11884" y="1605"/>
                </a:cubicBezTo>
                <a:lnTo>
                  <a:pt x="10599" y="1600"/>
                </a:lnTo>
                <a:cubicBezTo>
                  <a:pt x="10576" y="1511"/>
                  <a:pt x="10544" y="1424"/>
                  <a:pt x="10509" y="1338"/>
                </a:cubicBezTo>
                <a:cubicBezTo>
                  <a:pt x="10294" y="805"/>
                  <a:pt x="9882" y="390"/>
                  <a:pt x="9349" y="171"/>
                </a:cubicBezTo>
                <a:cubicBezTo>
                  <a:pt x="9081" y="57"/>
                  <a:pt x="8799" y="0"/>
                  <a:pt x="8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38"/>
          <p:cNvGrpSpPr/>
          <p:nvPr/>
        </p:nvGrpSpPr>
        <p:grpSpPr>
          <a:xfrm>
            <a:off x="4550464" y="1893588"/>
            <a:ext cx="775916" cy="767964"/>
            <a:chOff x="1368075" y="1017775"/>
            <a:chExt cx="487875" cy="487875"/>
          </a:xfrm>
        </p:grpSpPr>
        <p:sp>
          <p:nvSpPr>
            <p:cNvPr id="934" name="Google Shape;934;p38"/>
            <p:cNvSpPr/>
            <p:nvPr/>
          </p:nvSpPr>
          <p:spPr>
            <a:xfrm>
              <a:off x="1475225" y="1141725"/>
              <a:ext cx="273575" cy="240750"/>
            </a:xfrm>
            <a:custGeom>
              <a:avLst/>
              <a:gdLst/>
              <a:ahLst/>
              <a:cxnLst/>
              <a:rect l="l" t="t" r="r" b="b"/>
              <a:pathLst>
                <a:path w="10943" h="9630" extrusionOk="0">
                  <a:moveTo>
                    <a:pt x="5489" y="1"/>
                  </a:moveTo>
                  <a:cubicBezTo>
                    <a:pt x="3592" y="1"/>
                    <a:pt x="1792" y="1115"/>
                    <a:pt x="1034" y="2976"/>
                  </a:cubicBezTo>
                  <a:cubicBezTo>
                    <a:pt x="0" y="5408"/>
                    <a:pt x="1155" y="8234"/>
                    <a:pt x="3617" y="9268"/>
                  </a:cubicBezTo>
                  <a:cubicBezTo>
                    <a:pt x="4218" y="9513"/>
                    <a:pt x="4839" y="9629"/>
                    <a:pt x="5450" y="9629"/>
                  </a:cubicBezTo>
                  <a:cubicBezTo>
                    <a:pt x="7340" y="9629"/>
                    <a:pt x="9128" y="8515"/>
                    <a:pt x="9909" y="6654"/>
                  </a:cubicBezTo>
                  <a:cubicBezTo>
                    <a:pt x="10943" y="4222"/>
                    <a:pt x="9757" y="1395"/>
                    <a:pt x="7326" y="362"/>
                  </a:cubicBezTo>
                  <a:cubicBezTo>
                    <a:pt x="6724" y="117"/>
                    <a:pt x="6102" y="1"/>
                    <a:pt x="54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523850" y="1282275"/>
              <a:ext cx="64625" cy="56900"/>
            </a:xfrm>
            <a:custGeom>
              <a:avLst/>
              <a:gdLst/>
              <a:ahLst/>
              <a:cxnLst/>
              <a:rect l="l" t="t" r="r" b="b"/>
              <a:pathLst>
                <a:path w="2585" h="2276" extrusionOk="0">
                  <a:moveTo>
                    <a:pt x="1295" y="1"/>
                  </a:moveTo>
                  <a:cubicBezTo>
                    <a:pt x="850" y="1"/>
                    <a:pt x="427" y="263"/>
                    <a:pt x="244" y="698"/>
                  </a:cubicBezTo>
                  <a:cubicBezTo>
                    <a:pt x="1" y="1275"/>
                    <a:pt x="274" y="1944"/>
                    <a:pt x="852" y="2187"/>
                  </a:cubicBezTo>
                  <a:cubicBezTo>
                    <a:pt x="995" y="2247"/>
                    <a:pt x="1144" y="2276"/>
                    <a:pt x="1290" y="2276"/>
                  </a:cubicBezTo>
                  <a:cubicBezTo>
                    <a:pt x="1735" y="2276"/>
                    <a:pt x="2158" y="2013"/>
                    <a:pt x="2341" y="1579"/>
                  </a:cubicBezTo>
                  <a:cubicBezTo>
                    <a:pt x="2584" y="1002"/>
                    <a:pt x="2311" y="333"/>
                    <a:pt x="1733" y="90"/>
                  </a:cubicBezTo>
                  <a:cubicBezTo>
                    <a:pt x="1590" y="29"/>
                    <a:pt x="144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536775" y="1174550"/>
              <a:ext cx="106400" cy="93450"/>
            </a:xfrm>
            <a:custGeom>
              <a:avLst/>
              <a:gdLst/>
              <a:ahLst/>
              <a:cxnLst/>
              <a:rect l="l" t="t" r="r" b="b"/>
              <a:pathLst>
                <a:path w="4256" h="3738" extrusionOk="0">
                  <a:moveTo>
                    <a:pt x="2120" y="1"/>
                  </a:moveTo>
                  <a:cubicBezTo>
                    <a:pt x="1391" y="1"/>
                    <a:pt x="694" y="435"/>
                    <a:pt x="395" y="1146"/>
                  </a:cubicBezTo>
                  <a:cubicBezTo>
                    <a:pt x="0" y="2089"/>
                    <a:pt x="456" y="3183"/>
                    <a:pt x="1398" y="3578"/>
                  </a:cubicBezTo>
                  <a:cubicBezTo>
                    <a:pt x="1639" y="3686"/>
                    <a:pt x="1889" y="3738"/>
                    <a:pt x="2134" y="3738"/>
                  </a:cubicBezTo>
                  <a:cubicBezTo>
                    <a:pt x="2853" y="3738"/>
                    <a:pt x="3536" y="3300"/>
                    <a:pt x="3830" y="2575"/>
                  </a:cubicBezTo>
                  <a:cubicBezTo>
                    <a:pt x="4256" y="1633"/>
                    <a:pt x="3800" y="538"/>
                    <a:pt x="2827" y="143"/>
                  </a:cubicBezTo>
                  <a:cubicBezTo>
                    <a:pt x="2596" y="46"/>
                    <a:pt x="2356" y="1"/>
                    <a:pt x="21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599850" y="1271625"/>
              <a:ext cx="88150" cy="77450"/>
            </a:xfrm>
            <a:custGeom>
              <a:avLst/>
              <a:gdLst/>
              <a:ahLst/>
              <a:cxnLst/>
              <a:rect l="l" t="t" r="r" b="b"/>
              <a:pathLst>
                <a:path w="3526" h="3098" extrusionOk="0">
                  <a:moveTo>
                    <a:pt x="1781" y="1"/>
                  </a:moveTo>
                  <a:cubicBezTo>
                    <a:pt x="1170" y="1"/>
                    <a:pt x="587" y="367"/>
                    <a:pt x="334" y="941"/>
                  </a:cubicBezTo>
                  <a:cubicBezTo>
                    <a:pt x="0" y="1731"/>
                    <a:pt x="395" y="2643"/>
                    <a:pt x="1186" y="2978"/>
                  </a:cubicBezTo>
                  <a:cubicBezTo>
                    <a:pt x="1370" y="3059"/>
                    <a:pt x="1563" y="3097"/>
                    <a:pt x="1755" y="3097"/>
                  </a:cubicBezTo>
                  <a:cubicBezTo>
                    <a:pt x="2354" y="3097"/>
                    <a:pt x="2938" y="2725"/>
                    <a:pt x="3192" y="2127"/>
                  </a:cubicBezTo>
                  <a:cubicBezTo>
                    <a:pt x="3526" y="1336"/>
                    <a:pt x="3131" y="455"/>
                    <a:pt x="2371" y="121"/>
                  </a:cubicBezTo>
                  <a:cubicBezTo>
                    <a:pt x="2178" y="39"/>
                    <a:pt x="1978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655300" y="1212200"/>
              <a:ext cx="51700" cy="45075"/>
            </a:xfrm>
            <a:custGeom>
              <a:avLst/>
              <a:gdLst/>
              <a:ahLst/>
              <a:cxnLst/>
              <a:rect l="l" t="t" r="r" b="b"/>
              <a:pathLst>
                <a:path w="2068" h="1803" extrusionOk="0">
                  <a:moveTo>
                    <a:pt x="1033" y="1"/>
                  </a:moveTo>
                  <a:cubicBezTo>
                    <a:pt x="682" y="1"/>
                    <a:pt x="352" y="207"/>
                    <a:pt x="214" y="552"/>
                  </a:cubicBezTo>
                  <a:cubicBezTo>
                    <a:pt x="1" y="1008"/>
                    <a:pt x="214" y="1525"/>
                    <a:pt x="700" y="1738"/>
                  </a:cubicBezTo>
                  <a:cubicBezTo>
                    <a:pt x="810" y="1782"/>
                    <a:pt x="924" y="1803"/>
                    <a:pt x="1036" y="1803"/>
                  </a:cubicBezTo>
                  <a:cubicBezTo>
                    <a:pt x="1387" y="1803"/>
                    <a:pt x="1717" y="1597"/>
                    <a:pt x="1855" y="1251"/>
                  </a:cubicBezTo>
                  <a:cubicBezTo>
                    <a:pt x="2068" y="795"/>
                    <a:pt x="1855" y="248"/>
                    <a:pt x="1369" y="66"/>
                  </a:cubicBezTo>
                  <a:cubicBezTo>
                    <a:pt x="1258" y="22"/>
                    <a:pt x="1145" y="1"/>
                    <a:pt x="10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475225" y="1125675"/>
              <a:ext cx="273575" cy="272825"/>
            </a:xfrm>
            <a:custGeom>
              <a:avLst/>
              <a:gdLst/>
              <a:ahLst/>
              <a:cxnLst/>
              <a:rect l="l" t="t" r="r" b="b"/>
              <a:pathLst>
                <a:path w="10943" h="10913" fill="none" extrusionOk="0">
                  <a:moveTo>
                    <a:pt x="9909" y="7296"/>
                  </a:moveTo>
                  <a:cubicBezTo>
                    <a:pt x="8876" y="9758"/>
                    <a:pt x="6079" y="10913"/>
                    <a:pt x="3617" y="9910"/>
                  </a:cubicBezTo>
                  <a:cubicBezTo>
                    <a:pt x="1155" y="8876"/>
                    <a:pt x="0" y="6050"/>
                    <a:pt x="1034" y="3618"/>
                  </a:cubicBezTo>
                  <a:cubicBezTo>
                    <a:pt x="2037" y="1156"/>
                    <a:pt x="4864" y="1"/>
                    <a:pt x="7326" y="1004"/>
                  </a:cubicBezTo>
                  <a:cubicBezTo>
                    <a:pt x="9757" y="2037"/>
                    <a:pt x="10943" y="4864"/>
                    <a:pt x="9909" y="72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658350" y="1027650"/>
              <a:ext cx="50950" cy="123150"/>
            </a:xfrm>
            <a:custGeom>
              <a:avLst/>
              <a:gdLst/>
              <a:ahLst/>
              <a:cxnLst/>
              <a:rect l="l" t="t" r="r" b="b"/>
              <a:pathLst>
                <a:path w="2038" h="4926" fill="none" extrusionOk="0">
                  <a:moveTo>
                    <a:pt x="1" y="4925"/>
                  </a:moveTo>
                  <a:lnTo>
                    <a:pt x="2037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688000" y="101855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0" y="0"/>
                  </a:moveTo>
                  <a:lnTo>
                    <a:pt x="1733" y="73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22950" y="1165200"/>
              <a:ext cx="123875" cy="50950"/>
            </a:xfrm>
            <a:custGeom>
              <a:avLst/>
              <a:gdLst/>
              <a:ahLst/>
              <a:cxnLst/>
              <a:rect l="l" t="t" r="r" b="b"/>
              <a:pathLst>
                <a:path w="4955" h="2038" fill="none" extrusionOk="0">
                  <a:moveTo>
                    <a:pt x="0" y="2037"/>
                  </a:moveTo>
                  <a:lnTo>
                    <a:pt x="4955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837675" y="1143175"/>
              <a:ext cx="18275" cy="44100"/>
            </a:xfrm>
            <a:custGeom>
              <a:avLst/>
              <a:gdLst/>
              <a:ahLst/>
              <a:cxnLst/>
              <a:rect l="l" t="t" r="r" b="b"/>
              <a:pathLst>
                <a:path w="731" h="1764" fill="none" extrusionOk="0">
                  <a:moveTo>
                    <a:pt x="1" y="0"/>
                  </a:moveTo>
                  <a:lnTo>
                    <a:pt x="730" y="176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22950" y="13080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0" y="1"/>
                  </a:moveTo>
                  <a:lnTo>
                    <a:pt x="4955" y="206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837675" y="1337700"/>
              <a:ext cx="17525" cy="43325"/>
            </a:xfrm>
            <a:custGeom>
              <a:avLst/>
              <a:gdLst/>
              <a:ahLst/>
              <a:cxnLst/>
              <a:rect l="l" t="t" r="r" b="b"/>
              <a:pathLst>
                <a:path w="701" h="1733" fill="none" extrusionOk="0">
                  <a:moveTo>
                    <a:pt x="700" y="0"/>
                  </a:moveTo>
                  <a:lnTo>
                    <a:pt x="1" y="173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657600" y="1373400"/>
              <a:ext cx="50925" cy="123900"/>
            </a:xfrm>
            <a:custGeom>
              <a:avLst/>
              <a:gdLst/>
              <a:ahLst/>
              <a:cxnLst/>
              <a:rect l="l" t="t" r="r" b="b"/>
              <a:pathLst>
                <a:path w="2037" h="4956" fill="none" extrusionOk="0">
                  <a:moveTo>
                    <a:pt x="0" y="1"/>
                  </a:moveTo>
                  <a:lnTo>
                    <a:pt x="2037" y="495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687225" y="1488150"/>
              <a:ext cx="43350" cy="17500"/>
            </a:xfrm>
            <a:custGeom>
              <a:avLst/>
              <a:gdLst/>
              <a:ahLst/>
              <a:cxnLst/>
              <a:rect l="l" t="t" r="r" b="b"/>
              <a:pathLst>
                <a:path w="1734" h="700" fill="none" extrusionOk="0">
                  <a:moveTo>
                    <a:pt x="1733" y="1"/>
                  </a:moveTo>
                  <a:lnTo>
                    <a:pt x="1" y="70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513975" y="1373400"/>
              <a:ext cx="51700" cy="123150"/>
            </a:xfrm>
            <a:custGeom>
              <a:avLst/>
              <a:gdLst/>
              <a:ahLst/>
              <a:cxnLst/>
              <a:rect l="l" t="t" r="r" b="b"/>
              <a:pathLst>
                <a:path w="2068" h="4926" fill="none" extrusionOk="0">
                  <a:moveTo>
                    <a:pt x="2067" y="1"/>
                  </a:moveTo>
                  <a:lnTo>
                    <a:pt x="0" y="492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492700" y="148740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1733" y="73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377200" y="1308050"/>
              <a:ext cx="123125" cy="50950"/>
            </a:xfrm>
            <a:custGeom>
              <a:avLst/>
              <a:gdLst/>
              <a:ahLst/>
              <a:cxnLst/>
              <a:rect l="l" t="t" r="r" b="b"/>
              <a:pathLst>
                <a:path w="4925" h="2038" fill="none" extrusionOk="0">
                  <a:moveTo>
                    <a:pt x="4924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368075" y="1336925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730" y="176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377200" y="11644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4955" y="206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368075" y="1142400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0" y="1764"/>
                  </a:moveTo>
                  <a:lnTo>
                    <a:pt x="73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514725" y="1026900"/>
              <a:ext cx="51700" cy="123900"/>
            </a:xfrm>
            <a:custGeom>
              <a:avLst/>
              <a:gdLst/>
              <a:ahLst/>
              <a:cxnLst/>
              <a:rect l="l" t="t" r="r" b="b"/>
              <a:pathLst>
                <a:path w="2068" h="4956" fill="none" extrusionOk="0">
                  <a:moveTo>
                    <a:pt x="2068" y="495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493450" y="1017775"/>
              <a:ext cx="43350" cy="18275"/>
            </a:xfrm>
            <a:custGeom>
              <a:avLst/>
              <a:gdLst/>
              <a:ahLst/>
              <a:cxnLst/>
              <a:rect l="l" t="t" r="r" b="b"/>
              <a:pathLst>
                <a:path w="1734" h="731" fill="none" extrusionOk="0">
                  <a:moveTo>
                    <a:pt x="1" y="730"/>
                  </a:moveTo>
                  <a:lnTo>
                    <a:pt x="1733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612000" y="1062625"/>
              <a:ext cx="775" cy="79050"/>
            </a:xfrm>
            <a:custGeom>
              <a:avLst/>
              <a:gdLst/>
              <a:ahLst/>
              <a:cxnLst/>
              <a:rect l="l" t="t" r="r" b="b"/>
              <a:pathLst>
                <a:path w="31" h="3162" fill="none" extrusionOk="0">
                  <a:moveTo>
                    <a:pt x="0" y="3161"/>
                  </a:moveTo>
                  <a:lnTo>
                    <a:pt x="3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589200" y="1062625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5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697100" y="1121125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fill="none" extrusionOk="0">
                  <a:moveTo>
                    <a:pt x="1" y="2250"/>
                  </a:moveTo>
                  <a:lnTo>
                    <a:pt x="225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736625" y="1105175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fill="none" extrusionOk="0">
                  <a:moveTo>
                    <a:pt x="0" y="0"/>
                  </a:moveTo>
                  <a:lnTo>
                    <a:pt x="1338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1732050" y="1262475"/>
              <a:ext cx="79075" cy="25"/>
            </a:xfrm>
            <a:custGeom>
              <a:avLst/>
              <a:gdLst/>
              <a:ahLst/>
              <a:cxnLst/>
              <a:rect l="l" t="t" r="r" b="b"/>
              <a:pathLst>
                <a:path w="3163" h="1" fill="none" extrusionOk="0">
                  <a:moveTo>
                    <a:pt x="1" y="0"/>
                  </a:moveTo>
                  <a:lnTo>
                    <a:pt x="3162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811100" y="12389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"/>
                  </a:moveTo>
                  <a:lnTo>
                    <a:pt x="0" y="188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696350" y="134757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fill="none" extrusionOk="0">
                  <a:moveTo>
                    <a:pt x="0" y="0"/>
                  </a:moveTo>
                  <a:lnTo>
                    <a:pt x="2250" y="225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735850" y="1387100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fill="none" extrusionOk="0">
                  <a:moveTo>
                    <a:pt x="1338" y="0"/>
                  </a:moveTo>
                  <a:lnTo>
                    <a:pt x="1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611250" y="1382525"/>
              <a:ext cx="25" cy="79050"/>
            </a:xfrm>
            <a:custGeom>
              <a:avLst/>
              <a:gdLst/>
              <a:ahLst/>
              <a:cxnLst/>
              <a:rect l="l" t="t" r="r" b="b"/>
              <a:pathLst>
                <a:path w="1" h="3162" fill="none" extrusionOk="0">
                  <a:moveTo>
                    <a:pt x="0" y="1"/>
                  </a:moveTo>
                  <a:lnTo>
                    <a:pt x="0" y="3162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587675" y="1461550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885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70650" y="1346825"/>
              <a:ext cx="55500" cy="55475"/>
            </a:xfrm>
            <a:custGeom>
              <a:avLst/>
              <a:gdLst/>
              <a:ahLst/>
              <a:cxnLst/>
              <a:rect l="l" t="t" r="r" b="b"/>
              <a:pathLst>
                <a:path w="2220" h="2219" fill="none" extrusionOk="0">
                  <a:moveTo>
                    <a:pt x="2220" y="0"/>
                  </a:moveTo>
                  <a:lnTo>
                    <a:pt x="1" y="221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453950" y="1385575"/>
              <a:ext cx="32700" cy="33450"/>
            </a:xfrm>
            <a:custGeom>
              <a:avLst/>
              <a:gdLst/>
              <a:ahLst/>
              <a:cxnLst/>
              <a:rect l="l" t="t" r="r" b="b"/>
              <a:pathLst>
                <a:path w="1308" h="1338" fill="none" extrusionOk="0">
                  <a:moveTo>
                    <a:pt x="1307" y="133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412150" y="1260950"/>
              <a:ext cx="79800" cy="775"/>
            </a:xfrm>
            <a:custGeom>
              <a:avLst/>
              <a:gdLst/>
              <a:ahLst/>
              <a:cxnLst/>
              <a:rect l="l" t="t" r="r" b="b"/>
              <a:pathLst>
                <a:path w="3192" h="31" fill="none" extrusionOk="0">
                  <a:moveTo>
                    <a:pt x="3192" y="31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412150" y="123815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88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71425" y="112037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fill="none" extrusionOk="0">
                  <a:moveTo>
                    <a:pt x="2219" y="224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454700" y="11036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fill="none" extrusionOk="0">
                  <a:moveTo>
                    <a:pt x="1" y="1338"/>
                  </a:moveTo>
                  <a:lnTo>
                    <a:pt x="1338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523850" y="1278425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fill="none" extrusionOk="0">
                  <a:moveTo>
                    <a:pt x="2341" y="1733"/>
                  </a:moveTo>
                  <a:cubicBezTo>
                    <a:pt x="2098" y="2311"/>
                    <a:pt x="1429" y="2584"/>
                    <a:pt x="852" y="2341"/>
                  </a:cubicBezTo>
                  <a:cubicBezTo>
                    <a:pt x="274" y="2098"/>
                    <a:pt x="1" y="1429"/>
                    <a:pt x="244" y="852"/>
                  </a:cubicBezTo>
                  <a:cubicBezTo>
                    <a:pt x="487" y="274"/>
                    <a:pt x="1156" y="0"/>
                    <a:pt x="1733" y="244"/>
                  </a:cubicBezTo>
                  <a:cubicBezTo>
                    <a:pt x="2311" y="487"/>
                    <a:pt x="2584" y="1156"/>
                    <a:pt x="2341" y="173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536775" y="11682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fill="none" extrusionOk="0">
                  <a:moveTo>
                    <a:pt x="3830" y="2827"/>
                  </a:moveTo>
                  <a:cubicBezTo>
                    <a:pt x="3435" y="3800"/>
                    <a:pt x="2341" y="4256"/>
                    <a:pt x="1398" y="3830"/>
                  </a:cubicBezTo>
                  <a:cubicBezTo>
                    <a:pt x="456" y="3435"/>
                    <a:pt x="0" y="2341"/>
                    <a:pt x="395" y="1398"/>
                  </a:cubicBezTo>
                  <a:cubicBezTo>
                    <a:pt x="791" y="456"/>
                    <a:pt x="1885" y="0"/>
                    <a:pt x="2827" y="395"/>
                  </a:cubicBezTo>
                  <a:cubicBezTo>
                    <a:pt x="3800" y="790"/>
                    <a:pt x="4256" y="1885"/>
                    <a:pt x="3830" y="282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599850" y="1266275"/>
              <a:ext cx="88150" cy="88175"/>
            </a:xfrm>
            <a:custGeom>
              <a:avLst/>
              <a:gdLst/>
              <a:ahLst/>
              <a:cxnLst/>
              <a:rect l="l" t="t" r="r" b="b"/>
              <a:pathLst>
                <a:path w="3526" h="3527" fill="none" extrusionOk="0">
                  <a:moveTo>
                    <a:pt x="3192" y="2341"/>
                  </a:moveTo>
                  <a:cubicBezTo>
                    <a:pt x="2857" y="3131"/>
                    <a:pt x="1945" y="3526"/>
                    <a:pt x="1186" y="3192"/>
                  </a:cubicBezTo>
                  <a:cubicBezTo>
                    <a:pt x="395" y="2857"/>
                    <a:pt x="0" y="1945"/>
                    <a:pt x="334" y="1155"/>
                  </a:cubicBezTo>
                  <a:cubicBezTo>
                    <a:pt x="669" y="395"/>
                    <a:pt x="1581" y="0"/>
                    <a:pt x="2371" y="335"/>
                  </a:cubicBezTo>
                  <a:cubicBezTo>
                    <a:pt x="3131" y="669"/>
                    <a:pt x="3526" y="1550"/>
                    <a:pt x="3192" y="234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655300" y="1209275"/>
              <a:ext cx="51700" cy="50950"/>
            </a:xfrm>
            <a:custGeom>
              <a:avLst/>
              <a:gdLst/>
              <a:ahLst/>
              <a:cxnLst/>
              <a:rect l="l" t="t" r="r" b="b"/>
              <a:pathLst>
                <a:path w="2068" h="2038" fill="none" extrusionOk="0">
                  <a:moveTo>
                    <a:pt x="1855" y="1368"/>
                  </a:moveTo>
                  <a:cubicBezTo>
                    <a:pt x="1673" y="1824"/>
                    <a:pt x="1156" y="2037"/>
                    <a:pt x="700" y="1855"/>
                  </a:cubicBezTo>
                  <a:cubicBezTo>
                    <a:pt x="214" y="1642"/>
                    <a:pt x="1" y="1125"/>
                    <a:pt x="214" y="669"/>
                  </a:cubicBezTo>
                  <a:cubicBezTo>
                    <a:pt x="396" y="213"/>
                    <a:pt x="913" y="1"/>
                    <a:pt x="1369" y="183"/>
                  </a:cubicBezTo>
                  <a:cubicBezTo>
                    <a:pt x="1855" y="365"/>
                    <a:pt x="2068" y="912"/>
                    <a:pt x="1855" y="136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38"/>
          <p:cNvGrpSpPr/>
          <p:nvPr/>
        </p:nvGrpSpPr>
        <p:grpSpPr>
          <a:xfrm flipH="1">
            <a:off x="4059588" y="-5"/>
            <a:ext cx="1704908" cy="2194541"/>
            <a:chOff x="6657355" y="221675"/>
            <a:chExt cx="2059068" cy="2644025"/>
          </a:xfrm>
        </p:grpSpPr>
        <p:sp>
          <p:nvSpPr>
            <p:cNvPr id="977" name="Google Shape;977;p38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8" name="Google Shape;978;p38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979" name="Google Shape;979;p38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4050"/>
            <a:ext cx="25812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p65"/>
          <p:cNvSpPr txBox="1">
            <a:spLocks noGrp="1"/>
          </p:cNvSpPr>
          <p:nvPr>
            <p:ph type="subTitle" idx="1"/>
          </p:nvPr>
        </p:nvSpPr>
        <p:spPr>
          <a:xfrm>
            <a:off x="2525388" y="4421100"/>
            <a:ext cx="40932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Please keep this slide for attribution</a:t>
            </a:r>
            <a:endParaRPr sz="1200"/>
          </a:p>
        </p:txBody>
      </p:sp>
      <p:sp>
        <p:nvSpPr>
          <p:cNvPr id="3658" name="Google Shape;3658;p65"/>
          <p:cNvSpPr txBox="1">
            <a:spLocks noGrp="1"/>
          </p:cNvSpPr>
          <p:nvPr>
            <p:ph type="title"/>
          </p:nvPr>
        </p:nvSpPr>
        <p:spPr>
          <a:xfrm>
            <a:off x="1737004" y="2040300"/>
            <a:ext cx="5712300" cy="109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3670" name="Google Shape;3670;p65"/>
          <p:cNvCxnSpPr/>
          <p:nvPr/>
        </p:nvCxnSpPr>
        <p:spPr>
          <a:xfrm>
            <a:off x="4047600" y="1823443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71" name="Google Shape;3671;p65"/>
          <p:cNvGrpSpPr/>
          <p:nvPr/>
        </p:nvGrpSpPr>
        <p:grpSpPr>
          <a:xfrm>
            <a:off x="519267" y="2624798"/>
            <a:ext cx="947642" cy="914426"/>
            <a:chOff x="4464792" y="1820248"/>
            <a:chExt cx="947642" cy="914426"/>
          </a:xfrm>
        </p:grpSpPr>
        <p:sp>
          <p:nvSpPr>
            <p:cNvPr id="3672" name="Google Shape;3672;p6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3" name="Google Shape;3673;p6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674" name="Google Shape;3674;p6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6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6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6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6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6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6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6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6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6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6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6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6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6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6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6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6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6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6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6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6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6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6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6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6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6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6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6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6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6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6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6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6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6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6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6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6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6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6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6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6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6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6" name="Google Shape;3716;p65"/>
          <p:cNvGrpSpPr/>
          <p:nvPr/>
        </p:nvGrpSpPr>
        <p:grpSpPr>
          <a:xfrm>
            <a:off x="8067092" y="1469348"/>
            <a:ext cx="947642" cy="914426"/>
            <a:chOff x="4464792" y="1820248"/>
            <a:chExt cx="947642" cy="914426"/>
          </a:xfrm>
        </p:grpSpPr>
        <p:sp>
          <p:nvSpPr>
            <p:cNvPr id="3717" name="Google Shape;3717;p6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8" name="Google Shape;3718;p6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719" name="Google Shape;3719;p6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6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6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6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6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6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6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6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6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6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6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6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6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6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6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6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6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6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6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6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6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6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6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6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6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6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6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6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6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6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6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6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6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6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6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6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6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6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6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6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1" name="Google Shape;3761;p65"/>
          <p:cNvGrpSpPr/>
          <p:nvPr/>
        </p:nvGrpSpPr>
        <p:grpSpPr>
          <a:xfrm>
            <a:off x="7341792" y="-554054"/>
            <a:ext cx="1851102" cy="2377507"/>
            <a:chOff x="6657355" y="221675"/>
            <a:chExt cx="2059068" cy="2644025"/>
          </a:xfrm>
        </p:grpSpPr>
        <p:sp>
          <p:nvSpPr>
            <p:cNvPr id="3762" name="Google Shape;3762;p6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3" name="Google Shape;3763;p6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3764" name="Google Shape;3764;p6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6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6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6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6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6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6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6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6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6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6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6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6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6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6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6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6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6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6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6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6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6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6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6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6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6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6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6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6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6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6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6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6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6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6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6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6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1" name="Google Shape;3801;p65"/>
          <p:cNvGrpSpPr/>
          <p:nvPr/>
        </p:nvGrpSpPr>
        <p:grpSpPr>
          <a:xfrm rot="-6118663" flipH="1">
            <a:off x="-379703" y="3724732"/>
            <a:ext cx="1774006" cy="2286068"/>
            <a:chOff x="6657355" y="221675"/>
            <a:chExt cx="2059068" cy="2644025"/>
          </a:xfrm>
        </p:grpSpPr>
        <p:sp>
          <p:nvSpPr>
            <p:cNvPr id="3802" name="Google Shape;3802;p6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3" name="Google Shape;3803;p6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3804" name="Google Shape;3804;p6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6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6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6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6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6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6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6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6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6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6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6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6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6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6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6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6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6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6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6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6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6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6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6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6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6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6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6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6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6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6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6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6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6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6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6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6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06025" y="590550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Analisa Data</a:t>
            </a:r>
            <a:endParaRPr dirty="0"/>
          </a:p>
        </p:txBody>
      </p:sp>
      <p:sp>
        <p:nvSpPr>
          <p:cNvPr id="838" name="Google Shape;838;p37"/>
          <p:cNvSpPr txBox="1">
            <a:spLocks noGrp="1"/>
          </p:cNvSpPr>
          <p:nvPr>
            <p:ph type="title" idx="2"/>
          </p:nvPr>
        </p:nvSpPr>
        <p:spPr>
          <a:xfrm>
            <a:off x="713100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Preparation</a:t>
            </a:r>
            <a:endParaRPr dirty="0"/>
          </a:p>
        </p:txBody>
      </p:sp>
      <p:sp>
        <p:nvSpPr>
          <p:cNvPr id="839" name="Google Shape;839;p37"/>
          <p:cNvSpPr txBox="1">
            <a:spLocks noGrp="1"/>
          </p:cNvSpPr>
          <p:nvPr>
            <p:ph type="title" idx="3"/>
          </p:nvPr>
        </p:nvSpPr>
        <p:spPr>
          <a:xfrm>
            <a:off x="713100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1" name="Google Shape;841;p37"/>
          <p:cNvSpPr txBox="1">
            <a:spLocks noGrp="1"/>
          </p:cNvSpPr>
          <p:nvPr>
            <p:ph type="title" idx="4"/>
          </p:nvPr>
        </p:nvSpPr>
        <p:spPr>
          <a:xfrm>
            <a:off x="3415952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Eksplorasi Data</a:t>
            </a:r>
            <a:endParaRPr dirty="0"/>
          </a:p>
        </p:txBody>
      </p:sp>
      <p:sp>
        <p:nvSpPr>
          <p:cNvPr id="842" name="Google Shape;842;p37"/>
          <p:cNvSpPr txBox="1">
            <a:spLocks noGrp="1"/>
          </p:cNvSpPr>
          <p:nvPr>
            <p:ph type="title" idx="5"/>
          </p:nvPr>
        </p:nvSpPr>
        <p:spPr>
          <a:xfrm>
            <a:off x="3415951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4" name="Google Shape;844;p37"/>
          <p:cNvSpPr txBox="1">
            <a:spLocks noGrp="1"/>
          </p:cNvSpPr>
          <p:nvPr>
            <p:ph type="title" idx="7"/>
          </p:nvPr>
        </p:nvSpPr>
        <p:spPr>
          <a:xfrm>
            <a:off x="6118800" y="1598700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Visualisasi Data</a:t>
            </a:r>
            <a:endParaRPr dirty="0"/>
          </a:p>
        </p:txBody>
      </p:sp>
      <p:sp>
        <p:nvSpPr>
          <p:cNvPr id="845" name="Google Shape;845;p37"/>
          <p:cNvSpPr txBox="1">
            <a:spLocks noGrp="1"/>
          </p:cNvSpPr>
          <p:nvPr>
            <p:ph type="title" idx="8"/>
          </p:nvPr>
        </p:nvSpPr>
        <p:spPr>
          <a:xfrm>
            <a:off x="6118800" y="1186147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853" name="Google Shape;853;p37"/>
          <p:cNvCxnSpPr/>
          <p:nvPr/>
        </p:nvCxnSpPr>
        <p:spPr>
          <a:xfrm>
            <a:off x="706025" y="2077568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7"/>
          <p:cNvCxnSpPr/>
          <p:nvPr/>
        </p:nvCxnSpPr>
        <p:spPr>
          <a:xfrm>
            <a:off x="3415950" y="2077568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37"/>
          <p:cNvCxnSpPr/>
          <p:nvPr/>
        </p:nvCxnSpPr>
        <p:spPr>
          <a:xfrm>
            <a:off x="6125875" y="2038546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8" name="Google Shape;858;p37"/>
          <p:cNvGrpSpPr/>
          <p:nvPr/>
        </p:nvGrpSpPr>
        <p:grpSpPr>
          <a:xfrm>
            <a:off x="2971800" y="2508427"/>
            <a:ext cx="2128541" cy="2034921"/>
            <a:chOff x="6855525" y="3005825"/>
            <a:chExt cx="2128541" cy="2034921"/>
          </a:xfrm>
        </p:grpSpPr>
        <p:sp>
          <p:nvSpPr>
            <p:cNvPr id="859" name="Google Shape;859;p37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0" name="Google Shape;860;p37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4"/>
            <a:ext cx="8278500" cy="104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 smtClean="0"/>
              <a:t>Data Preparation</a:t>
            </a:r>
            <a:br>
              <a:rPr lang="en" dirty="0" smtClean="0"/>
            </a:br>
            <a:r>
              <a:rPr lang="en-US" sz="1800" dirty="0" err="1"/>
              <a:t>Mengakses</a:t>
            </a:r>
            <a:r>
              <a:rPr lang="en-US" sz="1800" dirty="0"/>
              <a:t> Data API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situs</a:t>
            </a:r>
            <a:r>
              <a:rPr lang="en-US" sz="1800" dirty="0"/>
              <a:t> covid19.go.id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66950"/>
            <a:ext cx="7464063" cy="9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4"/>
            <a:ext cx="8278500" cy="104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 smtClean="0"/>
              <a:t>Data Preparation</a:t>
            </a:r>
            <a:br>
              <a:rPr lang="en" dirty="0" smtClean="0"/>
            </a:br>
            <a:r>
              <a:rPr lang="en-US" sz="1800" dirty="0"/>
              <a:t>Headers API</a:t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114550"/>
            <a:ext cx="759301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5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4"/>
            <a:ext cx="8278500" cy="104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 smtClean="0"/>
              <a:t>Data Preparation</a:t>
            </a:r>
            <a:br>
              <a:rPr lang="en" dirty="0" smtClean="0"/>
            </a:br>
            <a:r>
              <a:rPr lang="en-US" sz="1800" dirty="0" err="1"/>
              <a:t>Mengekstraksi</a:t>
            </a:r>
            <a:r>
              <a:rPr lang="en-US" sz="1800" dirty="0"/>
              <a:t> Isi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Respon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47837"/>
            <a:ext cx="55435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933699"/>
            <a:ext cx="33623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45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8278500" cy="660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Analisa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66800" y="1663809"/>
            <a:ext cx="739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Sekarang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diminta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fokus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obyek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cov_id_update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menjawab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pertanyaan-pertanyaan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Kapan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tanggal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pembaharuan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penambahan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penambahan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sembuh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penambahan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meninggal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total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positif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total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meninggal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143125"/>
            <a:ext cx="759301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3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8278500" cy="660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COVID-19 di </a:t>
            </a:r>
            <a:r>
              <a:rPr lang="en-US" dirty="0" err="1"/>
              <a:t>Jawa</a:t>
            </a:r>
            <a:r>
              <a:rPr lang="en-US" dirty="0"/>
              <a:t> Barat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714500"/>
            <a:ext cx="760253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3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8278500" cy="660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47750"/>
            <a:ext cx="35433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6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8278500" cy="660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Menghimpun data dan Merapihkan data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29" y="1733550"/>
            <a:ext cx="523954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514221"/>
      </p:ext>
    </p:extLst>
  </p:cSld>
  <p:clrMapOvr>
    <a:masterClrMapping/>
  </p:clrMapOvr>
</p:sld>
</file>

<file path=ppt/theme/theme1.xml><?xml version="1.0" encoding="utf-8"?>
<a:theme xmlns:a="http://schemas.openxmlformats.org/drawingml/2006/main" name="COVID-19 Vaccine Breakthrough: Case Investigation and Reporting by Slidesgo">
  <a:themeElements>
    <a:clrScheme name="Simple Light">
      <a:dk1>
        <a:srgbClr val="000000"/>
      </a:dk1>
      <a:lt1>
        <a:srgbClr val="FFFFFF"/>
      </a:lt1>
      <a:dk2>
        <a:srgbClr val="185ADB"/>
      </a:dk2>
      <a:lt2>
        <a:srgbClr val="409FF4"/>
      </a:lt2>
      <a:accent1>
        <a:srgbClr val="54BCFC"/>
      </a:accent1>
      <a:accent2>
        <a:srgbClr val="FFC947"/>
      </a:accent2>
      <a:accent3>
        <a:srgbClr val="FFE05C"/>
      </a:accent3>
      <a:accent4>
        <a:srgbClr val="FEDDB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140</Words>
  <Application>Microsoft Office PowerPoint</Application>
  <PresentationFormat>On-screen Show (16:9)</PresentationFormat>
  <Paragraphs>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Poppins</vt:lpstr>
      <vt:lpstr>Roboto</vt:lpstr>
      <vt:lpstr>COVID-19 Vaccine Breakthrough: Case Investigation and Reporting by Slidesgo</vt:lpstr>
      <vt:lpstr>Penjelajahan dan Pembentukan Grafik Covid 19 di Indonesia </vt:lpstr>
      <vt:lpstr>Langkah Analisa Data</vt:lpstr>
      <vt:lpstr>Data Preparation Mengakses Data API dari situs covid19.go.id </vt:lpstr>
      <vt:lpstr>Data Preparation Headers API  </vt:lpstr>
      <vt:lpstr>Data Preparation Mengekstraksi Isi dari Respon   </vt:lpstr>
      <vt:lpstr>Analisa Data dan Eksplorasi    </vt:lpstr>
      <vt:lpstr>Memahami Kasus COVID-19 di Jawa Barat</vt:lpstr>
      <vt:lpstr>Memperoleh Informasi yang Lebih Lengkap</vt:lpstr>
      <vt:lpstr>Menghimpun data dan Merapihkan data</vt:lpstr>
      <vt:lpstr>Visualisasi Data Covid - 1</vt:lpstr>
      <vt:lpstr>Visualisasi Data Kasus Sembuh</vt:lpstr>
      <vt:lpstr>Visualisasi Data Kasus Meninggal</vt:lpstr>
      <vt:lpstr>Sekali lagi, Melihat Rentang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Penjelajahan dan Pembentukan Grafik Covid 19 di Indonesia</dc:title>
  <dc:creator>HALAL</dc:creator>
  <cp:lastModifiedBy>Windows User</cp:lastModifiedBy>
  <cp:revision>3</cp:revision>
  <dcterms:modified xsi:type="dcterms:W3CDTF">2021-11-16T01:23:14Z</dcterms:modified>
</cp:coreProperties>
</file>