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893" y="-1931832"/>
            <a:ext cx="8825658" cy="4287984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Data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893" y="2935701"/>
            <a:ext cx="8825658" cy="1172660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Prashanth</a:t>
            </a:r>
            <a:endParaRPr lang="en-US" dirty="0"/>
          </a:p>
          <a:p>
            <a:r>
              <a:rPr lang="en-US" dirty="0" err="1"/>
              <a:t>Abhisheka</a:t>
            </a:r>
            <a:r>
              <a:rPr lang="en-US" dirty="0"/>
              <a:t> b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87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8" y="844880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Discount Percentage Per 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769" y="2318197"/>
            <a:ext cx="7804232" cy="45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3" y="806243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Rating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Discount Percentage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2331075"/>
            <a:ext cx="9118242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4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  <a:r>
              <a:rPr lang="en-US" dirty="0" err="1"/>
              <a:t>HeatMap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31" y="2318197"/>
            <a:ext cx="7296150" cy="44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 By 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72" y="2279561"/>
            <a:ext cx="8105775" cy="45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Flipkart</a:t>
            </a:r>
            <a:r>
              <a:rPr lang="en-US" dirty="0"/>
              <a:t> product data analysis offers critical insights into consumer preferences, product performance, and market trends. </a:t>
            </a:r>
            <a:r>
              <a:rPr lang="en-US"/>
              <a:t>It enables data-driven strategies for optimizing product offerings, improving inventory management, and enhancing customer satisfaction, ultimately driving business growth and operational efficiency.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Flipkart</a:t>
            </a:r>
            <a:r>
              <a:rPr lang="en-IN" dirty="0"/>
              <a:t> products collection offers a comprehensive array of information about various products available on the </a:t>
            </a:r>
            <a:r>
              <a:rPr lang="en-IN" dirty="0" err="1"/>
              <a:t>Flipkart</a:t>
            </a:r>
            <a:r>
              <a:rPr lang="en-IN" dirty="0"/>
              <a:t> e-commerce platform. This collection includes attributes such as product names, categories, prices, ratings, and reviews, providing a valuable resource for </a:t>
            </a:r>
            <a:r>
              <a:rPr lang="en-IN" dirty="0" err="1"/>
              <a:t>analyzinge</a:t>
            </a:r>
            <a:r>
              <a:rPr lang="en-IN" dirty="0"/>
              <a:t> consumer </a:t>
            </a:r>
            <a:r>
              <a:rPr lang="en-IN" dirty="0" err="1"/>
              <a:t>behavior</a:t>
            </a:r>
            <a:r>
              <a:rPr lang="en-IN" dirty="0"/>
              <a:t>, market trends, and product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888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905" y="2878162"/>
            <a:ext cx="8761413" cy="4157908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Exploration: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an exploratory data analysis (EDA) to understand the structure, summary statistics, and key features.</a:t>
            </a:r>
          </a:p>
          <a:p>
            <a:pPr algn="just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Analysis: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pricing strategies of different product categories and identify any trends in product pricing.</a:t>
            </a:r>
          </a:p>
          <a:p>
            <a:pPr algn="just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Ratings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the impact of customer ratings on product sales and overall customer satisfaction.</a:t>
            </a:r>
          </a:p>
          <a:p>
            <a:pPr algn="just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Performance: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the performance of various product categories based on sales volume, ratings, and customer feedback.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4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Source: The dataset will be sourced from </a:t>
            </a:r>
            <a:r>
              <a:rPr lang="en-US" dirty="0" err="1"/>
              <a:t>Kaggle</a:t>
            </a:r>
            <a:r>
              <a:rPr lang="en-US" dirty="0"/>
              <a:t>. </a:t>
            </a:r>
          </a:p>
          <a:p>
            <a:r>
              <a:rPr lang="en-US" dirty="0"/>
              <a:t>Features: Key features include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Product_Title</a:t>
            </a:r>
            <a:r>
              <a:rPr lang="en-US" dirty="0"/>
              <a:t>, </a:t>
            </a:r>
            <a:r>
              <a:rPr lang="en-US" dirty="0" err="1"/>
              <a:t>Product_Rating</a:t>
            </a:r>
            <a:r>
              <a:rPr lang="en-US" dirty="0"/>
              <a:t>, Category, </a:t>
            </a:r>
            <a:r>
              <a:rPr lang="en-US" dirty="0" err="1"/>
              <a:t>Discounted_Price</a:t>
            </a:r>
            <a:r>
              <a:rPr lang="en-US" dirty="0"/>
              <a:t> and </a:t>
            </a:r>
            <a:r>
              <a:rPr lang="en-US" dirty="0" err="1"/>
              <a:t>Actual_Price</a:t>
            </a:r>
            <a:r>
              <a:rPr lang="en-US" dirty="0"/>
              <a:t>, </a:t>
            </a:r>
            <a:r>
              <a:rPr lang="en-US" dirty="0" err="1"/>
              <a:t>Discount_Percentage</a:t>
            </a:r>
            <a:r>
              <a:rPr lang="en-US" dirty="0"/>
              <a:t>. </a:t>
            </a:r>
          </a:p>
          <a:p>
            <a:r>
              <a:rPr lang="en-US" dirty="0"/>
              <a:t>Purpose: </a:t>
            </a:r>
          </a:p>
          <a:p>
            <a:r>
              <a:rPr lang="en-US" dirty="0"/>
              <a:t> Identify the average discount per category. </a:t>
            </a:r>
          </a:p>
          <a:p>
            <a:r>
              <a:rPr lang="en-US" dirty="0"/>
              <a:t>Enhance service through product count and category.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8045"/>
            <a:ext cx="8825659" cy="379175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follow a structured approach: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will be sourced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it is well documented and reliable.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missing data using imputation techniques, Summarize the dataset using descriptive statistics and Create visualizations (e.g., histograms, box plots, correlation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understand feature distributions and interactions.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visual representations of findings to support conclusions.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7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Pandas,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Database: MySQL for backend data storage.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any Python-compatible IDE</a:t>
            </a:r>
          </a:p>
        </p:txBody>
      </p:sp>
    </p:spTree>
    <p:extLst>
      <p:ext uri="{BB962C8B-B14F-4D97-AF65-F5344CB8AC3E}">
        <p14:creationId xmlns:p14="http://schemas.microsoft.com/office/powerpoint/2010/main" val="32044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connection and Table Creation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2343954"/>
            <a:ext cx="11397802" cy="4404575"/>
          </a:xfrm>
        </p:spPr>
        <p:txBody>
          <a:bodyPr/>
          <a:lstStyle/>
          <a:p>
            <a:r>
              <a:rPr lang="en-US" b="1" dirty="0"/>
              <a:t>Installing My </a:t>
            </a:r>
            <a:r>
              <a:rPr lang="en-US" b="1" dirty="0" err="1"/>
              <a:t>sql</a:t>
            </a:r>
            <a:r>
              <a:rPr lang="en-US" b="1" dirty="0"/>
              <a:t> connector: </a:t>
            </a:r>
            <a:r>
              <a:rPr lang="en-US" dirty="0"/>
              <a:t>pip install </a:t>
            </a:r>
            <a:r>
              <a:rPr lang="en-US" dirty="0" err="1"/>
              <a:t>mysql</a:t>
            </a:r>
            <a:r>
              <a:rPr lang="en-US" dirty="0"/>
              <a:t>-connector-python.</a:t>
            </a:r>
          </a:p>
          <a:p>
            <a:r>
              <a:rPr lang="en-US" b="1" dirty="0"/>
              <a:t>Creating the </a:t>
            </a:r>
            <a:r>
              <a:rPr lang="en-US" dirty="0"/>
              <a:t>database:</a:t>
            </a:r>
          </a:p>
          <a:p>
            <a:r>
              <a:rPr lang="en-US" dirty="0"/>
              <a:t>connection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host='</a:t>
            </a:r>
            <a:r>
              <a:rPr lang="en-US" dirty="0" err="1"/>
              <a:t>localhost</a:t>
            </a:r>
            <a:r>
              <a:rPr lang="en-US" dirty="0"/>
              <a:t>',       # Replace with your MySQL host        </a:t>
            </a:r>
          </a:p>
          <a:p>
            <a:pPr lvl="1"/>
            <a:r>
              <a:rPr lang="en-US" dirty="0"/>
              <a:t>user='root',            # Replace with your MySQL user        </a:t>
            </a:r>
          </a:p>
          <a:p>
            <a:pPr lvl="1"/>
            <a:r>
              <a:rPr lang="en-US" dirty="0"/>
              <a:t>password='9535', # Replace with your MySQL password        </a:t>
            </a:r>
          </a:p>
          <a:p>
            <a:pPr lvl="1"/>
            <a:r>
              <a:rPr lang="en-US" dirty="0"/>
              <a:t>database='demo'       # Replace with your database name    )    </a:t>
            </a:r>
          </a:p>
          <a:p>
            <a:pPr lvl="1"/>
            <a:r>
              <a:rPr lang="en-US" dirty="0" err="1"/>
              <a:t>connection.close</a:t>
            </a:r>
            <a:r>
              <a:rPr lang="en-US" dirty="0"/>
              <a:t>()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814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And Insertion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19480" y="2329934"/>
            <a:ext cx="81665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Database Connection: We will connect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Table in the Database: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tables statements to create table.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into the Table: Inserting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the Connection: Always close the connection to free up resources.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7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2439"/>
            <a:ext cx="8825659" cy="41341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Libraries: Import essential libraries for data manipulation and visualization.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Dataset: Establish a connection to the database and load the data into a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Exploration : Perform an initial examination of the dataset to understand its structure.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Missing Values: Identify missing values in the dataset.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Summarize the dataset to understand the central tendency and spread of the data.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Duplicates: Check for duplicate rows in the dataset.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Use visualizations to gain more insights into the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9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637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 Boardroom</vt:lpstr>
      <vt:lpstr>Flipkart Product Data Analysis</vt:lpstr>
      <vt:lpstr>INTRODUCTION</vt:lpstr>
      <vt:lpstr>Objectives</vt:lpstr>
      <vt:lpstr>About the Dataset</vt:lpstr>
      <vt:lpstr>Methodology </vt:lpstr>
      <vt:lpstr>TOOLS AND TECHNOLOGIES</vt:lpstr>
      <vt:lpstr>SQL connection and Table Creation</vt:lpstr>
      <vt:lpstr>Table Creation And Insertion</vt:lpstr>
      <vt:lpstr>EXPLORATORY DATA ANALYSIS (EDA)</vt:lpstr>
      <vt:lpstr>Average Discount Percentage Per category</vt:lpstr>
      <vt:lpstr>Product Rating vs Discount Percentage</vt:lpstr>
      <vt:lpstr>Correlation HeatMap</vt:lpstr>
      <vt:lpstr>Product Count By Category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Product Data Analysis</dc:title>
  <dc:creator>Microsoft account</dc:creator>
  <cp:lastModifiedBy>Abhishek BC</cp:lastModifiedBy>
  <cp:revision>10</cp:revision>
  <dcterms:created xsi:type="dcterms:W3CDTF">2024-11-25T06:34:59Z</dcterms:created>
  <dcterms:modified xsi:type="dcterms:W3CDTF">2024-11-25T09:20:17Z</dcterms:modified>
</cp:coreProperties>
</file>