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hi, Akansha" initials="J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8B0E86-7284-45BE-B58B-BFEABC02DB4B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F170929-B0A5-45CB-9B0D-DCBC6BDABDD0}">
      <dgm:prSet/>
      <dgm:spPr/>
      <dgm:t>
        <a:bodyPr/>
        <a:lstStyle/>
        <a:p>
          <a:r>
            <a:rPr lang="en-US" b="1"/>
            <a:t>Team Name</a:t>
          </a:r>
          <a:r>
            <a:rPr lang="en-US"/>
            <a:t>: Caffe-19</a:t>
          </a:r>
        </a:p>
      </dgm:t>
    </dgm:pt>
    <dgm:pt modelId="{FE6417DA-4DB2-45F2-9C55-B5729392962B}" type="parTrans" cxnId="{68327F2A-4F77-4454-8D1C-F68AFE2F23DA}">
      <dgm:prSet/>
      <dgm:spPr/>
      <dgm:t>
        <a:bodyPr/>
        <a:lstStyle/>
        <a:p>
          <a:endParaRPr lang="en-US"/>
        </a:p>
      </dgm:t>
    </dgm:pt>
    <dgm:pt modelId="{9E9269E3-66DF-449F-A52A-66F70043D2C1}" type="sibTrans" cxnId="{68327F2A-4F77-4454-8D1C-F68AFE2F23DA}">
      <dgm:prSet/>
      <dgm:spPr/>
      <dgm:t>
        <a:bodyPr/>
        <a:lstStyle/>
        <a:p>
          <a:endParaRPr lang="en-US"/>
        </a:p>
      </dgm:t>
    </dgm:pt>
    <dgm:pt modelId="{253E20D2-232B-46BB-9F73-E6360992A6E8}">
      <dgm:prSet/>
      <dgm:spPr/>
      <dgm:t>
        <a:bodyPr/>
        <a:lstStyle/>
        <a:p>
          <a:r>
            <a:rPr lang="en-US" b="1"/>
            <a:t>Project</a:t>
          </a:r>
          <a:r>
            <a:rPr lang="en-US"/>
            <a:t>: Fake News Detector</a:t>
          </a:r>
        </a:p>
      </dgm:t>
    </dgm:pt>
    <dgm:pt modelId="{5429A4EB-0F02-4FA5-AD5A-1F546E2F51FA}" type="parTrans" cxnId="{2F16E8DA-3550-4DF4-B3DF-1BBDB80824A4}">
      <dgm:prSet/>
      <dgm:spPr/>
      <dgm:t>
        <a:bodyPr/>
        <a:lstStyle/>
        <a:p>
          <a:endParaRPr lang="en-US"/>
        </a:p>
      </dgm:t>
    </dgm:pt>
    <dgm:pt modelId="{FB8A49D7-70D0-49CA-885E-D1159153733C}" type="sibTrans" cxnId="{2F16E8DA-3550-4DF4-B3DF-1BBDB80824A4}">
      <dgm:prSet/>
      <dgm:spPr/>
      <dgm:t>
        <a:bodyPr/>
        <a:lstStyle/>
        <a:p>
          <a:endParaRPr lang="en-US"/>
        </a:p>
      </dgm:t>
    </dgm:pt>
    <dgm:pt modelId="{17410358-D7BE-464F-861D-81E86CB0020E}">
      <dgm:prSet/>
      <dgm:spPr/>
      <dgm:t>
        <a:bodyPr/>
        <a:lstStyle/>
        <a:p>
          <a:r>
            <a:rPr lang="en-US" b="1"/>
            <a:t>Team Members</a:t>
          </a:r>
          <a:r>
            <a:rPr lang="en-US"/>
            <a:t>: Akansha Joshi (akansha_joshi45@optum.com)</a:t>
          </a:r>
        </a:p>
      </dgm:t>
    </dgm:pt>
    <dgm:pt modelId="{0A0D486B-028F-42DA-B265-2DCB0BB92645}" type="parTrans" cxnId="{83D92C29-3211-41B4-ABCA-1FC1FA5F5E2E}">
      <dgm:prSet/>
      <dgm:spPr/>
      <dgm:t>
        <a:bodyPr/>
        <a:lstStyle/>
        <a:p>
          <a:endParaRPr lang="en-US"/>
        </a:p>
      </dgm:t>
    </dgm:pt>
    <dgm:pt modelId="{4B869B57-025B-43BB-AAAE-4A947739ECA8}" type="sibTrans" cxnId="{83D92C29-3211-41B4-ABCA-1FC1FA5F5E2E}">
      <dgm:prSet/>
      <dgm:spPr/>
      <dgm:t>
        <a:bodyPr/>
        <a:lstStyle/>
        <a:p>
          <a:endParaRPr lang="en-US"/>
        </a:p>
      </dgm:t>
    </dgm:pt>
    <dgm:pt modelId="{295F14E4-F9CC-40D2-8C4D-D794B6BB283F}">
      <dgm:prSet/>
      <dgm:spPr/>
      <dgm:t>
        <a:bodyPr/>
        <a:lstStyle/>
        <a:p>
          <a:r>
            <a:rPr lang="en-US"/>
            <a:t>Prashasti Srivastava (prashasti.srivastava@optum.com)</a:t>
          </a:r>
        </a:p>
      </dgm:t>
    </dgm:pt>
    <dgm:pt modelId="{07EFBD3C-227E-47E7-BF40-7D347EE8576C}" type="parTrans" cxnId="{34301151-8FA3-4018-8A98-575A3244CBC2}">
      <dgm:prSet/>
      <dgm:spPr/>
      <dgm:t>
        <a:bodyPr/>
        <a:lstStyle/>
        <a:p>
          <a:endParaRPr lang="en-US"/>
        </a:p>
      </dgm:t>
    </dgm:pt>
    <dgm:pt modelId="{89503B2C-C995-4A7D-840B-294E90E647E2}" type="sibTrans" cxnId="{34301151-8FA3-4018-8A98-575A3244CBC2}">
      <dgm:prSet/>
      <dgm:spPr/>
      <dgm:t>
        <a:bodyPr/>
        <a:lstStyle/>
        <a:p>
          <a:endParaRPr lang="en-US"/>
        </a:p>
      </dgm:t>
    </dgm:pt>
    <dgm:pt modelId="{780E251A-A804-4F89-9C2E-B9C86FC1348A}">
      <dgm:prSet/>
      <dgm:spPr/>
      <dgm:t>
        <a:bodyPr/>
        <a:lstStyle/>
        <a:p>
          <a:r>
            <a:rPr lang="en-US"/>
            <a:t>Himangi Bansal (himangi_10@optum.com)</a:t>
          </a:r>
        </a:p>
      </dgm:t>
    </dgm:pt>
    <dgm:pt modelId="{850FDDB7-F466-4A63-B847-9C0622084BFB}" type="parTrans" cxnId="{9C413858-98BA-4511-B1E6-EE52384DD808}">
      <dgm:prSet/>
      <dgm:spPr/>
      <dgm:t>
        <a:bodyPr/>
        <a:lstStyle/>
        <a:p>
          <a:endParaRPr lang="en-US"/>
        </a:p>
      </dgm:t>
    </dgm:pt>
    <dgm:pt modelId="{5CE27D33-F318-4A24-9DDC-57F6819CB5F9}" type="sibTrans" cxnId="{9C413858-98BA-4511-B1E6-EE52384DD808}">
      <dgm:prSet/>
      <dgm:spPr/>
      <dgm:t>
        <a:bodyPr/>
        <a:lstStyle/>
        <a:p>
          <a:endParaRPr lang="en-US"/>
        </a:p>
      </dgm:t>
    </dgm:pt>
    <dgm:pt modelId="{39945B16-DA07-47C6-8C7C-00C9B86150CA}">
      <dgm:prSet/>
      <dgm:spPr/>
      <dgm:t>
        <a:bodyPr/>
        <a:lstStyle/>
        <a:p>
          <a:r>
            <a:rPr lang="en-US"/>
            <a:t>Kashish Mehta (kashish_mehta@optum.com)</a:t>
          </a:r>
        </a:p>
      </dgm:t>
    </dgm:pt>
    <dgm:pt modelId="{596AE692-E6D2-4A01-BBE0-11CAB858A040}" type="parTrans" cxnId="{848CF9B7-CD07-450F-8294-42AF581A5EA2}">
      <dgm:prSet/>
      <dgm:spPr/>
      <dgm:t>
        <a:bodyPr/>
        <a:lstStyle/>
        <a:p>
          <a:endParaRPr lang="en-US"/>
        </a:p>
      </dgm:t>
    </dgm:pt>
    <dgm:pt modelId="{691DACBA-F554-4FDA-A1B4-81DC86B77AB0}" type="sibTrans" cxnId="{848CF9B7-CD07-450F-8294-42AF581A5EA2}">
      <dgm:prSet/>
      <dgm:spPr/>
      <dgm:t>
        <a:bodyPr/>
        <a:lstStyle/>
        <a:p>
          <a:endParaRPr lang="en-US"/>
        </a:p>
      </dgm:t>
    </dgm:pt>
    <dgm:pt modelId="{9BBDD76A-E8E8-462C-B97E-4A471C5B8D86}">
      <dgm:prSet/>
      <dgm:spPr/>
      <dgm:t>
        <a:bodyPr/>
        <a:lstStyle/>
        <a:p>
          <a:r>
            <a:rPr lang="en-US"/>
            <a:t>Sindhura Nadella (sindhura.nadella1@optum.com)</a:t>
          </a:r>
        </a:p>
      </dgm:t>
    </dgm:pt>
    <dgm:pt modelId="{2D0EF975-5D01-4FD1-90CF-BC845E7DB594}" type="parTrans" cxnId="{CEADDD79-A530-47B4-B73D-86CA5CACF995}">
      <dgm:prSet/>
      <dgm:spPr/>
      <dgm:t>
        <a:bodyPr/>
        <a:lstStyle/>
        <a:p>
          <a:endParaRPr lang="en-US"/>
        </a:p>
      </dgm:t>
    </dgm:pt>
    <dgm:pt modelId="{40793F34-517C-40FA-A7EA-959B1F039B5B}" type="sibTrans" cxnId="{CEADDD79-A530-47B4-B73D-86CA5CACF995}">
      <dgm:prSet/>
      <dgm:spPr/>
      <dgm:t>
        <a:bodyPr/>
        <a:lstStyle/>
        <a:p>
          <a:endParaRPr lang="en-US"/>
        </a:p>
      </dgm:t>
    </dgm:pt>
    <dgm:pt modelId="{7B36FA44-7182-4293-BF40-BC10FF7BD3E6}" type="pres">
      <dgm:prSet presAssocID="{E78B0E86-7284-45BE-B58B-BFEABC02DB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E06433-E527-497D-AD48-06BA32E65D98}" type="pres">
      <dgm:prSet presAssocID="{FF170929-B0A5-45CB-9B0D-DCBC6BDABDD0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DE5893-A410-441C-AA6B-8DACC635DFF8}" type="pres">
      <dgm:prSet presAssocID="{9E9269E3-66DF-449F-A52A-66F70043D2C1}" presName="spacer" presStyleCnt="0"/>
      <dgm:spPr/>
    </dgm:pt>
    <dgm:pt modelId="{784D8149-42A8-4709-8B81-FC53D9C40DED}" type="pres">
      <dgm:prSet presAssocID="{253E20D2-232B-46BB-9F73-E6360992A6E8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79292E-AB49-42BE-8B3A-80BCF255A054}" type="pres">
      <dgm:prSet presAssocID="{FB8A49D7-70D0-49CA-885E-D1159153733C}" presName="spacer" presStyleCnt="0"/>
      <dgm:spPr/>
    </dgm:pt>
    <dgm:pt modelId="{9F3088B7-3686-4E7D-A070-8314FD0A17FA}" type="pres">
      <dgm:prSet presAssocID="{17410358-D7BE-464F-861D-81E86CB0020E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32776A-4930-4C45-A1A6-AAF453D84407}" type="pres">
      <dgm:prSet presAssocID="{4B869B57-025B-43BB-AAAE-4A947739ECA8}" presName="spacer" presStyleCnt="0"/>
      <dgm:spPr/>
    </dgm:pt>
    <dgm:pt modelId="{3473A452-FF28-418E-B5C3-5B59FD665091}" type="pres">
      <dgm:prSet presAssocID="{295F14E4-F9CC-40D2-8C4D-D794B6BB283F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66B39E-EC79-4EA3-9818-081DC20F2A23}" type="pres">
      <dgm:prSet presAssocID="{89503B2C-C995-4A7D-840B-294E90E647E2}" presName="spacer" presStyleCnt="0"/>
      <dgm:spPr/>
    </dgm:pt>
    <dgm:pt modelId="{DC9DE693-E1CC-45B2-993A-1163A3DB7566}" type="pres">
      <dgm:prSet presAssocID="{780E251A-A804-4F89-9C2E-B9C86FC1348A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86E79-1C6C-4BE2-8CC4-4DD839316909}" type="pres">
      <dgm:prSet presAssocID="{5CE27D33-F318-4A24-9DDC-57F6819CB5F9}" presName="spacer" presStyleCnt="0"/>
      <dgm:spPr/>
    </dgm:pt>
    <dgm:pt modelId="{1E3D932E-653B-46C9-B951-A320D2549BB2}" type="pres">
      <dgm:prSet presAssocID="{39945B16-DA07-47C6-8C7C-00C9B86150CA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7E300F-A279-43EF-BC7E-73869610E411}" type="pres">
      <dgm:prSet presAssocID="{691DACBA-F554-4FDA-A1B4-81DC86B77AB0}" presName="spacer" presStyleCnt="0"/>
      <dgm:spPr/>
    </dgm:pt>
    <dgm:pt modelId="{A9573A14-9C8B-4BB7-AFD1-0ECC1EBA90A8}" type="pres">
      <dgm:prSet presAssocID="{9BBDD76A-E8E8-462C-B97E-4A471C5B8D86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C31E19-6D92-4DA4-BCB2-A58B91A5EAC4}" type="presOf" srcId="{780E251A-A804-4F89-9C2E-B9C86FC1348A}" destId="{DC9DE693-E1CC-45B2-993A-1163A3DB7566}" srcOrd="0" destOrd="0" presId="urn:microsoft.com/office/officeart/2005/8/layout/vList2"/>
    <dgm:cxn modelId="{848CF9B7-CD07-450F-8294-42AF581A5EA2}" srcId="{E78B0E86-7284-45BE-B58B-BFEABC02DB4B}" destId="{39945B16-DA07-47C6-8C7C-00C9B86150CA}" srcOrd="5" destOrd="0" parTransId="{596AE692-E6D2-4A01-BBE0-11CAB858A040}" sibTransId="{691DACBA-F554-4FDA-A1B4-81DC86B77AB0}"/>
    <dgm:cxn modelId="{98CA3EF0-2DD8-48AF-95DF-A66D361F358C}" type="presOf" srcId="{17410358-D7BE-464F-861D-81E86CB0020E}" destId="{9F3088B7-3686-4E7D-A070-8314FD0A17FA}" srcOrd="0" destOrd="0" presId="urn:microsoft.com/office/officeart/2005/8/layout/vList2"/>
    <dgm:cxn modelId="{CEADDD79-A530-47B4-B73D-86CA5CACF995}" srcId="{E78B0E86-7284-45BE-B58B-BFEABC02DB4B}" destId="{9BBDD76A-E8E8-462C-B97E-4A471C5B8D86}" srcOrd="6" destOrd="0" parTransId="{2D0EF975-5D01-4FD1-90CF-BC845E7DB594}" sibTransId="{40793F34-517C-40FA-A7EA-959B1F039B5B}"/>
    <dgm:cxn modelId="{68327F2A-4F77-4454-8D1C-F68AFE2F23DA}" srcId="{E78B0E86-7284-45BE-B58B-BFEABC02DB4B}" destId="{FF170929-B0A5-45CB-9B0D-DCBC6BDABDD0}" srcOrd="0" destOrd="0" parTransId="{FE6417DA-4DB2-45F2-9C55-B5729392962B}" sibTransId="{9E9269E3-66DF-449F-A52A-66F70043D2C1}"/>
    <dgm:cxn modelId="{9C413858-98BA-4511-B1E6-EE52384DD808}" srcId="{E78B0E86-7284-45BE-B58B-BFEABC02DB4B}" destId="{780E251A-A804-4F89-9C2E-B9C86FC1348A}" srcOrd="4" destOrd="0" parTransId="{850FDDB7-F466-4A63-B847-9C0622084BFB}" sibTransId="{5CE27D33-F318-4A24-9DDC-57F6819CB5F9}"/>
    <dgm:cxn modelId="{00D6BE93-13FE-4661-89C4-5D6E6770F39C}" type="presOf" srcId="{39945B16-DA07-47C6-8C7C-00C9B86150CA}" destId="{1E3D932E-653B-46C9-B951-A320D2549BB2}" srcOrd="0" destOrd="0" presId="urn:microsoft.com/office/officeart/2005/8/layout/vList2"/>
    <dgm:cxn modelId="{7D6A967C-2EF1-43C6-8CA8-6888400F8ACA}" type="presOf" srcId="{295F14E4-F9CC-40D2-8C4D-D794B6BB283F}" destId="{3473A452-FF28-418E-B5C3-5B59FD665091}" srcOrd="0" destOrd="0" presId="urn:microsoft.com/office/officeart/2005/8/layout/vList2"/>
    <dgm:cxn modelId="{2F16E8DA-3550-4DF4-B3DF-1BBDB80824A4}" srcId="{E78B0E86-7284-45BE-B58B-BFEABC02DB4B}" destId="{253E20D2-232B-46BB-9F73-E6360992A6E8}" srcOrd="1" destOrd="0" parTransId="{5429A4EB-0F02-4FA5-AD5A-1F546E2F51FA}" sibTransId="{FB8A49D7-70D0-49CA-885E-D1159153733C}"/>
    <dgm:cxn modelId="{265B9587-7344-4044-8728-FD827F1B649F}" type="presOf" srcId="{9BBDD76A-E8E8-462C-B97E-4A471C5B8D86}" destId="{A9573A14-9C8B-4BB7-AFD1-0ECC1EBA90A8}" srcOrd="0" destOrd="0" presId="urn:microsoft.com/office/officeart/2005/8/layout/vList2"/>
    <dgm:cxn modelId="{80D66FA1-9170-4526-97A6-C190F2E925CF}" type="presOf" srcId="{FF170929-B0A5-45CB-9B0D-DCBC6BDABDD0}" destId="{47E06433-E527-497D-AD48-06BA32E65D98}" srcOrd="0" destOrd="0" presId="urn:microsoft.com/office/officeart/2005/8/layout/vList2"/>
    <dgm:cxn modelId="{83D92C29-3211-41B4-ABCA-1FC1FA5F5E2E}" srcId="{E78B0E86-7284-45BE-B58B-BFEABC02DB4B}" destId="{17410358-D7BE-464F-861D-81E86CB0020E}" srcOrd="2" destOrd="0" parTransId="{0A0D486B-028F-42DA-B265-2DCB0BB92645}" sibTransId="{4B869B57-025B-43BB-AAAE-4A947739ECA8}"/>
    <dgm:cxn modelId="{A6D35021-2C07-4E26-A648-C7E9C32DDFC4}" type="presOf" srcId="{253E20D2-232B-46BB-9F73-E6360992A6E8}" destId="{784D8149-42A8-4709-8B81-FC53D9C40DED}" srcOrd="0" destOrd="0" presId="urn:microsoft.com/office/officeart/2005/8/layout/vList2"/>
    <dgm:cxn modelId="{8BDFB2E2-E04D-451A-8810-0D262C56D846}" type="presOf" srcId="{E78B0E86-7284-45BE-B58B-BFEABC02DB4B}" destId="{7B36FA44-7182-4293-BF40-BC10FF7BD3E6}" srcOrd="0" destOrd="0" presId="urn:microsoft.com/office/officeart/2005/8/layout/vList2"/>
    <dgm:cxn modelId="{34301151-8FA3-4018-8A98-575A3244CBC2}" srcId="{E78B0E86-7284-45BE-B58B-BFEABC02DB4B}" destId="{295F14E4-F9CC-40D2-8C4D-D794B6BB283F}" srcOrd="3" destOrd="0" parTransId="{07EFBD3C-227E-47E7-BF40-7D347EE8576C}" sibTransId="{89503B2C-C995-4A7D-840B-294E90E647E2}"/>
    <dgm:cxn modelId="{7EB17E2B-0E43-4406-AED2-60925069CB7A}" type="presParOf" srcId="{7B36FA44-7182-4293-BF40-BC10FF7BD3E6}" destId="{47E06433-E527-497D-AD48-06BA32E65D98}" srcOrd="0" destOrd="0" presId="urn:microsoft.com/office/officeart/2005/8/layout/vList2"/>
    <dgm:cxn modelId="{ED15064F-BC9D-44EF-8CAA-913EC1D5B2EE}" type="presParOf" srcId="{7B36FA44-7182-4293-BF40-BC10FF7BD3E6}" destId="{04DE5893-A410-441C-AA6B-8DACC635DFF8}" srcOrd="1" destOrd="0" presId="urn:microsoft.com/office/officeart/2005/8/layout/vList2"/>
    <dgm:cxn modelId="{42BEB3A2-3BEB-4FFA-A0F1-CDAF5C90EDE9}" type="presParOf" srcId="{7B36FA44-7182-4293-BF40-BC10FF7BD3E6}" destId="{784D8149-42A8-4709-8B81-FC53D9C40DED}" srcOrd="2" destOrd="0" presId="urn:microsoft.com/office/officeart/2005/8/layout/vList2"/>
    <dgm:cxn modelId="{5D68F861-8D60-4022-A3FA-CD83F4A7CD43}" type="presParOf" srcId="{7B36FA44-7182-4293-BF40-BC10FF7BD3E6}" destId="{CB79292E-AB49-42BE-8B3A-80BCF255A054}" srcOrd="3" destOrd="0" presId="urn:microsoft.com/office/officeart/2005/8/layout/vList2"/>
    <dgm:cxn modelId="{3C31B639-CE29-4C0C-9E08-D235B36D447F}" type="presParOf" srcId="{7B36FA44-7182-4293-BF40-BC10FF7BD3E6}" destId="{9F3088B7-3686-4E7D-A070-8314FD0A17FA}" srcOrd="4" destOrd="0" presId="urn:microsoft.com/office/officeart/2005/8/layout/vList2"/>
    <dgm:cxn modelId="{46956AB5-2230-4F5C-9D15-35DA1BAE9B66}" type="presParOf" srcId="{7B36FA44-7182-4293-BF40-BC10FF7BD3E6}" destId="{1B32776A-4930-4C45-A1A6-AAF453D84407}" srcOrd="5" destOrd="0" presId="urn:microsoft.com/office/officeart/2005/8/layout/vList2"/>
    <dgm:cxn modelId="{2B1F1C69-8178-44B8-BC13-611EF58A7437}" type="presParOf" srcId="{7B36FA44-7182-4293-BF40-BC10FF7BD3E6}" destId="{3473A452-FF28-418E-B5C3-5B59FD665091}" srcOrd="6" destOrd="0" presId="urn:microsoft.com/office/officeart/2005/8/layout/vList2"/>
    <dgm:cxn modelId="{17F1CB07-1393-47A6-A436-6B11049D9DF9}" type="presParOf" srcId="{7B36FA44-7182-4293-BF40-BC10FF7BD3E6}" destId="{B666B39E-EC79-4EA3-9818-081DC20F2A23}" srcOrd="7" destOrd="0" presId="urn:microsoft.com/office/officeart/2005/8/layout/vList2"/>
    <dgm:cxn modelId="{371877C0-2F12-41D5-92C3-C6D182744900}" type="presParOf" srcId="{7B36FA44-7182-4293-BF40-BC10FF7BD3E6}" destId="{DC9DE693-E1CC-45B2-993A-1163A3DB7566}" srcOrd="8" destOrd="0" presId="urn:microsoft.com/office/officeart/2005/8/layout/vList2"/>
    <dgm:cxn modelId="{B682D38F-F2E5-4B4C-B5A1-85B32B00EC09}" type="presParOf" srcId="{7B36FA44-7182-4293-BF40-BC10FF7BD3E6}" destId="{64E86E79-1C6C-4BE2-8CC4-4DD839316909}" srcOrd="9" destOrd="0" presId="urn:microsoft.com/office/officeart/2005/8/layout/vList2"/>
    <dgm:cxn modelId="{005FEF17-9E6F-4185-A707-6C1044CB4F00}" type="presParOf" srcId="{7B36FA44-7182-4293-BF40-BC10FF7BD3E6}" destId="{1E3D932E-653B-46C9-B951-A320D2549BB2}" srcOrd="10" destOrd="0" presId="urn:microsoft.com/office/officeart/2005/8/layout/vList2"/>
    <dgm:cxn modelId="{E2D47D97-B7D0-4898-9217-02071BD04EF5}" type="presParOf" srcId="{7B36FA44-7182-4293-BF40-BC10FF7BD3E6}" destId="{AD7E300F-A279-43EF-BC7E-73869610E411}" srcOrd="11" destOrd="0" presId="urn:microsoft.com/office/officeart/2005/8/layout/vList2"/>
    <dgm:cxn modelId="{DD22CD83-FC3C-461F-AB33-744443B5A94B}" type="presParOf" srcId="{7B36FA44-7182-4293-BF40-BC10FF7BD3E6}" destId="{A9573A14-9C8B-4BB7-AFD1-0ECC1EBA90A8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06433-E527-497D-AD48-06BA32E65D98}">
      <dsp:nvSpPr>
        <dsp:cNvPr id="0" name=""/>
        <dsp:cNvSpPr/>
      </dsp:nvSpPr>
      <dsp:spPr>
        <a:xfrm>
          <a:off x="0" y="779364"/>
          <a:ext cx="5913437" cy="3978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/>
            <a:t>Team Name</a:t>
          </a:r>
          <a:r>
            <a:rPr lang="en-US" sz="1700" kern="1200"/>
            <a:t>: Caffe-19</a:t>
          </a:r>
        </a:p>
      </dsp:txBody>
      <dsp:txXfrm>
        <a:off x="19419" y="798783"/>
        <a:ext cx="5874599" cy="358962"/>
      </dsp:txXfrm>
    </dsp:sp>
    <dsp:sp modelId="{784D8149-42A8-4709-8B81-FC53D9C40DED}">
      <dsp:nvSpPr>
        <dsp:cNvPr id="0" name=""/>
        <dsp:cNvSpPr/>
      </dsp:nvSpPr>
      <dsp:spPr>
        <a:xfrm>
          <a:off x="0" y="1226124"/>
          <a:ext cx="5913437" cy="397800"/>
        </a:xfrm>
        <a:prstGeom prst="roundRect">
          <a:avLst/>
        </a:prstGeom>
        <a:gradFill rotWithShape="0">
          <a:gsLst>
            <a:gs pos="0">
              <a:schemeClr val="accent5">
                <a:hueOff val="-280772"/>
                <a:satOff val="-1324"/>
                <a:lumOff val="32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280772"/>
                <a:satOff val="-1324"/>
                <a:lumOff val="32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280772"/>
                <a:satOff val="-1324"/>
                <a:lumOff val="32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/>
            <a:t>Project</a:t>
          </a:r>
          <a:r>
            <a:rPr lang="en-US" sz="1700" kern="1200"/>
            <a:t>: Fake News Detector</a:t>
          </a:r>
        </a:p>
      </dsp:txBody>
      <dsp:txXfrm>
        <a:off x="19419" y="1245543"/>
        <a:ext cx="5874599" cy="358962"/>
      </dsp:txXfrm>
    </dsp:sp>
    <dsp:sp modelId="{9F3088B7-3686-4E7D-A070-8314FD0A17FA}">
      <dsp:nvSpPr>
        <dsp:cNvPr id="0" name=""/>
        <dsp:cNvSpPr/>
      </dsp:nvSpPr>
      <dsp:spPr>
        <a:xfrm>
          <a:off x="0" y="1672884"/>
          <a:ext cx="5913437" cy="397800"/>
        </a:xfrm>
        <a:prstGeom prst="roundRect">
          <a:avLst/>
        </a:prstGeom>
        <a:gradFill rotWithShape="0">
          <a:gsLst>
            <a:gs pos="0">
              <a:schemeClr val="accent5">
                <a:hueOff val="-561544"/>
                <a:satOff val="-2648"/>
                <a:lumOff val="653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561544"/>
                <a:satOff val="-2648"/>
                <a:lumOff val="653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561544"/>
                <a:satOff val="-2648"/>
                <a:lumOff val="653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/>
            <a:t>Team Members</a:t>
          </a:r>
          <a:r>
            <a:rPr lang="en-US" sz="1700" kern="1200"/>
            <a:t>: Akansha Joshi (akansha_joshi45@optum.com)</a:t>
          </a:r>
        </a:p>
      </dsp:txBody>
      <dsp:txXfrm>
        <a:off x="19419" y="1692303"/>
        <a:ext cx="5874599" cy="358962"/>
      </dsp:txXfrm>
    </dsp:sp>
    <dsp:sp modelId="{3473A452-FF28-418E-B5C3-5B59FD665091}">
      <dsp:nvSpPr>
        <dsp:cNvPr id="0" name=""/>
        <dsp:cNvSpPr/>
      </dsp:nvSpPr>
      <dsp:spPr>
        <a:xfrm>
          <a:off x="0" y="2119644"/>
          <a:ext cx="5913437" cy="397800"/>
        </a:xfrm>
        <a:prstGeom prst="roundRect">
          <a:avLst/>
        </a:prstGeom>
        <a:gradFill rotWithShape="0">
          <a:gsLst>
            <a:gs pos="0">
              <a:schemeClr val="accent5">
                <a:hueOff val="-842315"/>
                <a:satOff val="-3972"/>
                <a:lumOff val="98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842315"/>
                <a:satOff val="-3972"/>
                <a:lumOff val="98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842315"/>
                <a:satOff val="-3972"/>
                <a:lumOff val="98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Prashasti Srivastava (prashasti.srivastava@optum.com)</a:t>
          </a:r>
        </a:p>
      </dsp:txBody>
      <dsp:txXfrm>
        <a:off x="19419" y="2139063"/>
        <a:ext cx="5874599" cy="358962"/>
      </dsp:txXfrm>
    </dsp:sp>
    <dsp:sp modelId="{DC9DE693-E1CC-45B2-993A-1163A3DB7566}">
      <dsp:nvSpPr>
        <dsp:cNvPr id="0" name=""/>
        <dsp:cNvSpPr/>
      </dsp:nvSpPr>
      <dsp:spPr>
        <a:xfrm>
          <a:off x="0" y="2566404"/>
          <a:ext cx="5913437" cy="397800"/>
        </a:xfrm>
        <a:prstGeom prst="roundRect">
          <a:avLst/>
        </a:prstGeom>
        <a:gradFill rotWithShape="0">
          <a:gsLst>
            <a:gs pos="0">
              <a:schemeClr val="accent5">
                <a:hueOff val="-1123087"/>
                <a:satOff val="-5296"/>
                <a:lumOff val="130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123087"/>
                <a:satOff val="-5296"/>
                <a:lumOff val="130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123087"/>
                <a:satOff val="-5296"/>
                <a:lumOff val="130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Himangi Bansal (himangi_10@optum.com)</a:t>
          </a:r>
        </a:p>
      </dsp:txBody>
      <dsp:txXfrm>
        <a:off x="19419" y="2585823"/>
        <a:ext cx="5874599" cy="358962"/>
      </dsp:txXfrm>
    </dsp:sp>
    <dsp:sp modelId="{1E3D932E-653B-46C9-B951-A320D2549BB2}">
      <dsp:nvSpPr>
        <dsp:cNvPr id="0" name=""/>
        <dsp:cNvSpPr/>
      </dsp:nvSpPr>
      <dsp:spPr>
        <a:xfrm>
          <a:off x="0" y="3013164"/>
          <a:ext cx="5913437" cy="397800"/>
        </a:xfrm>
        <a:prstGeom prst="roundRect">
          <a:avLst/>
        </a:prstGeom>
        <a:gradFill rotWithShape="0">
          <a:gsLst>
            <a:gs pos="0">
              <a:schemeClr val="accent5">
                <a:hueOff val="-1403859"/>
                <a:satOff val="-6620"/>
                <a:lumOff val="1633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403859"/>
                <a:satOff val="-6620"/>
                <a:lumOff val="1633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403859"/>
                <a:satOff val="-6620"/>
                <a:lumOff val="1633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Kashish Mehta (kashish_mehta@optum.com)</a:t>
          </a:r>
        </a:p>
      </dsp:txBody>
      <dsp:txXfrm>
        <a:off x="19419" y="3032583"/>
        <a:ext cx="5874599" cy="358962"/>
      </dsp:txXfrm>
    </dsp:sp>
    <dsp:sp modelId="{A9573A14-9C8B-4BB7-AFD1-0ECC1EBA90A8}">
      <dsp:nvSpPr>
        <dsp:cNvPr id="0" name=""/>
        <dsp:cNvSpPr/>
      </dsp:nvSpPr>
      <dsp:spPr>
        <a:xfrm>
          <a:off x="0" y="3459924"/>
          <a:ext cx="5913437" cy="397800"/>
        </a:xfrm>
        <a:prstGeom prst="roundRect">
          <a:avLst/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Sindhura Nadella (sindhura.nadella1@optum.com)</a:t>
          </a:r>
        </a:p>
      </dsp:txBody>
      <dsp:txXfrm>
        <a:off x="19419" y="3479343"/>
        <a:ext cx="5874599" cy="358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9542-26AD-44FF-95CE-E85DC2DBA3F8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86E81FE-5BC6-445B-9142-E88F23F125E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22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9542-26AD-44FF-95CE-E85DC2DBA3F8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81FE-5BC6-445B-9142-E88F23F125E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46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9542-26AD-44FF-95CE-E85DC2DBA3F8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81FE-5BC6-445B-9142-E88F23F125E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03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9542-26AD-44FF-95CE-E85DC2DBA3F8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81FE-5BC6-445B-9142-E88F23F125E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52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9542-26AD-44FF-95CE-E85DC2DBA3F8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81FE-5BC6-445B-9142-E88F23F125E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70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9542-26AD-44FF-95CE-E85DC2DBA3F8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81FE-5BC6-445B-9142-E88F23F125E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60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9542-26AD-44FF-95CE-E85DC2DBA3F8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81FE-5BC6-445B-9142-E88F23F125E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13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9542-26AD-44FF-95CE-E85DC2DBA3F8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81FE-5BC6-445B-9142-E88F23F125E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04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9542-26AD-44FF-95CE-E85DC2DBA3F8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81FE-5BC6-445B-9142-E88F23F12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8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9542-26AD-44FF-95CE-E85DC2DBA3F8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81FE-5BC6-445B-9142-E88F23F125E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43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B559542-26AD-44FF-95CE-E85DC2DBA3F8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81FE-5BC6-445B-9142-E88F23F125E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34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59542-26AD-44FF-95CE-E85DC2DBA3F8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86E81FE-5BC6-445B-9142-E88F23F125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7424F32-2789-4FF9-8E8A-1252284BF6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D708C46E-BB60-4B97-8327-D3A475C008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8042755C-F24C-4D08-8E4C-E646382C36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63E94A00-1A92-47F4-9E2D-E51DFF9016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32D32A60-013B-47A8-8833-D242408091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AE27932B-B694-4C4C-90D7-A0333A7C58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00E90E0-5CE8-445E-84C7-98168B5EB33E}"/>
              </a:ext>
            </a:extLst>
          </p:cNvPr>
          <p:cNvSpPr txBox="1"/>
          <p:nvPr/>
        </p:nvSpPr>
        <p:spPr>
          <a:xfrm>
            <a:off x="1451579" y="2303047"/>
            <a:ext cx="3272093" cy="26741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>
                <a:latin typeface="+mj-lt"/>
                <a:ea typeface="+mj-ea"/>
                <a:cs typeface="+mj-cs"/>
              </a:rPr>
              <a:t>WIT Hackathon Call-For-Code Entry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9EBB0476-5CF0-4F44-8D68-5D42D7AEE4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xmlns="" id="{A9DA474E-6B91-4200-840F-0257B2358A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7" name="Picture 30">
            <a:extLst>
              <a:ext uri="{FF2B5EF4-FFF2-40B4-BE49-F238E27FC236}">
                <a16:creationId xmlns:a16="http://schemas.microsoft.com/office/drawing/2014/main" xmlns="" id="{DF63C9AD-AE6E-4512-8171-91612E84CC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8" name="Straight Connector 32">
            <a:extLst>
              <a:ext uri="{FF2B5EF4-FFF2-40B4-BE49-F238E27FC236}">
                <a16:creationId xmlns:a16="http://schemas.microsoft.com/office/drawing/2014/main" xmlns="" id="{FE1A49CE-B63D-457A-A180-1C883E1A63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extBox 8">
            <a:extLst>
              <a:ext uri="{FF2B5EF4-FFF2-40B4-BE49-F238E27FC236}">
                <a16:creationId xmlns:a16="http://schemas.microsoft.com/office/drawing/2014/main" xmlns="" id="{01090B29-D5BE-4868-82B9-F67003046C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9227816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508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D0712110-0BC1-4B31-B3BB-63B44222E8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466B5F3-C053-4580-B04A-1EF9498882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B94488A-5B95-4A49-895C-93DFD2251061}"/>
              </a:ext>
            </a:extLst>
          </p:cNvPr>
          <p:cNvSpPr txBox="1"/>
          <p:nvPr/>
        </p:nvSpPr>
        <p:spPr>
          <a:xfrm>
            <a:off x="1452616" y="962902"/>
            <a:ext cx="4176384" cy="23808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cap="all">
                <a:latin typeface="+mj-lt"/>
                <a:ea typeface="+mj-ea"/>
                <a:cs typeface="+mj-cs"/>
              </a:rPr>
              <a:t>People are bad at spotting fake news can Computer programs do better?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FA6123F2-4B61-414F-A7E5-5B7828EACA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xmlns="" id="{C21A02C5-83F0-4097-8E73-FE8C95B13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811025"/>
            <a:ext cx="4960442" cy="2649877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25CED634-E2D0-4AB7-96DD-816C9B52C5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FCDDCDFB-696D-4FDF-9B58-24F71B7C37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87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8483E30-FF89-437A-BB9C-BDBB39989747}"/>
              </a:ext>
            </a:extLst>
          </p:cNvPr>
          <p:cNvSpPr txBox="1"/>
          <p:nvPr/>
        </p:nvSpPr>
        <p:spPr>
          <a:xfrm>
            <a:off x="819150" y="419100"/>
            <a:ext cx="375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2F478CE-C98F-4445-94DC-500012F2E5B0}"/>
              </a:ext>
            </a:extLst>
          </p:cNvPr>
          <p:cNvSpPr txBox="1"/>
          <p:nvPr/>
        </p:nvSpPr>
        <p:spPr>
          <a:xfrm>
            <a:off x="819150" y="1739325"/>
            <a:ext cx="92011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Fake news is nothing new! But bogus stories can reach more people more quickly via social media than what good old-fashioned viral emails could accomplish in years past. Not all of the misinformation being passed along online is complete fiction, though some of it is. As COVID-19 outbreak continues to add to the stress of medical and health care workers across the globe, there has been a spurt in rumors and fake news around the internet and social media apps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ease the process of spotting fake news related to COVID19, we have designed a project to accurately classify a piece of news related to COVID19 as REAL and FAKE.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86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567197F-649F-41AC-B96C-CC26D1CEC367}"/>
              </a:ext>
            </a:extLst>
          </p:cNvPr>
          <p:cNvSpPr txBox="1"/>
          <p:nvPr/>
        </p:nvSpPr>
        <p:spPr>
          <a:xfrm>
            <a:off x="666750" y="190500"/>
            <a:ext cx="8864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Technology And Techniques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31D4DD0-B1A6-4114-ADAC-3C64062A3CD3}"/>
              </a:ext>
            </a:extLst>
          </p:cNvPr>
          <p:cNvSpPr txBox="1"/>
          <p:nvPr/>
        </p:nvSpPr>
        <p:spPr>
          <a:xfrm>
            <a:off x="766141" y="1302026"/>
            <a:ext cx="93129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Technology: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(AI/ML)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IBM Watson Studio for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Framework using 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Repository for Code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Techniques: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Text pre –processing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NLP Techniques (TF- </a:t>
            </a:r>
            <a:r>
              <a:rPr lang="en-US" dirty="0" err="1"/>
              <a:t>iDF</a:t>
            </a:r>
            <a:r>
              <a:rPr lang="en-US" dirty="0"/>
              <a:t>, Bag –of –Words)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Evaluation metrics and confusion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framework using Flask.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7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2E7635F-BC72-4707-A314-568AD834D6AB}"/>
              </a:ext>
            </a:extLst>
          </p:cNvPr>
          <p:cNvSpPr txBox="1"/>
          <p:nvPr/>
        </p:nvSpPr>
        <p:spPr>
          <a:xfrm>
            <a:off x="367748" y="443083"/>
            <a:ext cx="3419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Flowchart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5EC1928-5371-4339-9652-FA98D76E9C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3304" y="1570384"/>
            <a:ext cx="9611139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9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BB53208-A15A-4F35-983F-951C4FD6849B}"/>
              </a:ext>
            </a:extLst>
          </p:cNvPr>
          <p:cNvSpPr txBox="1"/>
          <p:nvPr/>
        </p:nvSpPr>
        <p:spPr>
          <a:xfrm>
            <a:off x="496957" y="258417"/>
            <a:ext cx="9551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Why it’s better than any existing solution?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1894F0-772C-4BAC-ADA9-86CC010722CB}"/>
              </a:ext>
            </a:extLst>
          </p:cNvPr>
          <p:cNvSpPr txBox="1"/>
          <p:nvPr/>
        </p:nvSpPr>
        <p:spPr>
          <a:xfrm>
            <a:off x="4991099" y="2087218"/>
            <a:ext cx="69756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its provides online platform  and deals with real time scenarios for checking whether COVID19 news is fake or real, its therefore quite easy to use application.</a:t>
            </a:r>
          </a:p>
          <a:p>
            <a:r>
              <a:rPr lang="en-US" dirty="0"/>
              <a:t>The spectrum of true-to-fake news will enable us to develop a new type of an auto-detection system capable of more fine-grained judgments</a:t>
            </a:r>
          </a:p>
          <a:p>
            <a:r>
              <a:rPr lang="en-US" dirty="0"/>
              <a:t>We have currently developed such a solution using Logistic Regression  technique in machine learning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9CF4ED7-DECF-437B-8919-3B1D7AC9F09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4" b="12056"/>
          <a:stretch/>
        </p:blipFill>
        <p:spPr>
          <a:xfrm>
            <a:off x="225288" y="1476376"/>
            <a:ext cx="46958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22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B9115A1-5C3E-4058-9049-D9DD400E9F31}"/>
              </a:ext>
            </a:extLst>
          </p:cNvPr>
          <p:cNvSpPr txBox="1"/>
          <p:nvPr/>
        </p:nvSpPr>
        <p:spPr>
          <a:xfrm>
            <a:off x="457200" y="314325"/>
            <a:ext cx="333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48EF65B-53E8-48FF-A35E-22AE9F816AB6}"/>
              </a:ext>
            </a:extLst>
          </p:cNvPr>
          <p:cNvSpPr txBox="1"/>
          <p:nvPr/>
        </p:nvSpPr>
        <p:spPr>
          <a:xfrm>
            <a:off x="685800" y="1476375"/>
            <a:ext cx="8134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http://news.mit.edu/2019/better-fact-checking-fake-news-1017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https://www.sciencedaily.com/releases/2018/08/180821112007.htm</a:t>
            </a:r>
          </a:p>
        </p:txBody>
      </p:sp>
    </p:spTree>
    <p:extLst>
      <p:ext uri="{BB962C8B-B14F-4D97-AF65-F5344CB8AC3E}">
        <p14:creationId xmlns:p14="http://schemas.microsoft.com/office/powerpoint/2010/main" val="4057995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42F8B21-BC6C-48BE-AFC5-E52F082B0F79}"/>
              </a:ext>
            </a:extLst>
          </p:cNvPr>
          <p:cNvSpPr txBox="1"/>
          <p:nvPr/>
        </p:nvSpPr>
        <p:spPr>
          <a:xfrm>
            <a:off x="3295650" y="2638425"/>
            <a:ext cx="4810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164850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204</Words>
  <Application>Microsoft Office PowerPoint</Application>
  <PresentationFormat>Custom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Joshi, Akansha</dc:creator>
  <cp:lastModifiedBy>Srivastava, Prashasti</cp:lastModifiedBy>
  <cp:revision>3</cp:revision>
  <dcterms:created xsi:type="dcterms:W3CDTF">2020-06-06T08:02:12Z</dcterms:created>
  <dcterms:modified xsi:type="dcterms:W3CDTF">2020-06-06T12:26:10Z</dcterms:modified>
</cp:coreProperties>
</file>