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85" r:id="rId2"/>
    <p:sldId id="486" r:id="rId3"/>
    <p:sldId id="487" r:id="rId4"/>
    <p:sldId id="427" r:id="rId5"/>
    <p:sldId id="447" r:id="rId6"/>
    <p:sldId id="459" r:id="rId7"/>
    <p:sldId id="480" r:id="rId8"/>
    <p:sldId id="448" r:id="rId9"/>
    <p:sldId id="449" r:id="rId10"/>
    <p:sldId id="488" r:id="rId11"/>
    <p:sldId id="489" r:id="rId12"/>
    <p:sldId id="461" r:id="rId13"/>
    <p:sldId id="462" r:id="rId14"/>
    <p:sldId id="468" r:id="rId15"/>
    <p:sldId id="484" r:id="rId16"/>
    <p:sldId id="473" r:id="rId17"/>
    <p:sldId id="470" r:id="rId18"/>
  </p:sldIdLst>
  <p:sldSz cx="9906000" cy="6858000" type="A4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3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34559" autoAdjust="0"/>
    <p:restoredTop sz="86410" autoAdjust="0"/>
  </p:normalViewPr>
  <p:slideViewPr>
    <p:cSldViewPr>
      <p:cViewPr varScale="1">
        <p:scale>
          <a:sx n="75" d="100"/>
          <a:sy n="75" d="100"/>
        </p:scale>
        <p:origin x="324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964" y="90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36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80592" y="6356351"/>
            <a:ext cx="26575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6126164"/>
            <a:ext cx="918114" cy="5569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56456" y="6654842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0" y="6654842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2" descr="Fet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250" y="152358"/>
            <a:ext cx="32348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:\Users\Paramesh\Desktop\Logo\Logo.pn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6311942"/>
            <a:ext cx="262890" cy="3429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Guidelines_Referencing.docx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80592" y="1736532"/>
            <a:ext cx="7696200" cy="1828800"/>
          </a:xfrm>
        </p:spPr>
        <p:txBody>
          <a:bodyPr anchor="ctr"/>
          <a:lstStyle/>
          <a:p>
            <a:r>
              <a:rPr lang="en-US" altLang="en-US" sz="3200" b="1" dirty="0" smtClean="0">
                <a:solidFill>
                  <a:srgbClr val="FF0000"/>
                </a:solidFill>
              </a:rPr>
              <a:t>Final Dissertation Presentation </a:t>
            </a:r>
            <a:br>
              <a:rPr lang="en-US" altLang="en-US" sz="3200" b="1" dirty="0" smtClean="0">
                <a:solidFill>
                  <a:srgbClr val="FF0000"/>
                </a:solidFill>
              </a:rPr>
            </a:br>
            <a:r>
              <a:rPr lang="en-US" altLang="en-US" sz="2800" b="1" dirty="0">
                <a:solidFill>
                  <a:srgbClr val="002060"/>
                </a:solidFill>
              </a:rPr>
              <a:t>Dissertation</a:t>
            </a:r>
            <a:br>
              <a:rPr lang="en-US" altLang="en-US" sz="2800" b="1" dirty="0">
                <a:solidFill>
                  <a:srgbClr val="002060"/>
                </a:solidFill>
              </a:rPr>
            </a:br>
            <a:r>
              <a:rPr lang="en-US" altLang="en-US" sz="2400" b="1" dirty="0">
                <a:solidFill>
                  <a:srgbClr val="002060"/>
                </a:solidFill>
              </a:rPr>
              <a:t>&lt; Programme&gt;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990600" y="4419601"/>
            <a:ext cx="7848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3200" b="1" dirty="0">
              <a:solidFill>
                <a:srgbClr val="002060"/>
              </a:solidFill>
            </a:endParaRPr>
          </a:p>
          <a:p>
            <a:endParaRPr lang="en-US" alt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07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62074"/>
          </a:xfrm>
        </p:spPr>
        <p:txBody>
          <a:bodyPr/>
          <a:lstStyle/>
          <a:p>
            <a:pPr marL="457200" indent="-457200"/>
            <a:r>
              <a:rPr lang="en-US" altLang="en-US" sz="3200" b="1" dirty="0">
                <a:solidFill>
                  <a:srgbClr val="FF0000"/>
                </a:solidFill>
              </a:rPr>
              <a:t>Presentation of the Dissertation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52737"/>
            <a:ext cx="8915400" cy="5073428"/>
          </a:xfrm>
        </p:spPr>
        <p:txBody>
          <a:bodyPr/>
          <a:lstStyle/>
          <a:p>
            <a:r>
              <a:rPr lang="en-US" dirty="0" smtClean="0"/>
              <a:t>Objective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74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62074"/>
          </a:xfrm>
        </p:spPr>
        <p:txBody>
          <a:bodyPr/>
          <a:lstStyle/>
          <a:p>
            <a:pPr marL="457200" indent="-457200"/>
            <a:r>
              <a:rPr lang="en-US" altLang="en-US" sz="3200" b="1" dirty="0">
                <a:solidFill>
                  <a:srgbClr val="FF0000"/>
                </a:solidFill>
              </a:rPr>
              <a:t>Presentation of the Dissertation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52737"/>
            <a:ext cx="8915400" cy="5073428"/>
          </a:xfrm>
        </p:spPr>
        <p:txBody>
          <a:bodyPr/>
          <a:lstStyle/>
          <a:p>
            <a:r>
              <a:rPr lang="en-US" dirty="0" smtClean="0"/>
              <a:t>Objective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2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928664" y="260648"/>
            <a:ext cx="6324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2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Results and Discussion</a:t>
            </a:r>
            <a:endParaRPr lang="en-GB" altLang="en-US" sz="3200" b="1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7818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928664" y="260648"/>
            <a:ext cx="6324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2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Conclusions and Outcomes</a:t>
            </a:r>
            <a:endParaRPr lang="en-GB" altLang="en-US" sz="3200" b="1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2640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504728" y="260648"/>
            <a:ext cx="6324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/>
            <a:r>
              <a:rPr lang="en-US" altLang="en-US" sz="32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Suggestion for future work</a:t>
            </a:r>
          </a:p>
        </p:txBody>
      </p:sp>
    </p:spTree>
    <p:extLst>
      <p:ext uri="{BB962C8B-B14F-4D97-AF65-F5344CB8AC3E}">
        <p14:creationId xmlns:p14="http://schemas.microsoft.com/office/powerpoint/2010/main" val="290098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88379"/>
            <a:ext cx="8915400" cy="620341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96753"/>
            <a:ext cx="8915400" cy="3984848"/>
          </a:xfrm>
        </p:spPr>
        <p:txBody>
          <a:bodyPr/>
          <a:lstStyle/>
          <a:p>
            <a:pPr marL="0" lvl="0" indent="0">
              <a:buNone/>
            </a:pPr>
            <a:r>
              <a:rPr lang="en-IN" sz="2400" dirty="0" smtClean="0">
                <a:latin typeface="+mn-lt"/>
              </a:rPr>
              <a:t>	- Peer </a:t>
            </a:r>
            <a:r>
              <a:rPr lang="en-IN" sz="2400" dirty="0">
                <a:latin typeface="+mn-lt"/>
              </a:rPr>
              <a:t>refereed international journal of repute and standing</a:t>
            </a:r>
            <a:endParaRPr lang="en-US" sz="2400" dirty="0">
              <a:latin typeface="+mn-lt"/>
            </a:endParaRPr>
          </a:p>
          <a:p>
            <a:pPr marL="0" lvl="0" indent="0">
              <a:buNone/>
            </a:pPr>
            <a:r>
              <a:rPr lang="en-IN" sz="2400" dirty="0" smtClean="0">
                <a:latin typeface="+mn-lt"/>
              </a:rPr>
              <a:t>	- Research </a:t>
            </a:r>
            <a:r>
              <a:rPr lang="en-IN" sz="2400" dirty="0">
                <a:latin typeface="+mn-lt"/>
              </a:rPr>
              <a:t>thesis from a University of  credible stature </a:t>
            </a:r>
            <a:endParaRPr lang="en-US" sz="2400" dirty="0">
              <a:latin typeface="+mn-lt"/>
            </a:endParaRPr>
          </a:p>
          <a:p>
            <a:pPr marL="0" lvl="0" indent="0">
              <a:buNone/>
            </a:pPr>
            <a:r>
              <a:rPr lang="en-IN" sz="2400" dirty="0" smtClean="0">
                <a:latin typeface="+mn-lt"/>
              </a:rPr>
              <a:t>	- Books </a:t>
            </a:r>
            <a:r>
              <a:rPr lang="en-IN" sz="2400" dirty="0">
                <a:latin typeface="+mn-lt"/>
              </a:rPr>
              <a:t>by </a:t>
            </a:r>
            <a:r>
              <a:rPr lang="en-IN" sz="2400" dirty="0" smtClean="0">
                <a:latin typeface="+mn-lt"/>
              </a:rPr>
              <a:t>scholarly </a:t>
            </a:r>
            <a:r>
              <a:rPr lang="en-IN" sz="2400" dirty="0"/>
              <a:t>a</a:t>
            </a:r>
            <a:r>
              <a:rPr lang="en-IN" sz="2400" dirty="0" smtClean="0">
                <a:latin typeface="+mn-lt"/>
              </a:rPr>
              <a:t>uthors </a:t>
            </a:r>
            <a:r>
              <a:rPr lang="en-IN" sz="2400" dirty="0">
                <a:latin typeface="+mn-lt"/>
              </a:rPr>
              <a:t>acceptable to global research </a:t>
            </a:r>
            <a:r>
              <a:rPr lang="en-IN" sz="2400" dirty="0" smtClean="0">
                <a:latin typeface="+mn-lt"/>
              </a:rPr>
              <a:t> </a:t>
            </a:r>
          </a:p>
          <a:p>
            <a:pPr marL="0" lvl="0" indent="0">
              <a:buNone/>
            </a:pPr>
            <a:r>
              <a:rPr lang="en-IN" sz="2400" dirty="0">
                <a:latin typeface="+mn-lt"/>
              </a:rPr>
              <a:t> </a:t>
            </a:r>
            <a:r>
              <a:rPr lang="en-IN" sz="2400" dirty="0" smtClean="0">
                <a:latin typeface="+mn-lt"/>
              </a:rPr>
              <a:t>              community</a:t>
            </a:r>
            <a:endParaRPr lang="en-US" sz="2400" dirty="0">
              <a:latin typeface="+mn-lt"/>
            </a:endParaRPr>
          </a:p>
          <a:p>
            <a:pPr marL="0" lvl="0" indent="0">
              <a:buNone/>
            </a:pPr>
            <a:r>
              <a:rPr lang="en-IN" sz="2400" dirty="0" smtClean="0">
                <a:latin typeface="+mn-lt"/>
              </a:rPr>
              <a:t>	- Research </a:t>
            </a:r>
            <a:r>
              <a:rPr lang="en-IN" sz="2400" dirty="0">
                <a:latin typeface="+mn-lt"/>
              </a:rPr>
              <a:t>documents from institutions/organisations known </a:t>
            </a:r>
            <a:r>
              <a:rPr lang="en-IN" sz="2400" dirty="0" smtClean="0">
                <a:latin typeface="+mn-lt"/>
              </a:rPr>
              <a:t> </a:t>
            </a:r>
          </a:p>
          <a:p>
            <a:pPr marL="0" lvl="0" indent="0">
              <a:buNone/>
            </a:pPr>
            <a:r>
              <a:rPr lang="en-IN" sz="2400" dirty="0">
                <a:latin typeface="+mn-lt"/>
              </a:rPr>
              <a:t> </a:t>
            </a:r>
            <a:r>
              <a:rPr lang="en-IN" sz="2400" dirty="0" smtClean="0">
                <a:latin typeface="+mn-lt"/>
              </a:rPr>
              <a:t>               for </a:t>
            </a:r>
            <a:r>
              <a:rPr lang="en-IN" sz="2400" dirty="0">
                <a:latin typeface="+mn-lt"/>
              </a:rPr>
              <a:t>their </a:t>
            </a:r>
            <a:r>
              <a:rPr lang="en-IN" sz="2400" dirty="0" smtClean="0">
                <a:latin typeface="+mn-lt"/>
              </a:rPr>
              <a:t>prior intellectual </a:t>
            </a:r>
            <a:r>
              <a:rPr lang="en-IN" sz="2400" dirty="0">
                <a:latin typeface="+mn-lt"/>
              </a:rPr>
              <a:t>work and originality </a:t>
            </a:r>
            <a:endParaRPr lang="en-IN" sz="2400" dirty="0" smtClean="0">
              <a:latin typeface="+mn-lt"/>
            </a:endParaRPr>
          </a:p>
          <a:p>
            <a:pPr marL="0" lvl="0" indent="0">
              <a:buNone/>
            </a:pPr>
            <a:endParaRPr lang="en-IN" sz="2400" dirty="0" smtClean="0"/>
          </a:p>
          <a:p>
            <a:pPr marL="0" lvl="0" indent="0">
              <a:buNone/>
            </a:pPr>
            <a:r>
              <a:rPr lang="en-IN" sz="2400" dirty="0" smtClean="0"/>
              <a:t>Refer Doc: </a:t>
            </a:r>
            <a:r>
              <a:rPr lang="en-IN" sz="2400" dirty="0" smtClean="0">
                <a:hlinkClick r:id="rId2" action="ppaction://hlinkfile"/>
              </a:rPr>
              <a:t>link</a:t>
            </a:r>
            <a:endParaRPr lang="en-IN" sz="2400" dirty="0" smtClean="0"/>
          </a:p>
          <a:p>
            <a:pPr marL="0" lvl="0" indent="0">
              <a:buNone/>
            </a:pPr>
            <a:endParaRPr lang="en-IN" sz="4400" dirty="0">
              <a:latin typeface="+mj-lt"/>
              <a:ea typeface="+mj-ea"/>
              <a:cs typeface="+mj-cs"/>
            </a:endParaRPr>
          </a:p>
          <a:p>
            <a:pPr marL="0" lvl="0" indent="0">
              <a:buNone/>
            </a:pPr>
            <a:endParaRPr lang="en-US" sz="2400" dirty="0">
              <a:latin typeface="+mn-lt"/>
            </a:endParaRPr>
          </a:p>
          <a:p>
            <a:pPr algn="just"/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296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856656" y="332656"/>
            <a:ext cx="6324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2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Acknowledgement</a:t>
            </a:r>
            <a:endParaRPr lang="en-GB" altLang="en-US" sz="44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247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066800" y="2590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rgbClr val="FF0000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36502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6109" y="3738133"/>
            <a:ext cx="7776864" cy="222278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Department	: 	_________________</a:t>
            </a:r>
          </a:p>
          <a:p>
            <a:pPr marL="0" indent="0">
              <a:buNone/>
            </a:pPr>
            <a:r>
              <a:rPr lang="en-US" sz="2800" dirty="0" smtClean="0"/>
              <a:t>Programme	:	 _________________</a:t>
            </a:r>
          </a:p>
          <a:p>
            <a:pPr marL="0" indent="0">
              <a:buNone/>
            </a:pPr>
            <a:r>
              <a:rPr lang="en-US" sz="2800" dirty="0" smtClean="0"/>
              <a:t>Batch		: 	FT_____ /PT_______</a:t>
            </a:r>
          </a:p>
          <a:p>
            <a:pPr marL="0" indent="0">
              <a:buNone/>
            </a:pPr>
            <a:r>
              <a:rPr lang="en-US" sz="2800" dirty="0" smtClean="0"/>
              <a:t>		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322566" y="1450470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Student Name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316596" y="1996446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Reg. No.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254281" y="2625079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Faculty</a:t>
            </a:r>
            <a:endParaRPr lang="en-US" sz="280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26554"/>
            <a:ext cx="8915400" cy="634082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solidFill>
                  <a:srgbClr val="FF0000"/>
                </a:solidFill>
              </a:rPr>
              <a:t>Student Details</a:t>
            </a:r>
            <a:endParaRPr lang="en-US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53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82" y="428604"/>
            <a:ext cx="8915400" cy="5357850"/>
          </a:xfrm>
        </p:spPr>
        <p:txBody>
          <a:bodyPr/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Title of the Dissertation</a:t>
            </a:r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  <a:p>
            <a:r>
              <a:rPr lang="en-GB" sz="2800" b="1" dirty="0" smtClean="0">
                <a:solidFill>
                  <a:srgbClr val="FF0000"/>
                </a:solidFill>
              </a:rPr>
              <a:t>Supervisor</a:t>
            </a:r>
          </a:p>
          <a:p>
            <a:pPr lvl="1">
              <a:buNone/>
            </a:pPr>
            <a:r>
              <a:rPr lang="en-GB" sz="2400" b="1" dirty="0" smtClean="0">
                <a:solidFill>
                  <a:srgbClr val="FF0000"/>
                </a:solidFill>
              </a:rPr>
              <a:t>Supervisor 1: </a:t>
            </a:r>
          </a:p>
          <a:p>
            <a:pPr lvl="1">
              <a:buNone/>
            </a:pPr>
            <a:r>
              <a:rPr lang="en-GB" sz="2400" b="1" dirty="0" smtClean="0">
                <a:solidFill>
                  <a:srgbClr val="FF0000"/>
                </a:solidFill>
              </a:rPr>
              <a:t>Supervisor 2:</a:t>
            </a:r>
          </a:p>
          <a:p>
            <a:pPr lvl="1">
              <a:buNone/>
            </a:pPr>
            <a:r>
              <a:rPr lang="en-GB" sz="2400" b="1" dirty="0" smtClean="0">
                <a:solidFill>
                  <a:srgbClr val="FF0000"/>
                </a:solidFill>
              </a:rPr>
              <a:t>Advisor:</a:t>
            </a:r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endParaRPr lang="en-GB" dirty="0" smtClean="0"/>
          </a:p>
          <a:p>
            <a:r>
              <a:rPr lang="en-GB" sz="2800" b="1" dirty="0" smtClean="0">
                <a:solidFill>
                  <a:srgbClr val="FF0000"/>
                </a:solidFill>
              </a:rPr>
              <a:t>Place of Work</a:t>
            </a:r>
            <a:endParaRPr lang="en-GB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95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754"/>
            <a:ext cx="8915400" cy="634082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FF0000"/>
                </a:solidFill>
              </a:rPr>
              <a:t>Outline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946" y="938836"/>
            <a:ext cx="8130108" cy="5447631"/>
          </a:xfrm>
        </p:spPr>
        <p:txBody>
          <a:bodyPr/>
          <a:lstStyle/>
          <a:p>
            <a:pPr marL="457200" indent="-457200"/>
            <a:r>
              <a:rPr lang="en-US" altLang="en-US" sz="2800" dirty="0" smtClean="0"/>
              <a:t>Title </a:t>
            </a:r>
          </a:p>
          <a:p>
            <a:pPr marL="457200" indent="-457200"/>
            <a:r>
              <a:rPr lang="en-US" altLang="en-US" sz="2800" dirty="0" smtClean="0"/>
              <a:t>Introduction</a:t>
            </a:r>
          </a:p>
          <a:p>
            <a:pPr marL="457200" indent="-457200"/>
            <a:r>
              <a:rPr lang="en-US" altLang="en-US" sz="2800" dirty="0" smtClean="0"/>
              <a:t>Summary of Literature Review</a:t>
            </a:r>
          </a:p>
          <a:p>
            <a:pPr marL="457200" indent="-457200"/>
            <a:r>
              <a:rPr lang="en-US" altLang="en-US" sz="2800" dirty="0" smtClean="0"/>
              <a:t>Aim and Objectives</a:t>
            </a:r>
          </a:p>
          <a:p>
            <a:pPr marL="457200" indent="-457200"/>
            <a:r>
              <a:rPr lang="en-US" altLang="en-US" sz="2800" dirty="0" smtClean="0"/>
              <a:t>Presentation of the Dissertation Work</a:t>
            </a:r>
          </a:p>
          <a:p>
            <a:pPr marL="857250" lvl="1" indent="-457200"/>
            <a:r>
              <a:rPr lang="en-US" altLang="en-US" sz="2400" dirty="0" smtClean="0"/>
              <a:t>Objective wise</a:t>
            </a:r>
          </a:p>
          <a:p>
            <a:pPr marL="457200" indent="-457200"/>
            <a:r>
              <a:rPr lang="en-US" altLang="en-US" sz="2800" dirty="0" smtClean="0"/>
              <a:t>Results and Discussions</a:t>
            </a:r>
          </a:p>
          <a:p>
            <a:pPr marL="457200" indent="-457200"/>
            <a:r>
              <a:rPr lang="en-US" altLang="en-US" sz="2800" dirty="0" smtClean="0"/>
              <a:t>Conclusions and Outcomes</a:t>
            </a:r>
          </a:p>
          <a:p>
            <a:pPr marL="457200" indent="-457200"/>
            <a:r>
              <a:rPr lang="en-US" altLang="en-US" sz="2800" dirty="0" smtClean="0"/>
              <a:t>Suggestion for future work</a:t>
            </a:r>
          </a:p>
          <a:p>
            <a:pPr marL="457200" indent="-457200"/>
            <a:r>
              <a:rPr lang="en-US" altLang="en-US" sz="2800" dirty="0" smtClean="0"/>
              <a:t>References</a:t>
            </a:r>
          </a:p>
          <a:p>
            <a:pPr marL="0" indent="0">
              <a:buNone/>
            </a:pP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3337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0609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Title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80729"/>
            <a:ext cx="8915400" cy="514543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91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905000" y="152400"/>
            <a:ext cx="6324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2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Introduction</a:t>
            </a:r>
            <a:endParaRPr lang="en-GB" altLang="en-US" sz="3200" b="1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838200" y="1447801"/>
            <a:ext cx="8458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>
                <a:solidFill>
                  <a:schemeClr val="accent2"/>
                </a:solidFill>
              </a:rPr>
              <a:t>Give a brief introduction to the topic chosen for the project highlighting its significance </a:t>
            </a:r>
            <a:r>
              <a:rPr lang="en-US" altLang="en-US" dirty="0">
                <a:solidFill>
                  <a:srgbClr val="FF0000"/>
                </a:solidFill>
              </a:rPr>
              <a:t>(One slide Only)</a:t>
            </a:r>
          </a:p>
        </p:txBody>
      </p:sp>
    </p:spTree>
    <p:extLst>
      <p:ext uri="{BB962C8B-B14F-4D97-AF65-F5344CB8AC3E}">
        <p14:creationId xmlns:p14="http://schemas.microsoft.com/office/powerpoint/2010/main" val="131597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64" y="274638"/>
            <a:ext cx="9777536" cy="634082"/>
          </a:xfrm>
        </p:spPr>
        <p:txBody>
          <a:bodyPr/>
          <a:lstStyle/>
          <a:p>
            <a:r>
              <a:rPr lang="en-GB" sz="3200" b="1" dirty="0">
                <a:solidFill>
                  <a:srgbClr val="FF0000"/>
                </a:solidFill>
              </a:rPr>
              <a:t>Summary of Up to Date Literature Review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3900055"/>
              </p:ext>
            </p:extLst>
          </p:nvPr>
        </p:nvGraphicFramePr>
        <p:xfrm>
          <a:off x="228599" y="1066799"/>
          <a:ext cx="9525001" cy="4522441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447137"/>
                <a:gridCol w="924464"/>
                <a:gridCol w="953509"/>
                <a:gridCol w="939318"/>
                <a:gridCol w="1155173"/>
                <a:gridCol w="1066800"/>
                <a:gridCol w="1533310"/>
                <a:gridCol w="1314913"/>
                <a:gridCol w="1190377"/>
              </a:tblGrid>
              <a:tr h="797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S No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935" marR="669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Authors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935" marR="669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Year of Publication</a:t>
                      </a:r>
                      <a:endParaRPr lang="en-GB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935" marR="669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Research Focus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935" marR="669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Methods and Methodologies used</a:t>
                      </a:r>
                      <a:endParaRPr lang="en-GB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935" marR="669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Research Findings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935" marR="669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Conclusions drawn by authors</a:t>
                      </a:r>
                      <a:endParaRPr lang="en-GB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935" marR="669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Limitations of Study</a:t>
                      </a:r>
                      <a:endParaRPr lang="en-GB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935" marR="669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solidFill>
                            <a:schemeClr val="tx1"/>
                          </a:solidFill>
                          <a:effectLst/>
                        </a:rPr>
                        <a:t> Critical Appraisal of the Published</a:t>
                      </a: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 Work  ( by the student)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6935" marR="66935" marT="0" marB="0" anchor="ctr"/>
                </a:tc>
              </a:tr>
              <a:tr h="797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935" marR="669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935" marR="669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935" marR="669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935" marR="669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935" marR="669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935" marR="669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935" marR="669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935" marR="669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200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935" marR="66935" marT="0" marB="0" anchor="ctr"/>
                </a:tc>
              </a:tr>
              <a:tr h="11957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935" marR="669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935" marR="669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935" marR="669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935" marR="669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935" marR="669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935" marR="669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935" marR="669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935" marR="669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200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935" marR="66935" marT="0" marB="0" anchor="ctr"/>
                </a:tc>
              </a:tr>
              <a:tr h="9964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935" marR="669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935" marR="669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935" marR="669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935" marR="669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935" marR="669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935" marR="669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935" marR="669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935" marR="669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200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935" marR="66935" marT="0" marB="0" anchor="ctr"/>
                </a:tc>
              </a:tr>
              <a:tr h="7358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935" marR="669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935" marR="669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935" marR="669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935" marR="669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935" marR="669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935" marR="669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935" marR="669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935" marR="669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200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935" marR="6693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49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0609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Aim and Objectives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96753"/>
            <a:ext cx="8915400" cy="4929412"/>
          </a:xfrm>
        </p:spPr>
        <p:txBody>
          <a:bodyPr/>
          <a:lstStyle/>
          <a:p>
            <a:r>
              <a:rPr lang="en-US" sz="2800" b="1" dirty="0" smtClean="0"/>
              <a:t>Aim</a:t>
            </a:r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  <a:p>
            <a:endParaRPr lang="en-US" sz="2800" b="1" dirty="0" smtClean="0"/>
          </a:p>
          <a:p>
            <a:r>
              <a:rPr lang="en-US" sz="2800" b="1" dirty="0" smtClean="0"/>
              <a:t>Objectives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8228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62074"/>
          </a:xfrm>
        </p:spPr>
        <p:txBody>
          <a:bodyPr/>
          <a:lstStyle/>
          <a:p>
            <a:pPr marL="457200" indent="-457200"/>
            <a:r>
              <a:rPr lang="en-US" altLang="en-US" sz="3200" b="1" dirty="0">
                <a:solidFill>
                  <a:srgbClr val="FF0000"/>
                </a:solidFill>
              </a:rPr>
              <a:t>Presentation of the Dissertation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52737"/>
            <a:ext cx="8915400" cy="5073428"/>
          </a:xfrm>
        </p:spPr>
        <p:txBody>
          <a:bodyPr/>
          <a:lstStyle/>
          <a:p>
            <a:r>
              <a:rPr lang="en-US" dirty="0" smtClean="0"/>
              <a:t>Objective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03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</Template>
  <TotalTime>2334</TotalTime>
  <Words>159</Words>
  <Application>Microsoft Office PowerPoint</Application>
  <PresentationFormat>A4 Paper (210x297 mm)</PresentationFormat>
  <Paragraphs>71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Final Dissertation Presentation  Dissertation &lt; Programme&gt;</vt:lpstr>
      <vt:lpstr>Student Details</vt:lpstr>
      <vt:lpstr>PowerPoint Presentation</vt:lpstr>
      <vt:lpstr>Outline</vt:lpstr>
      <vt:lpstr>Title</vt:lpstr>
      <vt:lpstr>PowerPoint Presentation</vt:lpstr>
      <vt:lpstr>Summary of Up to Date Literature Review</vt:lpstr>
      <vt:lpstr>Aim and Objectives</vt:lpstr>
      <vt:lpstr>Presentation of the Dissertation Work</vt:lpstr>
      <vt:lpstr>Presentation of the Dissertation Work</vt:lpstr>
      <vt:lpstr>Presentation of the Dissertation Work</vt:lpstr>
      <vt:lpstr>PowerPoint Presentation</vt:lpstr>
      <vt:lpstr>PowerPoint Presentation</vt:lpstr>
      <vt:lpstr>PowerPoint Presentation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FORMULATION OF  RESEARCH PROBLEM- AN APPROACH  Speaker : Dr. Govind  R. Kadambi</dc:title>
  <dc:creator>Nethra</dc:creator>
  <cp:lastModifiedBy>Paramesh</cp:lastModifiedBy>
  <cp:revision>188</cp:revision>
  <cp:lastPrinted>2016-01-29T07:37:30Z</cp:lastPrinted>
  <dcterms:created xsi:type="dcterms:W3CDTF">2014-10-09T06:35:03Z</dcterms:created>
  <dcterms:modified xsi:type="dcterms:W3CDTF">2017-03-23T11:15:14Z</dcterms:modified>
</cp:coreProperties>
</file>